
<file path=[Content_Types].xml><?xml version="1.0" encoding="utf-8"?>
<Types xmlns="http://schemas.openxmlformats.org/package/2006/content-types">
  <Override PartName="/_rels/.rels" ContentType="application/vnd.openxmlformats-package.relationships+xml"/>
  <Override PartName="/ppt/_rels/presentation.xml.rels" ContentType="application/vnd.openxmlformats-package.relationships+xml"/>
  <Override PartName="/ppt/notesSlides/notesSlide65.xml" ContentType="application/vnd.openxmlformats-officedocument.presentationml.notesSlide+xml"/>
  <Override PartName="/ppt/notesSlides/notesSlide61.xml" ContentType="application/vnd.openxmlformats-officedocument.presentationml.notesSlide+xml"/>
  <Override PartName="/ppt/notesSlides/notesSlide60.xml" ContentType="application/vnd.openxmlformats-officedocument.presentationml.notesSlide+xml"/>
  <Override PartName="/ppt/notesSlides/notesSlide59.xml" ContentType="application/vnd.openxmlformats-officedocument.presentationml.notesSlide+xml"/>
  <Override PartName="/ppt/notesSlides/notesSlide58.xml" ContentType="application/vnd.openxmlformats-officedocument.presentationml.notesSlide+xml"/>
  <Override PartName="/ppt/notesSlides/_rels/notesSlide65.xml.rels" ContentType="application/vnd.openxmlformats-package.relationships+xml"/>
  <Override PartName="/ppt/notesSlides/_rels/notesSlide64.xml.rels" ContentType="application/vnd.openxmlformats-package.relationships+xml"/>
  <Override PartName="/ppt/notesSlides/_rels/notesSlide63.xml.rels" ContentType="application/vnd.openxmlformats-package.relationships+xml"/>
  <Override PartName="/ppt/notesSlides/_rels/notesSlide62.xml.rels" ContentType="application/vnd.openxmlformats-package.relationships+xml"/>
  <Override PartName="/ppt/notesSlides/_rels/notesSlide61.xml.rels" ContentType="application/vnd.openxmlformats-package.relationships+xml"/>
  <Override PartName="/ppt/notesSlides/_rels/notesSlide8.xml.rels" ContentType="application/vnd.openxmlformats-package.relationships+xml"/>
  <Override PartName="/ppt/notesSlides/_rels/notesSlide60.xml.rels" ContentType="application/vnd.openxmlformats-package.relationships+xml"/>
  <Override PartName="/ppt/notesSlides/_rels/notesSlide59.xml.rels" ContentType="application/vnd.openxmlformats-package.relationships+xml"/>
  <Override PartName="/ppt/notesSlides/_rels/notesSlide55.xml.rels" ContentType="application/vnd.openxmlformats-package.relationships+xml"/>
  <Override PartName="/ppt/notesSlides/_rels/notesSlide33.xml.rels" ContentType="application/vnd.openxmlformats-package.relationships+xml"/>
  <Override PartName="/ppt/notesSlides/_rels/notesSlide58.xml.rels" ContentType="application/vnd.openxmlformats-package.relationships+xml"/>
  <Override PartName="/ppt/notesSlides/_rels/notesSlide43.xml.rels" ContentType="application/vnd.openxmlformats-package.relationships+xml"/>
  <Override PartName="/ppt/notesSlides/_rels/notesSlide27.xml.rels" ContentType="application/vnd.openxmlformats-package.relationships+xml"/>
  <Override PartName="/ppt/notesSlides/_rels/notesSlide3.xml.rels" ContentType="application/vnd.openxmlformats-package.relationships+xml"/>
  <Override PartName="/ppt/notesSlides/_rels/notesSlide12.xml.rels" ContentType="application/vnd.openxmlformats-package.relationships+xml"/>
  <Override PartName="/ppt/notesSlides/_rels/notesSlide57.xml.rels" ContentType="application/vnd.openxmlformats-package.relationships+xml"/>
  <Override PartName="/ppt/notesSlides/_rels/notesSlide42.xml.rels" ContentType="application/vnd.openxmlformats-package.relationships+xml"/>
  <Override PartName="/ppt/notesSlides/_rels/notesSlide2.xml.rels" ContentType="application/vnd.openxmlformats-package.relationships+xml"/>
  <Override PartName="/ppt/notesSlides/_rels/notesSlide11.xml.rels" ContentType="application/vnd.openxmlformats-package.relationships+xml"/>
  <Override PartName="/ppt/notesSlides/_rels/notesSlide56.xml.rels" ContentType="application/vnd.openxmlformats-package.relationships+xml"/>
  <Override PartName="/ppt/notesSlides/_rels/notesSlide41.xml.rels" ContentType="application/vnd.openxmlformats-package.relationships+xml"/>
  <Override PartName="/ppt/notesSlides/_rels/notesSlide1.xml.rels" ContentType="application/vnd.openxmlformats-package.relationships+xml"/>
  <Override PartName="/ppt/notesSlides/_rels/notesSlide10.xml.rels" ContentType="application/vnd.openxmlformats-package.relationships+xml"/>
  <Override PartName="/ppt/notesSlides/_rels/notesSlide17.xml.rels" ContentType="application/vnd.openxmlformats-package.relationships+xml"/>
  <Override PartName="/ppt/notesSlides/_rels/notesSlide16.xml.rels" ContentType="application/vnd.openxmlformats-package.relationships+xml"/>
  <Override PartName="/ppt/notesSlides/_rels/notesSlide7.xml.rels" ContentType="application/vnd.openxmlformats-package.relationships+xml"/>
  <Override PartName="/ppt/notesSlides/_rels/notesSlide15.xml.rels" ContentType="application/vnd.openxmlformats-package.relationships+xml"/>
  <Override PartName="/ppt/notesSlides/_rels/notesSlide6.xml.rels" ContentType="application/vnd.openxmlformats-package.relationships+xml"/>
  <Override PartName="/ppt/notesSlides/_rels/notesSlide18.xml.rels" ContentType="application/vnd.openxmlformats-package.relationships+xml"/>
  <Override PartName="/ppt/notesSlides/_rels/notesSlide5.xml.rels" ContentType="application/vnd.openxmlformats-package.relationships+xml"/>
  <Override PartName="/ppt/notesSlides/_rels/notesSlide29.xml.rels" ContentType="application/vnd.openxmlformats-package.relationships+xml"/>
  <Override PartName="/ppt/notesSlides/_rels/notesSlide14.xml.rels" ContentType="application/vnd.openxmlformats-package.relationships+xml"/>
  <Override PartName="/ppt/notesSlides/_rels/notesSlide4.xml.rels" ContentType="application/vnd.openxmlformats-package.relationships+xml"/>
  <Override PartName="/ppt/notesSlides/notesSlide57.xml" ContentType="application/vnd.openxmlformats-officedocument.presentationml.notesSlide+xml"/>
  <Override PartName="/ppt/notesSlides/notesSlide56.xml" ContentType="application/vnd.openxmlformats-officedocument.presentationml.notesSlide+xml"/>
  <Override PartName="/ppt/notesSlides/notesSlide18.xml" ContentType="application/vnd.openxmlformats-officedocument.presentationml.notesSlide+xml"/>
  <Override PartName="/ppt/notesSlides/notesSlide43.xml" ContentType="application/vnd.openxmlformats-officedocument.presentationml.notesSlide+xml"/>
  <Override PartName="/ppt/notesSlides/notesSlide17.xml" ContentType="application/vnd.openxmlformats-officedocument.presentationml.notesSlide+xml"/>
  <Override PartName="/ppt/notesSlides/notesSlide42.xml" ContentType="application/vnd.openxmlformats-officedocument.presentationml.notesSlide+xml"/>
  <Override PartName="/ppt/notesSlides/notesSlide16.xml" ContentType="application/vnd.openxmlformats-officedocument.presentationml.notesSlide+xml"/>
  <Override PartName="/ppt/notesSlides/notesSlide41.xml" ContentType="application/vnd.openxmlformats-officedocument.presentationml.notesSlide+xml"/>
  <Override PartName="/ppt/notesSlides/notesSlide33.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64.xml" ContentType="application/vnd.openxmlformats-officedocument.presentationml.notesSlide+xml"/>
  <Override PartName="/ppt/notesSlides/notesSlide12.xml" ContentType="application/vnd.openxmlformats-officedocument.presentationml.notesSlide+xml"/>
  <Override PartName="/ppt/notesSlides/notesSlide2.xml" ContentType="application/vnd.openxmlformats-officedocument.presentationml.notesSlide+xml"/>
  <Override PartName="/ppt/notesSlides/notesSlide63.xml" ContentType="application/vnd.openxmlformats-officedocument.presentationml.notesSlide+xml"/>
  <Override PartName="/ppt/notesSlides/notesSlide11.xml" ContentType="application/vnd.openxmlformats-officedocument.presentationml.notesSlide+xml"/>
  <Override PartName="/ppt/notesSlides/notesSlide1.xml" ContentType="application/vnd.openxmlformats-officedocument.presentationml.notesSlide+xml"/>
  <Override PartName="/ppt/notesSlides/notesSlide62.xml" ContentType="application/vnd.openxmlformats-officedocument.presentationml.notesSlide+xml"/>
  <Override PartName="/ppt/notesSlides/notesSlide10.xml" ContentType="application/vnd.openxmlformats-officedocument.presentationml.notesSlide+xml"/>
  <Override PartName="/ppt/notesSlides/notesSlide27.xml" ContentType="application/vnd.openxmlformats-officedocument.presentationml.notesSlide+xml"/>
  <Override PartName="/ppt/notesSlides/notesSlide8.xml" ContentType="application/vnd.openxmlformats-officedocument.presentationml.notesSlide+xml"/>
  <Override PartName="/ppt/notesSlides/notesSlide7.xml" ContentType="application/vnd.openxmlformats-officedocument.presentationml.notesSlide+xml"/>
  <Override PartName="/ppt/notesSlides/notesSlide55.xml" ContentType="application/vnd.openxmlformats-officedocument.presentationml.notesSlide+xml"/>
  <Override PartName="/ppt/notesSlides/notesSlide15.xml" ContentType="application/vnd.openxmlformats-officedocument.presentationml.notesSlide+xml"/>
  <Override PartName="/ppt/notesSlides/notesSlide6.xml" ContentType="application/vnd.openxmlformats-officedocument.presentationml.notesSlide+xml"/>
  <Override PartName="/ppt/notesSlides/notesSlide14.xml" ContentType="application/vnd.openxmlformats-officedocument.presentationml.notesSlide+xml"/>
  <Override PartName="/ppt/notesSlides/notesSlide5.xml" ContentType="application/vnd.openxmlformats-officedocument.presentationml.notesSlide+xml"/>
  <Override PartName="/ppt/notesSlides/notesSlide4.xml" ContentType="application/vnd.openxmlformats-officedocument.presentationml.notesSlide+xml"/>
  <Override PartName="/ppt/slides/_rels/slide75.xml.rels" ContentType="application/vnd.openxmlformats-package.relationships+xml"/>
  <Override PartName="/ppt/slides/_rels/slide74.xml.rels" ContentType="application/vnd.openxmlformats-package.relationships+xml"/>
  <Override PartName="/ppt/slides/_rels/slide73.xml.rels" ContentType="application/vnd.openxmlformats-package.relationships+xml"/>
  <Override PartName="/ppt/slides/_rels/slide72.xml.rels" ContentType="application/vnd.openxmlformats-package.relationships+xml"/>
  <Override PartName="/ppt/slides/_rels/slide71.xml.rels" ContentType="application/vnd.openxmlformats-package.relationships+xml"/>
  <Override PartName="/ppt/slides/_rels/slide70.xml.rels" ContentType="application/vnd.openxmlformats-package.relationships+xml"/>
  <Override PartName="/ppt/slides/_rels/slide64.xml.rels" ContentType="application/vnd.openxmlformats-package.relationships+xml"/>
  <Override PartName="/ppt/slides/_rels/slide63.xml.rels" ContentType="application/vnd.openxmlformats-package.relationships+xml"/>
  <Override PartName="/ppt/slides/_rels/slide62.xml.rels" ContentType="application/vnd.openxmlformats-package.relationships+xml"/>
  <Override PartName="/ppt/slides/_rels/slide61.xml.rels" ContentType="application/vnd.openxmlformats-package.relationships+xml"/>
  <Override PartName="/ppt/slides/_rels/slide60.xml.rels" ContentType="application/vnd.openxmlformats-package.relationships+xml"/>
  <Override PartName="/ppt/slides/_rels/slide59.xml.rels" ContentType="application/vnd.openxmlformats-package.relationships+xml"/>
  <Override PartName="/ppt/slides/_rels/slide51.xml.rels" ContentType="application/vnd.openxmlformats-package.relationships+xml"/>
  <Override PartName="/ppt/slides/_rels/slide50.xml.rels" ContentType="application/vnd.openxmlformats-package.relationships+xml"/>
  <Override PartName="/ppt/slides/_rels/slide12.xml.rels" ContentType="application/vnd.openxmlformats-package.relationships+xml"/>
  <Override PartName="/ppt/slides/_rels/slide44.xml.rels" ContentType="application/vnd.openxmlformats-package.relationships+xml"/>
  <Override PartName="/ppt/slides/_rels/slide11.xml.rels" ContentType="application/vnd.openxmlformats-package.relationships+xml"/>
  <Override PartName="/ppt/slides/_rels/slide43.xml.rels" ContentType="application/vnd.openxmlformats-package.relationships+xml"/>
  <Override PartName="/ppt/slides/_rels/slide10.xml.rels" ContentType="application/vnd.openxmlformats-package.relationships+xml"/>
  <Override PartName="/ppt/slides/_rels/slide42.xml.rels" ContentType="application/vnd.openxmlformats-package.relationships+xml"/>
  <Override PartName="/ppt/slides/_rels/slide41.xml.rels" ContentType="application/vnd.openxmlformats-package.relationships+xml"/>
  <Override PartName="/ppt/slides/_rels/slide40.xml.rels" ContentType="application/vnd.openxmlformats-package.relationships+xml"/>
  <Override PartName="/ppt/slides/_rels/slide7.xml.rels" ContentType="application/vnd.openxmlformats-package.relationships+xml"/>
  <Override PartName="/ppt/slides/_rels/slide39.xml.rels" ContentType="application/vnd.openxmlformats-package.relationships+xml"/>
  <Override PartName="/ppt/slides/_rels/slide66.xml.rels" ContentType="application/vnd.openxmlformats-package.relationships+xml"/>
  <Override PartName="/ppt/slides/_rels/slide34.xml.rels" ContentType="application/vnd.openxmlformats-package.relationships+xml"/>
  <Override PartName="/ppt/slides/_rels/slide65.xml.rels" ContentType="application/vnd.openxmlformats-package.relationships+xml"/>
  <Override PartName="/ppt/slides/_rels/slide33.xml.rels" ContentType="application/vnd.openxmlformats-package.relationships+xml"/>
  <Override PartName="/ppt/slides/_rels/slide32.xml.rels" ContentType="application/vnd.openxmlformats-package.relationships+xml"/>
  <Override PartName="/ppt/slides/_rels/slide31.xml.rels" ContentType="application/vnd.openxmlformats-package.relationships+xml"/>
  <Override PartName="/ppt/slides/_rels/slide30.xml.rels" ContentType="application/vnd.openxmlformats-package.relationships+xml"/>
  <Override PartName="/ppt/slides/_rels/slide28.xml.rels" ContentType="application/vnd.openxmlformats-package.relationships+xml"/>
  <Override PartName="/ppt/slides/_rels/slide49.xml.rels" ContentType="application/vnd.openxmlformats-package.relationships+xml"/>
  <Override PartName="/ppt/slides/_rels/slide56.xml.rels" ContentType="application/vnd.openxmlformats-package.relationships+xml"/>
  <Override PartName="/ppt/slides/_rels/slide24.xml.rels" ContentType="application/vnd.openxmlformats-package.relationships+xml"/>
  <Override PartName="/ppt/slides/_rels/slide48.xml.rels" ContentType="application/vnd.openxmlformats-package.relationships+xml"/>
  <Override PartName="/ppt/slides/_rels/slide38.xml.rels" ContentType="application/vnd.openxmlformats-package.relationships+xml"/>
  <Override PartName="/ppt/slides/_rels/slide6.xml.rels" ContentType="application/vnd.openxmlformats-package.relationships+xml"/>
  <Override PartName="/ppt/slides/_rels/slide55.xml.rels" ContentType="application/vnd.openxmlformats-package.relationships+xml"/>
  <Override PartName="/ppt/slides/_rels/slide23.xml.rels" ContentType="application/vnd.openxmlformats-package.relationships+xml"/>
  <Override PartName="/ppt/slides/_rels/slide47.xml.rels" ContentType="application/vnd.openxmlformats-package.relationships+xml"/>
  <Override PartName="/ppt/slides/_rels/slide69.xml.rels" ContentType="application/vnd.openxmlformats-package.relationships+xml"/>
  <Override PartName="/ppt/slides/_rels/slide37.xml.rels" ContentType="application/vnd.openxmlformats-package.relationships+xml"/>
  <Override PartName="/ppt/slides/_rels/slide5.xml.rels" ContentType="application/vnd.openxmlformats-package.relationships+xml"/>
  <Override PartName="/ppt/slides/_rels/slide54.xml.rels" ContentType="application/vnd.openxmlformats-package.relationships+xml"/>
  <Override PartName="/ppt/slides/_rels/slide22.xml.rels" ContentType="application/vnd.openxmlformats-package.relationships+xml"/>
  <Override PartName="/ppt/slides/_rels/slide17.xml.rels" ContentType="application/vnd.openxmlformats-package.relationships+xml"/>
  <Override PartName="/ppt/slides/_rels/slide16.xml.rels" ContentType="application/vnd.openxmlformats-package.relationships+xml"/>
  <Override PartName="/ppt/slides/_rels/slide15.xml.rels" ContentType="application/vnd.openxmlformats-package.relationships+xml"/>
  <Override PartName="/ppt/slides/_rels/slide29.xml.rels" ContentType="application/vnd.openxmlformats-package.relationships+xml"/>
  <Override PartName="/ppt/slides/_rels/slide14.xml.rels" ContentType="application/vnd.openxmlformats-package.relationships+xml"/>
  <Override PartName="/ppt/slides/_rels/slide45.xml.rels" ContentType="application/vnd.openxmlformats-package.relationships+xml"/>
  <Override PartName="/ppt/slides/_rels/slide13.xml.rels" ContentType="application/vnd.openxmlformats-package.relationships+xml"/>
  <Override PartName="/ppt/slides/_rels/slide9.xml.rels" ContentType="application/vnd.openxmlformats-package.relationships+xml"/>
  <Override PartName="/ppt/slides/_rels/slide58.xml.rels" ContentType="application/vnd.openxmlformats-package.relationships+xml"/>
  <Override PartName="/ppt/slides/_rels/slide26.xml.rels" ContentType="application/vnd.openxmlformats-package.relationships+xml"/>
  <Override PartName="/ppt/slides/_rels/slide68.xml.rels" ContentType="application/vnd.openxmlformats-package.relationships+xml"/>
  <Override PartName="/ppt/slides/_rels/slide4.xml.rels" ContentType="application/vnd.openxmlformats-package.relationships+xml"/>
  <Override PartName="/ppt/slides/_rels/slide36.xml.rels" ContentType="application/vnd.openxmlformats-package.relationships+xml"/>
  <Override PartName="/ppt/slides/_rels/slide8.xml.rels" ContentType="application/vnd.openxmlformats-package.relationships+xml"/>
  <Override PartName="/ppt/slides/_rels/slide57.xml.rels" ContentType="application/vnd.openxmlformats-package.relationships+xml"/>
  <Override PartName="/ppt/slides/_rels/slide25.xml.rels" ContentType="application/vnd.openxmlformats-package.relationships+xml"/>
  <Override PartName="/ppt/slides/_rels/slide67.xml.rels" ContentType="application/vnd.openxmlformats-package.relationships+xml"/>
  <Override PartName="/ppt/slides/_rels/slide35.xml.rels" ContentType="application/vnd.openxmlformats-package.relationships+xml"/>
  <Override PartName="/ppt/slides/_rels/slide46.xml.rels" ContentType="application/vnd.openxmlformats-package.relationships+xml"/>
  <Override PartName="/ppt/slides/_rels/slide53.xml.rels" ContentType="application/vnd.openxmlformats-package.relationships+xml"/>
  <Override PartName="/ppt/slides/_rels/slide21.xml.rels" ContentType="application/vnd.openxmlformats-package.relationships+xml"/>
  <Override PartName="/ppt/slides/_rels/slide3.xml.rels" ContentType="application/vnd.openxmlformats-package.relationships+xml"/>
  <Override PartName="/ppt/slides/_rels/slide52.xml.rels" ContentType="application/vnd.openxmlformats-package.relationships+xml"/>
  <Override PartName="/ppt/slides/_rels/slide20.xml.rels" ContentType="application/vnd.openxmlformats-package.relationships+xml"/>
  <Override PartName="/ppt/slides/_rels/slide19.xml.rels" ContentType="application/vnd.openxmlformats-package.relationships+xml"/>
  <Override PartName="/ppt/slides/_rels/slide2.xml.rels" ContentType="application/vnd.openxmlformats-package.relationships+xml"/>
  <Override PartName="/ppt/slides/_rels/slide27.xml.rels" ContentType="application/vnd.openxmlformats-package.relationships+xml"/>
  <Override PartName="/ppt/slides/_rels/slide18.xml.rels" ContentType="application/vnd.openxmlformats-package.relationships+xml"/>
  <Override PartName="/ppt/slides/_rels/slide1.xml.rels" ContentType="application/vnd.openxmlformats-package.relationships+xml"/>
  <Override PartName="/ppt/slides/slide75.xml" ContentType="application/vnd.openxmlformats-officedocument.presentationml.slide+xml"/>
  <Override PartName="/ppt/slides/slide74.xml" ContentType="application/vnd.openxmlformats-officedocument.presentationml.slide+xml"/>
  <Override PartName="/ppt/slides/slide73.xml" ContentType="application/vnd.openxmlformats-officedocument.presentationml.slide+xml"/>
  <Override PartName="/ppt/slides/slide72.xml" ContentType="application/vnd.openxmlformats-officedocument.presentationml.slide+xml"/>
  <Override PartName="/ppt/slides/slide71.xml" ContentType="application/vnd.openxmlformats-officedocument.presentationml.slide+xml"/>
  <Override PartName="/ppt/slides/slide70.xml" ContentType="application/vnd.openxmlformats-officedocument.presentationml.slide+xml"/>
  <Override PartName="/ppt/slides/slide68.xml" ContentType="application/vnd.openxmlformats-officedocument.presentationml.slide+xml"/>
  <Override PartName="/ppt/slides/slide67.xml" ContentType="application/vnd.openxmlformats-officedocument.presentationml.slide+xml"/>
  <Override PartName="/ppt/slides/slide66.xml" ContentType="application/vnd.openxmlformats-officedocument.presentationml.slide+xml"/>
  <Override PartName="/ppt/slides/slide65.xml" ContentType="application/vnd.openxmlformats-officedocument.presentationml.slide+xml"/>
  <Override PartName="/ppt/slides/slide64.xml" ContentType="application/vnd.openxmlformats-officedocument.presentationml.slide+xml"/>
  <Override PartName="/ppt/slides/slide63.xml" ContentType="application/vnd.openxmlformats-officedocument.presentationml.slide+xml"/>
  <Override PartName="/ppt/slides/slide62.xml" ContentType="application/vnd.openxmlformats-officedocument.presentationml.slide+xml"/>
  <Override PartName="/ppt/slides/slide61.xml" ContentType="application/vnd.openxmlformats-officedocument.presentationml.slide+xml"/>
  <Override PartName="/ppt/slides/slide60.xml" ContentType="application/vnd.openxmlformats-officedocument.presentationml.slide+xml"/>
  <Override PartName="/ppt/slides/slide59.xml" ContentType="application/vnd.openxmlformats-officedocument.presentationml.slide+xml"/>
  <Override PartName="/ppt/slides/slide58.xml" ContentType="application/vnd.openxmlformats-officedocument.presentationml.slide+xml"/>
  <Override PartName="/ppt/slides/slide49.xml" ContentType="application/vnd.openxmlformats-officedocument.presentationml.slide+xml"/>
  <Override PartName="/ppt/slides/slide48.xml" ContentType="application/vnd.openxmlformats-officedocument.presentationml.slide+xml"/>
  <Override PartName="/ppt/slides/slide47.xml" ContentType="application/vnd.openxmlformats-officedocument.presentationml.slide+xml"/>
  <Override PartName="/ppt/slides/slide46.xml" ContentType="application/vnd.openxmlformats-officedocument.presentationml.slide+xml"/>
  <Override PartName="/ppt/slides/slide45.xml" ContentType="application/vnd.openxmlformats-officedocument.presentationml.slide+xml"/>
  <Override PartName="/ppt/slides/slide39.xml" ContentType="application/vnd.openxmlformats-officedocument.presentationml.slide+xml"/>
  <Override PartName="/ppt/slides/slide38.xml" ContentType="application/vnd.openxmlformats-officedocument.presentationml.slide+xml"/>
  <Override PartName="/ppt/slides/slide37.xml" ContentType="application/vnd.openxmlformats-officedocument.presentationml.slide+xml"/>
  <Override PartName="/ppt/slides/slide36.xml" ContentType="application/vnd.openxmlformats-officedocument.presentationml.slide+xml"/>
  <Override PartName="/ppt/slides/slide35.xml" ContentType="application/vnd.openxmlformats-officedocument.presentationml.slide+xml"/>
  <Override PartName="/ppt/slides/slide34.xml" ContentType="application/vnd.openxmlformats-officedocument.presentationml.slide+xml"/>
  <Override PartName="/ppt/slides/slide33.xml" ContentType="application/vnd.openxmlformats-officedocument.presentationml.slide+xml"/>
  <Override PartName="/ppt/slides/slide32.xml" ContentType="application/vnd.openxmlformats-officedocument.presentationml.slide+xml"/>
  <Override PartName="/ppt/slides/slide31.xml" ContentType="application/vnd.openxmlformats-officedocument.presentationml.slide+xml"/>
  <Override PartName="/ppt/slides/slide30.xml" ContentType="application/vnd.openxmlformats-officedocument.presentationml.slide+xml"/>
  <Override PartName="/ppt/slides/slide29.xml" ContentType="application/vnd.openxmlformats-officedocument.presentationml.slide+xml"/>
  <Override PartName="/ppt/slides/slide5.xml" ContentType="application/vnd.openxmlformats-officedocument.presentationml.slide+xml"/>
  <Override PartName="/ppt/slides/slide53.xml" ContentType="application/vnd.openxmlformats-officedocument.presentationml.slide+xml"/>
  <Override PartName="/ppt/slides/slide28.xml" ContentType="application/vnd.openxmlformats-officedocument.presentationml.slide+xml"/>
  <Override PartName="/ppt/slides/slide4.xml" ContentType="application/vnd.openxmlformats-officedocument.presentationml.slide+xml"/>
  <Override PartName="/ppt/slides/slide52.xml" ContentType="application/vnd.openxmlformats-officedocument.presentationml.slide+xml"/>
  <Override PartName="/ppt/slides/slide27.xml" ContentType="application/vnd.openxmlformats-officedocument.presentationml.slide+xml"/>
  <Override PartName="/ppt/slides/slide3.xml" ContentType="application/vnd.openxmlformats-officedocument.presentationml.slide+xml"/>
  <Override PartName="/ppt/slides/slide51.xml" ContentType="application/vnd.openxmlformats-officedocument.presentationml.slide+xml"/>
  <Override PartName="/ppt/slides/slide26.xml" ContentType="application/vnd.openxmlformats-officedocument.presentationml.slide+xml"/>
  <Override PartName="/ppt/slides/slide2.xml" ContentType="application/vnd.openxmlformats-officedocument.presentationml.slide+xml"/>
  <Override PartName="/ppt/slides/slide50.xml" ContentType="application/vnd.openxmlformats-officedocument.presentationml.slide+xml"/>
  <Override PartName="/ppt/slides/slide25.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22.xml" ContentType="application/vnd.openxmlformats-officedocument.presentationml.slide+xml"/>
  <Override PartName="/ppt/slides/slide21.xml" ContentType="application/vnd.openxmlformats-officedocument.presentationml.slide+xml"/>
  <Override PartName="/ppt/slides/slide44.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43.xml" ContentType="application/vnd.openxmlformats-officedocument.presentationml.slide+xml"/>
  <Override PartName="/ppt/slides/slide57.xml" ContentType="application/vnd.openxmlformats-officedocument.presentationml.slide+xml"/>
  <Override PartName="/ppt/slides/slide9.xml" ContentType="application/vnd.openxmlformats-officedocument.presentationml.slide+xml"/>
  <Override PartName="/ppt/slides/slide18.xml" ContentType="application/vnd.openxmlformats-officedocument.presentationml.slide+xml"/>
  <Override PartName="/ppt/slides/slide42.xml" ContentType="application/vnd.openxmlformats-officedocument.presentationml.slide+xml"/>
  <Override PartName="/ppt/slides/slide56.xml" ContentType="application/vnd.openxmlformats-officedocument.presentationml.slide+xml"/>
  <Override PartName="/ppt/slides/slide8.xml" ContentType="application/vnd.openxmlformats-officedocument.presentationml.slide+xml"/>
  <Override PartName="/ppt/slides/slide17.xml" ContentType="application/vnd.openxmlformats-officedocument.presentationml.slide+xml"/>
  <Override PartName="/ppt/slides/slide41.xml" ContentType="application/vnd.openxmlformats-officedocument.presentationml.slide+xml"/>
  <Override PartName="/ppt/slides/slide55.xml" ContentType="application/vnd.openxmlformats-officedocument.presentationml.slide+xml"/>
  <Override PartName="/ppt/slides/slide7.xml" ContentType="application/vnd.openxmlformats-officedocument.presentationml.slide+xml"/>
  <Override PartName="/ppt/slides/slide16.xml" ContentType="application/vnd.openxmlformats-officedocument.presentationml.slide+xml"/>
  <Override PartName="/ppt/slides/slide40.xml" ContentType="application/vnd.openxmlformats-officedocument.presentationml.slide+xml"/>
  <Override PartName="/ppt/slides/slide54.xml" ContentType="application/vnd.openxmlformats-officedocument.presentationml.slide+xml"/>
  <Override PartName="/ppt/slides/slide6.xml" ContentType="application/vnd.openxmlformats-officedocument.presentationml.slide+xml"/>
  <Override PartName="/ppt/slides/slide15.xml" ContentType="application/vnd.openxmlformats-officedocument.presentationml.slide+xml"/>
  <Override PartName="/ppt/slides/slide14.xml" ContentType="application/vnd.openxmlformats-officedocument.presentationml.slide+xml"/>
  <Override PartName="/ppt/slides/slide13.xml" ContentType="application/vnd.openxmlformats-officedocument.presentationml.slide+xml"/>
  <Override PartName="/ppt/slides/slide12.xml" ContentType="application/vnd.openxmlformats-officedocument.presentationml.slide+xml"/>
  <Override PartName="/ppt/slides/slide11.xml" ContentType="application/vnd.openxmlformats-officedocument.presentationml.slide+xml"/>
  <Override PartName="/ppt/slides/slide1.xml" ContentType="application/vnd.openxmlformats-officedocument.presentationml.slide+xml"/>
  <Override PartName="/ppt/slides/slide69.xml" ContentType="application/vnd.openxmlformats-officedocument.presentationml.slide+xml"/>
  <Override PartName="/ppt/slides/slide10.xml" ContentType="application/vnd.openxmlformats-officedocument.presentationml.slide+xml"/>
  <Override PartName="/ppt/notesMasters/_rels/notesMaster1.xml.rels" ContentType="application/vnd.openxmlformats-package.relationships+xml"/>
  <Override PartName="/ppt/notesMasters/notesMaster1.xml" ContentType="application/vnd.openxmlformats-officedocument.presentationml.notesMaster+xml"/>
  <Override PartName="/ppt/slideLayouts/slideLayout96.xml" ContentType="application/vnd.openxmlformats-officedocument.presentationml.slideLayout+xml"/>
  <Override PartName="/ppt/slideLayouts/slideLayout95.xml" ContentType="application/vnd.openxmlformats-officedocument.presentationml.slideLayout+xml"/>
  <Override PartName="/ppt/slideLayouts/slideLayout88.xml" ContentType="application/vnd.openxmlformats-officedocument.presentationml.slideLayout+xml"/>
  <Override PartName="/ppt/slideLayouts/slideLayout87.xml" ContentType="application/vnd.openxmlformats-officedocument.presentationml.slideLayout+xml"/>
  <Override PartName="/ppt/slideLayouts/slideLayout86.xml" ContentType="application/vnd.openxmlformats-officedocument.presentationml.slideLayout+xml"/>
  <Override PartName="/ppt/slideLayouts/slideLayout85.xml" ContentType="application/vnd.openxmlformats-officedocument.presentationml.slideLayout+xml"/>
  <Override PartName="/ppt/slideLayouts/slideLayout84.xml" ContentType="application/vnd.openxmlformats-officedocument.presentationml.slideLayout+xml"/>
  <Override PartName="/ppt/slideLayouts/slideLayout83.xml" ContentType="application/vnd.openxmlformats-officedocument.presentationml.slideLayout+xml"/>
  <Override PartName="/ppt/slideLayouts/slideLayout82.xml" ContentType="application/vnd.openxmlformats-officedocument.presentationml.slideLayout+xml"/>
  <Override PartName="/ppt/slideLayouts/slideLayout81.xml" ContentType="application/vnd.openxmlformats-officedocument.presentationml.slideLayout+xml"/>
  <Override PartName="/ppt/slideLayouts/slideLayout80.xml" ContentType="application/vnd.openxmlformats-officedocument.presentationml.slideLayout+xml"/>
  <Override PartName="/ppt/slideLayouts/slideLayout78.xml" ContentType="application/vnd.openxmlformats-officedocument.presentationml.slideLayout+xml"/>
  <Override PartName="/ppt/slideLayouts/slideLayout77.xml" ContentType="application/vnd.openxmlformats-officedocument.presentationml.slideLayout+xml"/>
  <Override PartName="/ppt/slideLayouts/slideLayout76.xml" ContentType="application/vnd.openxmlformats-officedocument.presentationml.slideLayout+xml"/>
  <Override PartName="/ppt/slideLayouts/slideLayout75.xml" ContentType="application/vnd.openxmlformats-officedocument.presentationml.slideLayout+xml"/>
  <Override PartName="/ppt/slideLayouts/slideLayout74.xml" ContentType="application/vnd.openxmlformats-officedocument.presentationml.slideLayout+xml"/>
  <Override PartName="/ppt/slideLayouts/slideLayout68.xml" ContentType="application/vnd.openxmlformats-officedocument.presentationml.slideLayout+xml"/>
  <Override PartName="/ppt/slideLayouts/slideLayout67.xml" ContentType="application/vnd.openxmlformats-officedocument.presentationml.slideLayout+xml"/>
  <Override PartName="/ppt/slideLayouts/slideLayout66.xml" ContentType="application/vnd.openxmlformats-officedocument.presentationml.slideLayout+xml"/>
  <Override PartName="/ppt/slideLayouts/slideLayout65.xml" ContentType="application/vnd.openxmlformats-officedocument.presentationml.slideLayout+xml"/>
  <Override PartName="/ppt/slideLayouts/slideLayout64.xml" ContentType="application/vnd.openxmlformats-officedocument.presentationml.slideLayout+xml"/>
  <Override PartName="/ppt/slideLayouts/slideLayout63.xml" ContentType="application/vnd.openxmlformats-officedocument.presentationml.slideLayout+xml"/>
  <Override PartName="/ppt/slideLayouts/slideLayout62.xml" ContentType="application/vnd.openxmlformats-officedocument.presentationml.slideLayout+xml"/>
  <Override PartName="/ppt/slideLayouts/slideLayout61.xml" ContentType="application/vnd.openxmlformats-officedocument.presentationml.slideLayout+xml"/>
  <Override PartName="/ppt/slideLayouts/slideLayout60.xml" ContentType="application/vnd.openxmlformats-officedocument.presentationml.slideLayout+xml"/>
  <Override PartName="/ppt/slideLayouts/slideLayout59.xml" ContentType="application/vnd.openxmlformats-officedocument.presentationml.slideLayout+xml"/>
  <Override PartName="/ppt/slideLayouts/slideLayout58.xml" ContentType="application/vnd.openxmlformats-officedocument.presentationml.slideLayout+xml"/>
  <Override PartName="/ppt/slideLayouts/slideLayout57.xml" ContentType="application/vnd.openxmlformats-officedocument.presentationml.slideLayout+xml"/>
  <Override PartName="/ppt/slideLayouts/slideLayout56.xml" ContentType="application/vnd.openxmlformats-officedocument.presentationml.slideLayout+xml"/>
  <Override PartName="/ppt/slideLayouts/slideLayout55.xml" ContentType="application/vnd.openxmlformats-officedocument.presentationml.slideLayout+xml"/>
  <Override PartName="/ppt/slideLayouts/slideLayout54.xml" ContentType="application/vnd.openxmlformats-officedocument.presentationml.slideLayout+xml"/>
  <Override PartName="/ppt/slideLayouts/slideLayout1.xml" ContentType="application/vnd.openxmlformats-officedocument.presentationml.slideLayout+xml"/>
  <Override PartName="/ppt/slideLayouts/slideLayout49.xml" ContentType="application/vnd.openxmlformats-officedocument.presentationml.slideLayout+xml"/>
  <Override PartName="/ppt/slideLayouts/slideLayout48.xml" ContentType="application/vnd.openxmlformats-officedocument.presentationml.slideLayout+xml"/>
  <Override PartName="/ppt/slideLayouts/slideLayout47.xml" ContentType="application/vnd.openxmlformats-officedocument.presentationml.slideLayout+xml"/>
  <Override PartName="/ppt/slideLayouts/slideLayout46.xml" ContentType="application/vnd.openxmlformats-officedocument.presentationml.slideLayout+xml"/>
  <Override PartName="/ppt/slideLayouts/slideLayout45.xml" ContentType="application/vnd.openxmlformats-officedocument.presentationml.slideLayout+xml"/>
  <Override PartName="/ppt/slideLayouts/slideLayout39.xml" ContentType="application/vnd.openxmlformats-officedocument.presentationml.slideLayout+xml"/>
  <Override PartName="/ppt/slideLayouts/slideLayout38.xml" ContentType="application/vnd.openxmlformats-officedocument.presentationml.slideLayout+xml"/>
  <Override PartName="/ppt/slideLayouts/slideLayout37.xml" ContentType="application/vnd.openxmlformats-officedocument.presentationml.slideLayout+xml"/>
  <Override PartName="/ppt/slideLayouts/slideLayout36.xml" ContentType="application/vnd.openxmlformats-officedocument.presentationml.slideLayout+xml"/>
  <Override PartName="/ppt/slideLayouts/slideLayout35.xml" ContentType="application/vnd.openxmlformats-officedocument.presentationml.slideLayout+xml"/>
  <Override PartName="/ppt/slideLayouts/slideLayout34.xml" ContentType="application/vnd.openxmlformats-officedocument.presentationml.slideLayout+xml"/>
  <Override PartName="/ppt/slideLayouts/slideLayout33.xml" ContentType="application/vnd.openxmlformats-officedocument.presentationml.slideLayout+xml"/>
  <Override PartName="/ppt/slideLayouts/slideLayout32.xml" ContentType="application/vnd.openxmlformats-officedocument.presentationml.slideLayout+xml"/>
  <Override PartName="/ppt/slideLayouts/slideLayout31.xml" ContentType="application/vnd.openxmlformats-officedocument.presentationml.slideLayout+xml"/>
  <Override PartName="/ppt/slideLayouts/slideLayout89.xml" ContentType="application/vnd.openxmlformats-officedocument.presentationml.slideLayout+xml"/>
  <Override PartName="/ppt/slideLayouts/slideLayout30.xml" ContentType="application/vnd.openxmlformats-officedocument.presentationml.slideLayout+xml"/>
  <Override PartName="/ppt/slideLayouts/slideLayout2.xml" ContentType="application/vnd.openxmlformats-officedocument.presentationml.slideLayout+xml"/>
  <Override PartName="/ppt/slideLayouts/slideLayout21.xml" ContentType="application/vnd.openxmlformats-officedocument.presentationml.slideLayout+xml"/>
  <Override PartName="/ppt/slideLayouts/slideLayout44.xml" ContentType="application/vnd.openxmlformats-officedocument.presentationml.slideLayout+xml"/>
  <Override PartName="/ppt/slideLayouts/slideLayout94.xml" ContentType="application/vnd.openxmlformats-officedocument.presentationml.slideLayout+xml"/>
  <Override PartName="/ppt/slideLayouts/slideLayout19.xml" ContentType="application/vnd.openxmlformats-officedocument.presentationml.slideLayout+xml"/>
  <Override PartName="/ppt/slideLayouts/slideLayout79.xml" ContentType="application/vnd.openxmlformats-officedocument.presentationml.slideLayout+xml"/>
  <Override PartName="/ppt/slideLayouts/slideLayout20.xml" ContentType="application/vnd.openxmlformats-officedocument.presentationml.slideLayout+xml"/>
  <Override PartName="/ppt/slideLayouts/slideLayout43.xml" ContentType="application/vnd.openxmlformats-officedocument.presentationml.slideLayout+xml"/>
  <Override PartName="/ppt/slideLayouts/slideLayout93.xml" ContentType="application/vnd.openxmlformats-officedocument.presentationml.slideLayout+xml"/>
  <Override PartName="/ppt/slideLayouts/slideLayout18.xml" ContentType="application/vnd.openxmlformats-officedocument.presentationml.slideLayout+xml"/>
  <Override PartName="/ppt/slideLayouts/slideLayout40.xml" ContentType="application/vnd.openxmlformats-officedocument.presentationml.slideLayout+xml"/>
  <Override PartName="/ppt/slideLayouts/slideLayout90.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3.xml" ContentType="application/vnd.openxmlformats-officedocument.presentationml.slideLayout+xml"/>
  <Override PartName="/ppt/slideLayouts/slideLayout12.xml" ContentType="application/vnd.openxmlformats-officedocument.presentationml.slideLayout+xml"/>
  <Override PartName="/ppt/slideLayouts/slideLayout11.xml" ContentType="application/vnd.openxmlformats-officedocument.presentationml.slideLayout+xml"/>
  <Override PartName="/ppt/slideLayouts/slideLayout69.xml" ContentType="application/vnd.openxmlformats-officedocument.presentationml.slideLayout+xml"/>
  <Override PartName="/ppt/slideLayouts/slideLayout10.xml" ContentType="application/vnd.openxmlformats-officedocument.presentationml.slideLayout+xml"/>
  <Override PartName="/ppt/slideLayouts/slideLayout53.xml" ContentType="application/vnd.openxmlformats-officedocument.presentationml.slideLayout+xml"/>
  <Override PartName="/ppt/slideLayouts/slideLayout28.xml" ContentType="application/vnd.openxmlformats-officedocument.presentationml.slideLayout+xml"/>
  <Override PartName="/ppt/slideLayouts/slideLayout73.xml" ContentType="application/vnd.openxmlformats-officedocument.presentationml.slideLayout+xml"/>
  <Override PartName="/ppt/slideLayouts/slideLayout9.xml" ContentType="application/vnd.openxmlformats-officedocument.presentationml.slideLayout+xml"/>
  <Override PartName="/ppt/slideLayouts/slideLayout29.xml" ContentType="application/vnd.openxmlformats-officedocument.presentationml.slideLayout+xml"/>
  <Override PartName="/ppt/slideLayouts/slideLayout52.xml" ContentType="application/vnd.openxmlformats-officedocument.presentationml.slideLayout+xml"/>
  <Override PartName="/ppt/slideLayouts/slideLayout27.xml" ContentType="application/vnd.openxmlformats-officedocument.presentationml.slideLayout+xml"/>
  <Override PartName="/ppt/slideLayouts/slideLayout72.xml" ContentType="application/vnd.openxmlformats-officedocument.presentationml.slideLayout+xml"/>
  <Override PartName="/ppt/slideLayouts/slideLayout8.xml" ContentType="application/vnd.openxmlformats-officedocument.presentationml.slideLayout+xml"/>
  <Override PartName="/ppt/slideLayouts/slideLayout51.xml" ContentType="application/vnd.openxmlformats-officedocument.presentationml.slideLayout+xml"/>
  <Override PartName="/ppt/slideLayouts/slideLayout26.xml" ContentType="application/vnd.openxmlformats-officedocument.presentationml.slideLayout+xml"/>
  <Override PartName="/ppt/slideLayouts/slideLayout71.xml" ContentType="application/vnd.openxmlformats-officedocument.presentationml.slideLayout+xml"/>
  <Override PartName="/ppt/slideLayouts/slideLayout7.xml" ContentType="application/vnd.openxmlformats-officedocument.presentationml.slideLayout+xml"/>
  <Override PartName="/ppt/slideLayouts/_rels/slideLayout96.xml.rels" ContentType="application/vnd.openxmlformats-package.relationships+xml"/>
  <Override PartName="/ppt/slideLayouts/_rels/slideLayout91.xml.rels" ContentType="application/vnd.openxmlformats-package.relationships+xml"/>
  <Override PartName="/ppt/slideLayouts/_rels/slideLayout89.xml.rels" ContentType="application/vnd.openxmlformats-package.relationships+xml"/>
  <Override PartName="/ppt/slideLayouts/_rels/slideLayout88.xml.rels" ContentType="application/vnd.openxmlformats-package.relationships+xml"/>
  <Override PartName="/ppt/slideLayouts/_rels/slideLayout87.xml.rels" ContentType="application/vnd.openxmlformats-package.relationships+xml"/>
  <Override PartName="/ppt/slideLayouts/_rels/slideLayout86.xml.rels" ContentType="application/vnd.openxmlformats-package.relationships+xml"/>
  <Override PartName="/ppt/slideLayouts/_rels/slideLayout85.xml.rels" ContentType="application/vnd.openxmlformats-package.relationships+xml"/>
  <Override PartName="/ppt/slideLayouts/_rels/slideLayout84.xml.rels" ContentType="application/vnd.openxmlformats-package.relationships+xml"/>
  <Override PartName="/ppt/slideLayouts/_rels/slideLayout76.xml.rels" ContentType="application/vnd.openxmlformats-package.relationships+xml"/>
  <Override PartName="/ppt/slideLayouts/_rels/slideLayout75.xml.rels" ContentType="application/vnd.openxmlformats-package.relationships+xml"/>
  <Override PartName="/ppt/slideLayouts/_rels/slideLayout74.xml.rels" ContentType="application/vnd.openxmlformats-package.relationships+xml"/>
  <Override PartName="/ppt/slideLayouts/_rels/slideLayout73.xml.rels" ContentType="application/vnd.openxmlformats-package.relationships+xml"/>
  <Override PartName="/ppt/slideLayouts/_rels/slideLayout72.xml.rels" ContentType="application/vnd.openxmlformats-package.relationships+xml"/>
  <Override PartName="/ppt/slideLayouts/_rels/slideLayout71.xml.rels" ContentType="application/vnd.openxmlformats-package.relationships+xml"/>
  <Override PartName="/ppt/slideLayouts/_rels/slideLayout70.xml.rels" ContentType="application/vnd.openxmlformats-package.relationships+xml"/>
  <Override PartName="/ppt/slideLayouts/_rels/slideLayout95.xml.rels" ContentType="application/vnd.openxmlformats-package.relationships+xml"/>
  <Override PartName="/ppt/slideLayouts/_rels/slideLayout63.xml.rels" ContentType="application/vnd.openxmlformats-package.relationships+xml"/>
  <Override PartName="/ppt/slideLayouts/_rels/slideLayout94.xml.rels" ContentType="application/vnd.openxmlformats-package.relationships+xml"/>
  <Override PartName="/ppt/slideLayouts/_rels/slideLayout62.xml.rels" ContentType="application/vnd.openxmlformats-package.relationships+xml"/>
  <Override PartName="/ppt/slideLayouts/_rels/slideLayout93.xml.rels" ContentType="application/vnd.openxmlformats-package.relationships+xml"/>
  <Override PartName="/ppt/slideLayouts/_rels/slideLayout61.xml.rels" ContentType="application/vnd.openxmlformats-package.relationships+xml"/>
  <Override PartName="/ppt/slideLayouts/_rels/slideLayout92.xml.rels" ContentType="application/vnd.openxmlformats-package.relationships+xml"/>
  <Override PartName="/ppt/slideLayouts/_rels/slideLayout60.xml.rels" ContentType="application/vnd.openxmlformats-package.relationships+xml"/>
  <Override PartName="/ppt/slideLayouts/_rels/slideLayout59.xml.rels" ContentType="application/vnd.openxmlformats-package.relationships+xml"/>
  <Override PartName="/ppt/slideLayouts/_rels/slideLayout8.xml.rels" ContentType="application/vnd.openxmlformats-package.relationships+xml"/>
  <Override PartName="/ppt/slideLayouts/_rels/slideLayout21.xml.rels" ContentType="application/vnd.openxmlformats-package.relationships+xml"/>
  <Override PartName="/ppt/slideLayouts/_rels/slideLayout53.xml.rels" ContentType="application/vnd.openxmlformats-package.relationships+xml"/>
  <Override PartName="/ppt/slideLayouts/_rels/slideLayout7.xml.rels" ContentType="application/vnd.openxmlformats-package.relationships+xml"/>
  <Override PartName="/ppt/slideLayouts/_rels/slideLayout20.xml.rels" ContentType="application/vnd.openxmlformats-package.relationships+xml"/>
  <Override PartName="/ppt/slideLayouts/_rels/slideLayout52.xml.rels" ContentType="application/vnd.openxmlformats-package.relationships+xml"/>
  <Override PartName="/ppt/slideLayouts/_rels/slideLayout83.xml.rels" ContentType="application/vnd.openxmlformats-package.relationships+xml"/>
  <Override PartName="/ppt/slideLayouts/_rels/slideLayout51.xml.rels" ContentType="application/vnd.openxmlformats-package.relationships+xml"/>
  <Override PartName="/ppt/slideLayouts/_rels/slideLayout82.xml.rels" ContentType="application/vnd.openxmlformats-package.relationships+xml"/>
  <Override PartName="/ppt/slideLayouts/_rels/slideLayout5.xml.rels" ContentType="application/vnd.openxmlformats-package.relationships+xml"/>
  <Override PartName="/ppt/slideLayouts/_rels/slideLayout50.xml.rels" ContentType="application/vnd.openxmlformats-package.relationships+xml"/>
  <Override PartName="/ppt/slideLayouts/_rels/slideLayout11.xml.rels" ContentType="application/vnd.openxmlformats-package.relationships+xml"/>
  <Override PartName="/ppt/slideLayouts/_rels/slideLayout43.xml.rels" ContentType="application/vnd.openxmlformats-package.relationships+xml"/>
  <Override PartName="/ppt/slideLayouts/_rels/slideLayout10.xml.rels" ContentType="application/vnd.openxmlformats-package.relationships+xml"/>
  <Override PartName="/ppt/slideLayouts/_rels/slideLayout42.xml.rels" ContentType="application/vnd.openxmlformats-package.relationships+xml"/>
  <Override PartName="/ppt/slideLayouts/_rels/slideLayout41.xml.rels" ContentType="application/vnd.openxmlformats-package.relationships+xml"/>
  <Override PartName="/ppt/slideLayouts/_rels/slideLayout40.xml.rels" ContentType="application/vnd.openxmlformats-package.relationships+xml"/>
  <Override PartName="/ppt/slideLayouts/_rels/slideLayout66.xml.rels" ContentType="application/vnd.openxmlformats-package.relationships+xml"/>
  <Override PartName="/ppt/slideLayouts/_rels/slideLayout34.xml.rels" ContentType="application/vnd.openxmlformats-package.relationships+xml"/>
  <Override PartName="/ppt/slideLayouts/_rels/slideLayout65.xml.rels" ContentType="application/vnd.openxmlformats-package.relationships+xml"/>
  <Override PartName="/ppt/slideLayouts/_rels/slideLayout33.xml.rels" ContentType="application/vnd.openxmlformats-package.relationships+xml"/>
  <Override PartName="/ppt/slideLayouts/_rels/slideLayout64.xml.rels" ContentType="application/vnd.openxmlformats-package.relationships+xml"/>
  <Override PartName="/ppt/slideLayouts/_rels/slideLayout32.xml.rels" ContentType="application/vnd.openxmlformats-package.relationships+xml"/>
  <Override PartName="/ppt/slideLayouts/_rels/slideLayout31.xml.rels" ContentType="application/vnd.openxmlformats-package.relationships+xml"/>
  <Override PartName="/ppt/slideLayouts/_rels/slideLayout30.xml.rels" ContentType="application/vnd.openxmlformats-package.relationships+xml"/>
  <Override PartName="/ppt/slideLayouts/_rels/slideLayout28.xml.rels" ContentType="application/vnd.openxmlformats-package.relationships+xml"/>
  <Override PartName="/ppt/slideLayouts/_rels/slideLayout54.xml.rels" ContentType="application/vnd.openxmlformats-package.relationships+xml"/>
  <Override PartName="/ppt/slideLayouts/_rels/slideLayout22.xml.rels" ContentType="application/vnd.openxmlformats-package.relationships+xml"/>
  <Override PartName="/ppt/slideLayouts/_rels/slideLayout9.xml.rels" ContentType="application/vnd.openxmlformats-package.relationships+xml"/>
  <Override PartName="/ppt/slideLayouts/_rels/slideLayout27.xml.rels" ContentType="application/vnd.openxmlformats-package.relationships+xml"/>
  <Override PartName="/ppt/slideLayouts/_rels/slideLayout49.xml.rels" ContentType="application/vnd.openxmlformats-package.relationships+xml"/>
  <Override PartName="/ppt/slideLayouts/_rels/slideLayout56.xml.rels" ContentType="application/vnd.openxmlformats-package.relationships+xml"/>
  <Override PartName="/ppt/slideLayouts/_rels/slideLayout24.xml.rels" ContentType="application/vnd.openxmlformats-package.relationships+xml"/>
  <Override PartName="/ppt/slideLayouts/_rels/slideLayout48.xml.rels" ContentType="application/vnd.openxmlformats-package.relationships+xml"/>
  <Override PartName="/ppt/slideLayouts/_rels/slideLayout55.xml.rels" ContentType="application/vnd.openxmlformats-package.relationships+xml"/>
  <Override PartName="/ppt/slideLayouts/_rels/slideLayout23.xml.rels" ContentType="application/vnd.openxmlformats-package.relationships+xml"/>
  <Override PartName="/ppt/slideLayouts/_rels/slideLayout79.xml.rels" ContentType="application/vnd.openxmlformats-package.relationships+xml"/>
  <Override PartName="/ppt/slideLayouts/_rels/slideLayout47.xml.rels" ContentType="application/vnd.openxmlformats-package.relationships+xml"/>
  <Override PartName="/ppt/slideLayouts/_rels/slideLayout81.xml.rels" ContentType="application/vnd.openxmlformats-package.relationships+xml"/>
  <Override PartName="/ppt/slideLayouts/_rels/slideLayout4.xml.rels" ContentType="application/vnd.openxmlformats-package.relationships+xml"/>
  <Override PartName="/ppt/slideLayouts/_rels/slideLayout78.xml.rels" ContentType="application/vnd.openxmlformats-package.relationships+xml"/>
  <Override PartName="/ppt/slideLayouts/_rels/slideLayout46.xml.rels" ContentType="application/vnd.openxmlformats-package.relationships+xml"/>
  <Override PartName="/ppt/slideLayouts/_rels/slideLayout80.xml.rels" ContentType="application/vnd.openxmlformats-package.relationships+xml"/>
  <Override PartName="/ppt/slideLayouts/_rels/slideLayout3.xml.rels" ContentType="application/vnd.openxmlformats-package.relationships+xml"/>
  <Override PartName="/ppt/slideLayouts/_rels/slideLayout77.xml.rels" ContentType="application/vnd.openxmlformats-package.relationships+xml"/>
  <Override PartName="/ppt/slideLayouts/_rels/slideLayout13.xml.rels" ContentType="application/vnd.openxmlformats-package.relationships+xml"/>
  <Override PartName="/ppt/slideLayouts/_rels/slideLayout45.xml.rels" ContentType="application/vnd.openxmlformats-package.relationships+xml"/>
  <Override PartName="/ppt/slideLayouts/_rels/slideLayout2.xml.rels" ContentType="application/vnd.openxmlformats-package.relationships+xml"/>
  <Override PartName="/ppt/slideLayouts/_rels/slideLayout90.xml.rels" ContentType="application/vnd.openxmlformats-package.relationships+xml"/>
  <Override PartName="/ppt/slideLayouts/_rels/slideLayout19.xml.rels" ContentType="application/vnd.openxmlformats-package.relationships+xml"/>
  <Override PartName="/ppt/slideLayouts/_rels/slideLayout18.xml.rels" ContentType="application/vnd.openxmlformats-package.relationships+xml"/>
  <Override PartName="/ppt/slideLayouts/_rels/slideLayout16.xml.rels" ContentType="application/vnd.openxmlformats-package.relationships+xml"/>
  <Override PartName="/ppt/slideLayouts/_rels/slideLayout15.xml.rels" ContentType="application/vnd.openxmlformats-package.relationships+xml"/>
  <Override PartName="/ppt/slideLayouts/_rels/slideLayout29.xml.rels" ContentType="application/vnd.openxmlformats-package.relationships+xml"/>
  <Override PartName="/ppt/slideLayouts/_rels/slideLayout1.xml.rels" ContentType="application/vnd.openxmlformats-package.relationships+xml"/>
  <Override PartName="/ppt/slideLayouts/_rels/slideLayout39.xml.rels" ContentType="application/vnd.openxmlformats-package.relationships+xml"/>
  <Override PartName="/ppt/slideLayouts/_rels/slideLayout14.xml.rels" ContentType="application/vnd.openxmlformats-package.relationships+xml"/>
  <Override PartName="/ppt/slideLayouts/_rels/slideLayout38.xml.rels" ContentType="application/vnd.openxmlformats-package.relationships+xml"/>
  <Override PartName="/ppt/slideLayouts/_rels/slideLayout6.xml.rels" ContentType="application/vnd.openxmlformats-package.relationships+xml"/>
  <Override PartName="/ppt/slideLayouts/_rels/slideLayout69.xml.rels" ContentType="application/vnd.openxmlformats-package.relationships+xml"/>
  <Override PartName="/ppt/slideLayouts/_rels/slideLayout37.xml.rels" ContentType="application/vnd.openxmlformats-package.relationships+xml"/>
  <Override PartName="/ppt/slideLayouts/_rels/slideLayout44.xml.rels" ContentType="application/vnd.openxmlformats-package.relationships+xml"/>
  <Override PartName="/ppt/slideLayouts/_rels/slideLayout12.xml.rels" ContentType="application/vnd.openxmlformats-package.relationships+xml"/>
  <Override PartName="/ppt/slideLayouts/_rels/slideLayout58.xml.rels" ContentType="application/vnd.openxmlformats-package.relationships+xml"/>
  <Override PartName="/ppt/slideLayouts/_rels/slideLayout26.xml.rels" ContentType="application/vnd.openxmlformats-package.relationships+xml"/>
  <Override PartName="/ppt/slideLayouts/_rels/slideLayout68.xml.rels" ContentType="application/vnd.openxmlformats-package.relationships+xml"/>
  <Override PartName="/ppt/slideLayouts/_rels/slideLayout36.xml.rels" ContentType="application/vnd.openxmlformats-package.relationships+xml"/>
  <Override PartName="/ppt/slideLayouts/_rels/slideLayout57.xml.rels" ContentType="application/vnd.openxmlformats-package.relationships+xml"/>
  <Override PartName="/ppt/slideLayouts/_rels/slideLayout25.xml.rels" ContentType="application/vnd.openxmlformats-package.relationships+xml"/>
  <Override PartName="/ppt/slideLayouts/_rels/slideLayout67.xml.rels" ContentType="application/vnd.openxmlformats-package.relationships+xml"/>
  <Override PartName="/ppt/slideLayouts/_rels/slideLayout35.xml.rels" ContentType="application/vnd.openxmlformats-package.relationships+xml"/>
  <Override PartName="/ppt/slideLayouts/_rels/slideLayout17.xml.rels" ContentType="application/vnd.openxmlformats-package.relationships+xml"/>
  <Override PartName="/ppt/slideLayouts/slideLayout50.xml" ContentType="application/vnd.openxmlformats-officedocument.presentationml.slideLayout+xml"/>
  <Override PartName="/ppt/slideLayouts/slideLayout25.xml" ContentType="application/vnd.openxmlformats-officedocument.presentationml.slideLayout+xml"/>
  <Override PartName="/ppt/slideLayouts/slideLayout70.xml" ContentType="application/vnd.openxmlformats-officedocument.presentationml.slideLayout+xml"/>
  <Override PartName="/ppt/slideLayouts/slideLayout6.xml" ContentType="application/vnd.openxmlformats-officedocument.presentationml.slideLayout+xml"/>
  <Override PartName="/ppt/slideLayouts/slideLayout24.xml" ContentType="application/vnd.openxmlformats-officedocument.presentationml.slideLayout+xml"/>
  <Override PartName="/ppt/slideLayouts/slideLayout5.xml" ContentType="application/vnd.openxmlformats-officedocument.presentationml.slideLayout+xml"/>
  <Override PartName="/ppt/slideLayouts/slideLayout23.xml" ContentType="application/vnd.openxmlformats-officedocument.presentationml.slideLayout+xml"/>
  <Override PartName="/ppt/slideLayouts/slideLayout4.xml" ContentType="application/vnd.openxmlformats-officedocument.presentationml.slideLayout+xml"/>
  <Override PartName="/ppt/slideLayouts/slideLayout22.xml" ContentType="application/vnd.openxmlformats-officedocument.presentationml.slideLayout+xml"/>
  <Override PartName="/ppt/slideLayouts/slideLayout3.xml" ContentType="application/vnd.openxmlformats-officedocument.presentationml.slideLayout+xml"/>
  <Override PartName="/ppt/slideLayouts/slideLayout42.xml" ContentType="application/vnd.openxmlformats-officedocument.presentationml.slideLayout+xml"/>
  <Override PartName="/ppt/slideLayouts/slideLayout92.xml" ContentType="application/vnd.openxmlformats-officedocument.presentationml.slideLayout+xml"/>
  <Override PartName="/ppt/slideLayouts/slideLayout17.xml" ContentType="application/vnd.openxmlformats-officedocument.presentationml.slideLayout+xml"/>
  <Override PartName="/ppt/slideLayouts/slideLayout41.xml" ContentType="application/vnd.openxmlformats-officedocument.presentationml.slideLayout+xml"/>
  <Override PartName="/ppt/slideLayouts/slideLayout91.xml" ContentType="application/vnd.openxmlformats-officedocument.presentationml.slideLayout+xml"/>
  <Override PartName="/ppt/slideLayouts/slideLayout16.xml" ContentType="application/vnd.openxmlformats-officedocument.presentationml.slideLayout+xml"/>
  <Override PartName="/ppt/media/image215.png" ContentType="image/png"/>
  <Override PartName="/ppt/media/image214.png" ContentType="image/png"/>
  <Override PartName="/ppt/media/image213.png" ContentType="image/png"/>
  <Override PartName="/ppt/media/image212.png" ContentType="image/png"/>
  <Override PartName="/ppt/media/image211.png" ContentType="image/png"/>
  <Override PartName="/ppt/media/image210.png" ContentType="image/png"/>
  <Override PartName="/ppt/media/image206.png" ContentType="image/png"/>
  <Override PartName="/ppt/media/image205.png" ContentType="image/png"/>
  <Override PartName="/ppt/media/image204.png" ContentType="image/png"/>
  <Override PartName="/ppt/media/image203.png" ContentType="image/png"/>
  <Override PartName="/ppt/media/image202.png" ContentType="image/png"/>
  <Override PartName="/ppt/media/image201.png" ContentType="image/png"/>
  <Override PartName="/ppt/media/image200.png" ContentType="image/png"/>
  <Override PartName="/ppt/media/image199.png" ContentType="image/png"/>
  <Override PartName="/ppt/media/image198.png" ContentType="image/png"/>
  <Override PartName="/ppt/media/image197.png" ContentType="image/png"/>
  <Override PartName="/ppt/media/image196.png" ContentType="image/png"/>
  <Override PartName="/ppt/media/image195.png" ContentType="image/png"/>
  <Override PartName="/ppt/media/image194.png" ContentType="image/png"/>
  <Override PartName="/ppt/media/image193.png" ContentType="image/png"/>
  <Override PartName="/ppt/media/image190.png" ContentType="image/png"/>
  <Override PartName="/ppt/media/image187.png" ContentType="image/png"/>
  <Override PartName="/ppt/media/image185.png" ContentType="image/png"/>
  <Override PartName="/ppt/media/image184.png" ContentType="image/png"/>
  <Override PartName="/ppt/media/image86.jpeg" ContentType="image/jpeg"/>
  <Override PartName="/ppt/media/image182.png" ContentType="image/png"/>
  <Override PartName="/ppt/media/image58.jpeg" ContentType="image/jpeg"/>
  <Override PartName="/ppt/media/image181.png" ContentType="image/png"/>
  <Override PartName="/ppt/media/image30.wmf" ContentType="image/x-wmf"/>
  <Override PartName="/ppt/media/image179.png" ContentType="image/png"/>
  <Override PartName="/ppt/media/image178.png" ContentType="image/png"/>
  <Override PartName="/ppt/media/image176.png" ContentType="image/png"/>
  <Override PartName="/ppt/media/image175.png" ContentType="image/png"/>
  <Override PartName="/ppt/media/image173.wmf" ContentType="image/x-wmf"/>
  <Override PartName="/ppt/media/image172.png" ContentType="image/png"/>
  <Override PartName="/ppt/media/image57.jpeg" ContentType="image/jpeg"/>
  <Override PartName="/ppt/media/image171.png" ContentType="image/png"/>
  <Override PartName="/ppt/media/image170.png" ContentType="image/png"/>
  <Override PartName="/ppt/media/image82.png" ContentType="image/png"/>
  <Override PartName="/ppt/media/image166.wmf" ContentType="image/x-wmf"/>
  <Override PartName="/ppt/media/image165.png" ContentType="image/png"/>
  <Override PartName="/ppt/media/image97.wmf" ContentType="image/x-wmf"/>
  <Override PartName="/ppt/media/image154.wmf" ContentType="image/x-wmf"/>
  <Override PartName="/ppt/media/image186.png" ContentType="image/png"/>
  <Override PartName="/ppt/media/image146.wmf" ContentType="image/x-wmf"/>
  <Override PartName="/ppt/media/image87.png" ContentType="image/png"/>
  <Override PartName="/ppt/media/image144.png" ContentType="image/png"/>
  <Override PartName="/ppt/media/image183.png" ContentType="image/png"/>
  <Override PartName="/ppt/media/image143.wmf" ContentType="image/x-wmf"/>
  <Override PartName="/ppt/media/image54.jpeg" ContentType="image/jpeg"/>
  <Override PartName="/ppt/media/image141.png" ContentType="image/png"/>
  <Override PartName="/ppt/media/image180.png" ContentType="image/png"/>
  <Override PartName="/ppt/media/image207.png" ContentType="image/png"/>
  <Override PartName="/ppt/media/image140.wmf" ContentType="image/x-wmf"/>
  <Override PartName="/ppt/media/image177.png" ContentType="image/png"/>
  <Override PartName="/ppt/media/image5.png" ContentType="image/png"/>
  <Override PartName="/ppt/media/image137.wmf" ContentType="image/x-wmf"/>
  <Override PartName="/ppt/media/image174.png" ContentType="image/png"/>
  <Override PartName="/ppt/media/image50.png" ContentType="image/png"/>
  <Override PartName="/ppt/media/image2.png" ContentType="image/png"/>
  <Override PartName="/ppt/media/image134.wmf" ContentType="image/x-wmf"/>
  <Override PartName="/ppt/media/image188.png" ContentType="image/png"/>
  <Override PartName="/ppt/media/image130.png" ContentType="image/png"/>
  <Override PartName="/ppt/media/image164.png" ContentType="image/png"/>
  <Override PartName="/ppt/media/image67.wmf" ContentType="image/x-wmf"/>
  <Override PartName="/ppt/media/image124.wmf" ContentType="image/x-wmf"/>
  <Override PartName="/ppt/media/image163.png" ContentType="image/png"/>
  <Override PartName="/ppt/media/image123.wmf" ContentType="image/x-wmf"/>
  <Override PartName="/ppt/media/image122.wmf" ContentType="image/x-wmf"/>
  <Override PartName="/ppt/media/image56.jpeg" ContentType="image/jpeg"/>
  <Override PartName="/ppt/media/image161.png" ContentType="image/png"/>
  <Override PartName="/ppt/media/image121.wmf" ContentType="image/x-wmf"/>
  <Override PartName="/ppt/media/image160.png" ContentType="image/png"/>
  <Override PartName="/ppt/media/image120.wmf" ContentType="image/x-wmf"/>
  <Override PartName="/ppt/media/image118.wmf" ContentType="image/x-wmf"/>
  <Override PartName="/ppt/media/image157.png" ContentType="image/png"/>
  <Override PartName="/ppt/media/image117.wmf" ContentType="image/x-wmf"/>
  <Override PartName="/ppt/media/image156.png" ContentType="image/png"/>
  <Override PartName="/ppt/media/image64.jpeg" ContentType="image/jpeg"/>
  <Override PartName="/ppt/media/image116.wmf" ContentType="image/x-wmf"/>
  <Override PartName="/ppt/media/image155.png" ContentType="image/png"/>
  <Override PartName="/ppt/media/image115.wmf" ContentType="image/x-wmf"/>
  <Override PartName="/ppt/media/image114.wmf" ContentType="image/x-wmf"/>
  <Override PartName="/ppt/media/image96.png" ContentType="image/png"/>
  <Override PartName="/ppt/media/image153.png" ContentType="image/png"/>
  <Override PartName="/ppt/media/image113.wmf" ContentType="image/x-wmf"/>
  <Override PartName="/ppt/media/image152.png" ContentType="image/png"/>
  <Override PartName="/ppt/media/image112.wmf" ContentType="image/x-wmf"/>
  <Override PartName="/ppt/media/image55.jpeg" ContentType="image/jpeg"/>
  <Override PartName="/ppt/media/image151.png" ContentType="image/png"/>
  <Override PartName="/ppt/media/image111.wmf" ContentType="image/x-wmf"/>
  <Override PartName="/ppt/media/image150.png" ContentType="image/png"/>
  <Override PartName="/ppt/media/image110.wmf" ContentType="image/x-wmf"/>
  <Override PartName="/ppt/media/image109.wmf" ContentType="image/x-wmf"/>
  <Override PartName="/ppt/media/image88.png" ContentType="image/png"/>
  <Override PartName="/ppt/media/image145.png" ContentType="image/png"/>
  <Override PartName="/ppt/media/image48.wmf" ContentType="image/x-wmf"/>
  <Override PartName="/ppt/media/image105.wmf" ContentType="image/x-wmf"/>
  <Override PartName="/ppt/media/image46.wmf" ContentType="image/x-wmf"/>
  <Override PartName="/ppt/media/image103.wmf" ContentType="image/x-wmf"/>
  <Override PartName="/ppt/media/image142.png" ContentType="image/png"/>
  <Override PartName="/ppt/media/image45.wmf" ContentType="image/x-wmf"/>
  <Override PartName="/ppt/media/image102.wmf" ContentType="image/x-wmf"/>
  <Override PartName="/ppt/media/image159.png" ContentType="image/png"/>
  <Override PartName="/ppt/media/image119.wmf" ContentType="image/x-wmf"/>
  <Override PartName="/ppt/media/image101.png" ContentType="image/png"/>
  <Override PartName="/ppt/media/image53.jpeg" ContentType="image/jpeg"/>
  <Override PartName="/ppt/media/image131.png" ContentType="image/png"/>
  <Override PartName="/ppt/media/image158.wmf" ContentType="image/x-wmf"/>
  <Override PartName="/ppt/media/image43.wmf" ContentType="image/x-wmf"/>
  <Override PartName="/ppt/media/image100.wmf" ContentType="image/x-wmf"/>
  <Override PartName="/ppt/media/image78.png" ContentType="image/png"/>
  <Override PartName="/ppt/media/image135.png" ContentType="image/png"/>
  <Override PartName="/ppt/media/image76.png" ContentType="image/png"/>
  <Override PartName="/ppt/media/image133.png" ContentType="image/png"/>
  <Override PartName="/ppt/media/image95.wmf" ContentType="image/x-wmf"/>
  <Override PartName="/ppt/media/image132.png" ContentType="image/png"/>
  <Override PartName="/ppt/media/image94.wmf" ContentType="image/x-wmf"/>
  <Override PartName="/ppt/media/image40.wmf" ContentType="image/x-wmf"/>
  <Override PartName="/ppt/media/image189.png" ContentType="image/png"/>
  <Override PartName="/ppt/media/image149.wmf" ContentType="image/x-wmf"/>
  <Override PartName="/ppt/media/image93.wmf" ContentType="image/x-wmf"/>
  <Override PartName="/ppt/media/image89.png" ContentType="image/png"/>
  <Override PartName="/ppt/media/image47.wmf" ContentType="image/x-wmf"/>
  <Override PartName="/ppt/media/image12.png" ContentType="image/png"/>
  <Override PartName="/ppt/media/image39.wmf" ContentType="image/x-wmf"/>
  <Override PartName="/ppt/media/image62.jpeg" ContentType="image/jpeg"/>
  <Override PartName="/ppt/media/image209.png" ContentType="image/png"/>
  <Override PartName="/ppt/media/image85.wmf" ContentType="image/x-wmf"/>
  <Override PartName="/ppt/media/image59.jpeg" ContentType="image/jpeg"/>
  <Override PartName="/ppt/media/image191.png" ContentType="image/png"/>
  <Override PartName="/ppt/media/image84.jpeg" ContentType="image/jpeg"/>
  <Override PartName="/ppt/media/image79.png" ContentType="image/png"/>
  <Override PartName="/ppt/media/image136.png" ContentType="image/png"/>
  <Override PartName="/ppt/media/image98.wmf" ContentType="image/x-wmf"/>
  <Override PartName="/ppt/media/image80.png" ContentType="image/png"/>
  <Override PartName="/ppt/media/image10.png" ContentType="image/png"/>
  <Override PartName="/ppt/media/image37.wmf" ContentType="image/x-wmf"/>
  <Override PartName="/ppt/media/image77.png" ContentType="image/png"/>
  <Override PartName="/ppt/media/image60.jpeg" ContentType="image/jpeg"/>
  <Override PartName="/ppt/media/image36.wmf" ContentType="image/x-wmf"/>
  <Override PartName="/ppt/media/image75.wmf" ContentType="image/x-wmf"/>
  <Override PartName="/ppt/media/image169.png" ContentType="image/png"/>
  <Override PartName="/ppt/media/image73.wmf" ContentType="image/x-wmf"/>
  <Override PartName="/ppt/media/image139.png" ContentType="image/png"/>
  <Override PartName="/ppt/media/image83.png" ContentType="image/png"/>
  <Override PartName="/ppt/media/image168.png" ContentType="image/png"/>
  <Override PartName="/ppt/media/image72.wmf" ContentType="image/x-wmf"/>
  <Override PartName="/ppt/media/image99.wmf" ContentType="image/x-wmf"/>
  <Override PartName="/ppt/media/image41.wmf" ContentType="image/x-wmf"/>
  <Override PartName="/ppt/media/image81.png" ContentType="image/png"/>
  <Override PartName="/ppt/media/image70.wmf" ContentType="image/x-wmf"/>
  <Override PartName="/ppt/media/image3.png" ContentType="image/png"/>
  <Override PartName="/ppt/media/image51.png" ContentType="image/png"/>
  <Override PartName="/ppt/media/image65.jpeg" ContentType="image/jpeg"/>
  <Override PartName="/ppt/media/image69.wmf" ContentType="image/x-wmf"/>
  <Override PartName="/ppt/media/image28.wmf" ContentType="image/x-wmf"/>
  <Override PartName="/ppt/media/image6.png" ContentType="image/png"/>
  <Override PartName="/ppt/media/image125.png" ContentType="image/png"/>
  <Override PartName="/ppt/media/image68.png" ContentType="image/png"/>
  <Override PartName="/ppt/media/image11.png" ContentType="image/png"/>
  <Override PartName="/ppt/media/image38.wmf" ContentType="image/x-wmf"/>
  <Override PartName="/ppt/media/image26.wmf" ContentType="image/x-wmf"/>
  <Override PartName="/ppt/media/image4.png" ContentType="image/png"/>
  <Override PartName="/ppt/media/image66.png" ContentType="image/png"/>
  <Override PartName="/ppt/media/image138.png" ContentType="image/png"/>
  <Override PartName="/ppt/media/image42.wmf" ContentType="image/x-wmf"/>
  <Override PartName="/ppt/media/image167.png" ContentType="image/png"/>
  <Override PartName="/ppt/media/image71.wmf" ContentType="image/x-wmf"/>
  <Override PartName="/ppt/media/image104.png" ContentType="image/png"/>
  <Override PartName="/ppt/media/image63.jpeg" ContentType="image/jpeg"/>
  <Override PartName="/ppt/media/image74.wmf" ContentType="image/x-wmf"/>
  <Override PartName="/ppt/media/image106.png" ContentType="image/png"/>
  <Override PartName="/ppt/media/image49.png" ContentType="image/png"/>
  <Override PartName="/ppt/media/image13.png" ContentType="image/png"/>
  <Override PartName="/ppt/media/image9.png" ContentType="image/png"/>
  <Override PartName="/ppt/media/image8.png" ContentType="image/png"/>
  <Override PartName="/ppt/media/image61.jpeg" ContentType="image/jpeg"/>
  <Override PartName="/ppt/media/image29.wmf" ContentType="image/x-wmf"/>
  <Override PartName="/ppt/media/image7.png" ContentType="image/png"/>
  <Override PartName="/ppt/media/image19.png" ContentType="image/png"/>
  <Override PartName="/ppt/media/image27.wmf" ContentType="image/x-wmf"/>
  <Override PartName="/ppt/media/image44.wmf" ContentType="image/x-wmf"/>
  <Override PartName="/ppt/media/image24.wmf" ContentType="image/x-wmf"/>
  <Override PartName="/ppt/media/image162.wmf" ContentType="image/x-wmf"/>
  <Override PartName="/ppt/media/image25.wmf" ContentType="image/x-wmf"/>
  <Override PartName="/ppt/media/image23.wmf" ContentType="image/x-wmf"/>
  <Override PartName="/ppt/media/image1.png" ContentType="image/png"/>
  <Override PartName="/ppt/media/image35.wmf" ContentType="image/x-wmf"/>
  <Override PartName="/ppt/media/image34.wmf" ContentType="image/x-wmf"/>
  <Override PartName="/ppt/media/image129.png" ContentType="image/png"/>
  <Override PartName="/ppt/media/image33.wmf" ContentType="image/x-wmf"/>
  <Override PartName="/ppt/media/image192.png" ContentType="image/png"/>
  <Override PartName="/ppt/media/image52.jpeg" ContentType="image/jpeg"/>
  <Override PartName="/ppt/media/image128.png" ContentType="image/png"/>
  <Override PartName="/ppt/media/image32.wmf" ContentType="image/x-wmf"/>
  <Override PartName="/ppt/media/image127.png" ContentType="image/png"/>
  <Override PartName="/ppt/media/image31.wmf" ContentType="image/x-wmf"/>
  <Override PartName="/ppt/media/image126.png" ContentType="image/png"/>
  <Override PartName="/ppt/media/image18.png" ContentType="image/png"/>
  <Override PartName="/ppt/media/image148.png" ContentType="image/png"/>
  <Override PartName="/ppt/media/image108.wmf" ContentType="image/x-wmf"/>
  <Override PartName="/ppt/media/image92.png" ContentType="image/png"/>
  <Override PartName="/ppt/media/image17.png" ContentType="image/png"/>
  <Override PartName="/ppt/media/image22.wmf" ContentType="image/x-wmf"/>
  <Override PartName="/ppt/media/image147.png" ContentType="image/png"/>
  <Override PartName="/ppt/media/image107.wmf" ContentType="image/x-wmf"/>
  <Override PartName="/ppt/media/image91.png" ContentType="image/png"/>
  <Override PartName="/ppt/media/image16.png" ContentType="image/png"/>
  <Override PartName="/ppt/media/image21.wmf" ContentType="image/x-wmf"/>
  <Override PartName="/ppt/media/image208.png" ContentType="image/png"/>
  <Override PartName="/ppt/media/image20.jpeg" ContentType="image/jpeg"/>
  <Override PartName="/ppt/media/image14.png" ContentType="image/png"/>
  <Override PartName="/ppt/media/image90.png" ContentType="image/png"/>
  <Override PartName="/ppt/media/image15.png" ContentType="image/png"/>
  <Override PartName="/ppt/theme/theme9.xml" ContentType="application/vnd.openxmlformats-officedocument.theme+xml"/>
  <Override PartName="/ppt/theme/theme8.xml" ContentType="application/vnd.openxmlformats-officedocument.theme+xml"/>
  <Override PartName="/ppt/theme/theme7.xml" ContentType="application/vnd.openxmlformats-officedocument.theme+xml"/>
  <Override PartName="/ppt/theme/theme6.xml" ContentType="application/vnd.openxmlformats-officedocument.theme+xml"/>
  <Override PartName="/ppt/theme/theme5.xml" ContentType="application/vnd.openxmlformats-officedocument.theme+xml"/>
  <Override PartName="/ppt/theme/theme4.xml" ContentType="application/vnd.openxmlformats-officedocument.theme+xml"/>
  <Override PartName="/ppt/theme/theme3.xml" ContentType="application/vnd.openxmlformats-officedocument.theme+xml"/>
  <Override PartName="/ppt/theme/theme2.xml" ContentType="application/vnd.openxmlformats-officedocument.theme+xml"/>
  <Override PartName="/ppt/theme/theme1.xml" ContentType="application/vnd.openxmlformats-officedocument.theme+xml"/>
  <Override PartName="/ppt/slideMasters/_rels/slideMaster8.xml.rels" ContentType="application/vnd.openxmlformats-package.relationships+xml"/>
  <Override PartName="/ppt/slideMasters/_rels/slideMaster7.xml.rels" ContentType="application/vnd.openxmlformats-package.relationships+xml"/>
  <Override PartName="/ppt/slideMasters/_rels/slideMaster6.xml.rels" ContentType="application/vnd.openxmlformats-package.relationships+xml"/>
  <Override PartName="/ppt/slideMasters/_rels/slideMaster5.xml.rels" ContentType="application/vnd.openxmlformats-package.relationships+xml"/>
  <Override PartName="/ppt/slideMasters/_rels/slideMaster4.xml.rels" ContentType="application/vnd.openxmlformats-package.relationships+xml"/>
  <Override PartName="/ppt/slideMasters/_rels/slideMaster3.xml.rels" ContentType="application/vnd.openxmlformats-package.relationships+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8.xml" ContentType="application/vnd.openxmlformats-officedocument.presentationml.slideMaster+xml"/>
  <Override PartName="/ppt/slideMasters/slideMaster7.xml" ContentType="application/vnd.openxmlformats-officedocument.presentationml.slideMaster+xml"/>
  <Override PartName="/ppt/slideMasters/slideMaster6.xml" ContentType="application/vnd.openxmlformats-officedocument.presentationml.slideMaster+xml"/>
  <Override PartName="/ppt/slideMasters/slideMaster5.xml" ContentType="application/vnd.openxmlformats-officedocument.presentationml.slideMaster+xml"/>
  <Override PartName="/ppt/slideMasters/slideMaster4.xml" ContentType="application/vnd.openxmlformats-officedocument.presentationml.slideMaster+xml"/>
  <Override PartName="/ppt/slideMasters/slideMaster3.xml" ContentType="application/vnd.openxmlformats-officedocument.presentationml.slideMaster+xml"/>
  <Override PartName="/ppt/slideMasters/slideMaster2.xml" ContentType="application/vnd.openxmlformats-officedocument.presentationml.slideMaster+xml"/>
  <Override PartName="/ppt/slideMasters/slideMaster1.xml" ContentType="application/vnd.openxmlformats-officedocument.presentationml.slideMaster+xml"/>
  <Override PartName="/ppt/presentation.xml" ContentType="application/vnd.openxmlformats-officedocument.presentationml.presentation.main+xml"/>
</Types>
</file>

<file path=_rels/.rels><?xml version="1.0" encoding="UTF-8"?>
<Relationships xmlns="http://schemas.openxmlformats.org/package/2006/relationships"><Relationship Id="rId1"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p:sldMasterIdLst>
    <p:sldMasterId id="2147483648" r:id="rId2"/>
    <p:sldMasterId id="2147483661" r:id="rId3"/>
    <p:sldMasterId id="2147483674" r:id="rId4"/>
    <p:sldMasterId id="2147483687" r:id="rId5"/>
    <p:sldMasterId id="2147483700" r:id="rId6"/>
    <p:sldMasterId id="2147483713" r:id="rId7"/>
    <p:sldMasterId id="2147483726" r:id="rId8"/>
    <p:sldMasterId id="2147483739" r:id="rId9"/>
  </p:sldMasterIdLst>
  <p:notesMasterIdLst>
    <p:notesMasterId r:id="rId10"/>
  </p:notesMasterIdLst>
  <p:sldIdLst>
    <p:sldId id="256" r:id="rId11"/>
    <p:sldId id="257" r:id="rId12"/>
    <p:sldId id="258" r:id="rId13"/>
    <p:sldId id="259" r:id="rId14"/>
    <p:sldId id="260" r:id="rId15"/>
    <p:sldId id="261" r:id="rId16"/>
    <p:sldId id="262" r:id="rId17"/>
    <p:sldId id="263" r:id="rId18"/>
    <p:sldId id="264" r:id="rId19"/>
    <p:sldId id="265" r:id="rId20"/>
    <p:sldId id="266" r:id="rId21"/>
    <p:sldId id="267" r:id="rId22"/>
    <p:sldId id="268" r:id="rId23"/>
    <p:sldId id="269" r:id="rId24"/>
    <p:sldId id="270" r:id="rId25"/>
    <p:sldId id="271" r:id="rId26"/>
    <p:sldId id="272" r:id="rId27"/>
    <p:sldId id="273" r:id="rId28"/>
    <p:sldId id="274" r:id="rId29"/>
    <p:sldId id="275" r:id="rId30"/>
    <p:sldId id="276" r:id="rId31"/>
    <p:sldId id="277" r:id="rId32"/>
    <p:sldId id="278" r:id="rId33"/>
    <p:sldId id="279" r:id="rId34"/>
    <p:sldId id="280" r:id="rId35"/>
    <p:sldId id="281" r:id="rId36"/>
    <p:sldId id="282" r:id="rId37"/>
    <p:sldId id="283" r:id="rId38"/>
    <p:sldId id="284" r:id="rId39"/>
    <p:sldId id="285" r:id="rId40"/>
    <p:sldId id="286" r:id="rId41"/>
    <p:sldId id="287" r:id="rId42"/>
    <p:sldId id="288" r:id="rId43"/>
    <p:sldId id="289" r:id="rId44"/>
    <p:sldId id="290" r:id="rId45"/>
    <p:sldId id="291" r:id="rId46"/>
    <p:sldId id="292" r:id="rId47"/>
    <p:sldId id="293" r:id="rId48"/>
    <p:sldId id="294" r:id="rId49"/>
    <p:sldId id="295" r:id="rId50"/>
    <p:sldId id="296" r:id="rId51"/>
    <p:sldId id="297" r:id="rId52"/>
    <p:sldId id="298" r:id="rId53"/>
    <p:sldId id="299" r:id="rId54"/>
    <p:sldId id="300" r:id="rId55"/>
    <p:sldId id="301" r:id="rId56"/>
    <p:sldId id="302" r:id="rId57"/>
    <p:sldId id="303" r:id="rId58"/>
    <p:sldId id="304" r:id="rId59"/>
    <p:sldId id="305" r:id="rId60"/>
    <p:sldId id="306" r:id="rId61"/>
    <p:sldId id="307" r:id="rId62"/>
    <p:sldId id="308" r:id="rId63"/>
    <p:sldId id="309" r:id="rId64"/>
    <p:sldId id="310" r:id="rId65"/>
    <p:sldId id="311" r:id="rId66"/>
    <p:sldId id="312" r:id="rId67"/>
    <p:sldId id="313" r:id="rId68"/>
    <p:sldId id="314" r:id="rId69"/>
    <p:sldId id="315" r:id="rId70"/>
    <p:sldId id="316" r:id="rId71"/>
    <p:sldId id="317" r:id="rId72"/>
    <p:sldId id="318" r:id="rId73"/>
    <p:sldId id="319" r:id="rId74"/>
    <p:sldId id="320" r:id="rId75"/>
    <p:sldId id="321" r:id="rId76"/>
    <p:sldId id="322" r:id="rId77"/>
    <p:sldId id="323" r:id="rId78"/>
    <p:sldId id="324" r:id="rId79"/>
    <p:sldId id="325" r:id="rId80"/>
    <p:sldId id="326" r:id="rId81"/>
    <p:sldId id="327" r:id="rId82"/>
    <p:sldId id="328" r:id="rId83"/>
    <p:sldId id="329" r:id="rId84"/>
    <p:sldId id="330" r:id="rId85"/>
  </p:sldIdLst>
  <p:sldSz cx="9144000" cy="6858000"/>
  <p:notesSz cx="7315200" cy="96012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slideMaster" Target="slideMasters/slideMaster8.xml"/><Relationship Id="rId10" Type="http://schemas.openxmlformats.org/officeDocument/2006/relationships/notesMaster" Target="notesMasters/notesMaster1.xml"/><Relationship Id="rId11" Type="http://schemas.openxmlformats.org/officeDocument/2006/relationships/slide" Target="slides/slide1.xml"/><Relationship Id="rId12" Type="http://schemas.openxmlformats.org/officeDocument/2006/relationships/slide" Target="slides/slide2.xml"/><Relationship Id="rId13" Type="http://schemas.openxmlformats.org/officeDocument/2006/relationships/slide" Target="slides/slide3.xml"/><Relationship Id="rId14" Type="http://schemas.openxmlformats.org/officeDocument/2006/relationships/slide" Target="slides/slide4.xml"/><Relationship Id="rId15" Type="http://schemas.openxmlformats.org/officeDocument/2006/relationships/slide" Target="slides/slide5.xml"/><Relationship Id="rId16" Type="http://schemas.openxmlformats.org/officeDocument/2006/relationships/slide" Target="slides/slide6.xml"/><Relationship Id="rId17" Type="http://schemas.openxmlformats.org/officeDocument/2006/relationships/slide" Target="slides/slide7.xml"/><Relationship Id="rId18" Type="http://schemas.openxmlformats.org/officeDocument/2006/relationships/slide" Target="slides/slide8.xml"/><Relationship Id="rId19" Type="http://schemas.openxmlformats.org/officeDocument/2006/relationships/slide" Target="slides/slide9.xml"/><Relationship Id="rId20" Type="http://schemas.openxmlformats.org/officeDocument/2006/relationships/slide" Target="slides/slide10.xml"/><Relationship Id="rId21" Type="http://schemas.openxmlformats.org/officeDocument/2006/relationships/slide" Target="slides/slide11.xml"/><Relationship Id="rId22" Type="http://schemas.openxmlformats.org/officeDocument/2006/relationships/slide" Target="slides/slide12.xml"/><Relationship Id="rId23" Type="http://schemas.openxmlformats.org/officeDocument/2006/relationships/slide" Target="slides/slide13.xml"/><Relationship Id="rId24" Type="http://schemas.openxmlformats.org/officeDocument/2006/relationships/slide" Target="slides/slide14.xml"/><Relationship Id="rId25" Type="http://schemas.openxmlformats.org/officeDocument/2006/relationships/slide" Target="slides/slide15.xml"/><Relationship Id="rId26" Type="http://schemas.openxmlformats.org/officeDocument/2006/relationships/slide" Target="slides/slide16.xml"/><Relationship Id="rId27" Type="http://schemas.openxmlformats.org/officeDocument/2006/relationships/slide" Target="slides/slide17.xml"/><Relationship Id="rId28" Type="http://schemas.openxmlformats.org/officeDocument/2006/relationships/slide" Target="slides/slide18.xml"/><Relationship Id="rId29" Type="http://schemas.openxmlformats.org/officeDocument/2006/relationships/slide" Target="slides/slide19.xml"/><Relationship Id="rId30" Type="http://schemas.openxmlformats.org/officeDocument/2006/relationships/slide" Target="slides/slide20.xml"/><Relationship Id="rId31" Type="http://schemas.openxmlformats.org/officeDocument/2006/relationships/slide" Target="slides/slide21.xml"/><Relationship Id="rId32" Type="http://schemas.openxmlformats.org/officeDocument/2006/relationships/slide" Target="slides/slide22.xml"/><Relationship Id="rId33" Type="http://schemas.openxmlformats.org/officeDocument/2006/relationships/slide" Target="slides/slide23.xml"/><Relationship Id="rId34" Type="http://schemas.openxmlformats.org/officeDocument/2006/relationships/slide" Target="slides/slide24.xml"/><Relationship Id="rId35" Type="http://schemas.openxmlformats.org/officeDocument/2006/relationships/slide" Target="slides/slide25.xml"/><Relationship Id="rId36" Type="http://schemas.openxmlformats.org/officeDocument/2006/relationships/slide" Target="slides/slide26.xml"/><Relationship Id="rId37" Type="http://schemas.openxmlformats.org/officeDocument/2006/relationships/slide" Target="slides/slide27.xml"/><Relationship Id="rId38" Type="http://schemas.openxmlformats.org/officeDocument/2006/relationships/slide" Target="slides/slide28.xml"/><Relationship Id="rId39" Type="http://schemas.openxmlformats.org/officeDocument/2006/relationships/slide" Target="slides/slide29.xml"/><Relationship Id="rId40" Type="http://schemas.openxmlformats.org/officeDocument/2006/relationships/slide" Target="slides/slide30.xml"/><Relationship Id="rId41" Type="http://schemas.openxmlformats.org/officeDocument/2006/relationships/slide" Target="slides/slide31.xml"/><Relationship Id="rId42" Type="http://schemas.openxmlformats.org/officeDocument/2006/relationships/slide" Target="slides/slide32.xml"/><Relationship Id="rId43" Type="http://schemas.openxmlformats.org/officeDocument/2006/relationships/slide" Target="slides/slide33.xml"/><Relationship Id="rId44" Type="http://schemas.openxmlformats.org/officeDocument/2006/relationships/slide" Target="slides/slide34.xml"/><Relationship Id="rId45" Type="http://schemas.openxmlformats.org/officeDocument/2006/relationships/slide" Target="slides/slide35.xml"/><Relationship Id="rId46" Type="http://schemas.openxmlformats.org/officeDocument/2006/relationships/slide" Target="slides/slide36.xml"/><Relationship Id="rId47" Type="http://schemas.openxmlformats.org/officeDocument/2006/relationships/slide" Target="slides/slide37.xml"/><Relationship Id="rId48" Type="http://schemas.openxmlformats.org/officeDocument/2006/relationships/slide" Target="slides/slide38.xml"/><Relationship Id="rId49" Type="http://schemas.openxmlformats.org/officeDocument/2006/relationships/slide" Target="slides/slide39.xml"/><Relationship Id="rId50" Type="http://schemas.openxmlformats.org/officeDocument/2006/relationships/slide" Target="slides/slide40.xml"/><Relationship Id="rId51" Type="http://schemas.openxmlformats.org/officeDocument/2006/relationships/slide" Target="slides/slide41.xml"/><Relationship Id="rId52" Type="http://schemas.openxmlformats.org/officeDocument/2006/relationships/slide" Target="slides/slide42.xml"/><Relationship Id="rId53" Type="http://schemas.openxmlformats.org/officeDocument/2006/relationships/slide" Target="slides/slide43.xml"/><Relationship Id="rId54" Type="http://schemas.openxmlformats.org/officeDocument/2006/relationships/slide" Target="slides/slide44.xml"/><Relationship Id="rId55" Type="http://schemas.openxmlformats.org/officeDocument/2006/relationships/slide" Target="slides/slide45.xml"/><Relationship Id="rId56" Type="http://schemas.openxmlformats.org/officeDocument/2006/relationships/slide" Target="slides/slide46.xml"/><Relationship Id="rId57" Type="http://schemas.openxmlformats.org/officeDocument/2006/relationships/slide" Target="slides/slide47.xml"/><Relationship Id="rId58" Type="http://schemas.openxmlformats.org/officeDocument/2006/relationships/slide" Target="slides/slide48.xml"/><Relationship Id="rId59" Type="http://schemas.openxmlformats.org/officeDocument/2006/relationships/slide" Target="slides/slide49.xml"/><Relationship Id="rId60" Type="http://schemas.openxmlformats.org/officeDocument/2006/relationships/slide" Target="slides/slide50.xml"/><Relationship Id="rId61" Type="http://schemas.openxmlformats.org/officeDocument/2006/relationships/slide" Target="slides/slide51.xml"/><Relationship Id="rId62" Type="http://schemas.openxmlformats.org/officeDocument/2006/relationships/slide" Target="slides/slide52.xml"/><Relationship Id="rId63" Type="http://schemas.openxmlformats.org/officeDocument/2006/relationships/slide" Target="slides/slide53.xml"/><Relationship Id="rId64" Type="http://schemas.openxmlformats.org/officeDocument/2006/relationships/slide" Target="slides/slide54.xml"/><Relationship Id="rId65" Type="http://schemas.openxmlformats.org/officeDocument/2006/relationships/slide" Target="slides/slide55.xml"/><Relationship Id="rId66" Type="http://schemas.openxmlformats.org/officeDocument/2006/relationships/slide" Target="slides/slide56.xml"/><Relationship Id="rId67" Type="http://schemas.openxmlformats.org/officeDocument/2006/relationships/slide" Target="slides/slide57.xml"/><Relationship Id="rId68" Type="http://schemas.openxmlformats.org/officeDocument/2006/relationships/slide" Target="slides/slide58.xml"/><Relationship Id="rId69" Type="http://schemas.openxmlformats.org/officeDocument/2006/relationships/slide" Target="slides/slide59.xml"/><Relationship Id="rId70" Type="http://schemas.openxmlformats.org/officeDocument/2006/relationships/slide" Target="slides/slide60.xml"/><Relationship Id="rId71" Type="http://schemas.openxmlformats.org/officeDocument/2006/relationships/slide" Target="slides/slide61.xml"/><Relationship Id="rId72" Type="http://schemas.openxmlformats.org/officeDocument/2006/relationships/slide" Target="slides/slide62.xml"/><Relationship Id="rId73" Type="http://schemas.openxmlformats.org/officeDocument/2006/relationships/slide" Target="slides/slide63.xml"/><Relationship Id="rId74" Type="http://schemas.openxmlformats.org/officeDocument/2006/relationships/slide" Target="slides/slide64.xml"/><Relationship Id="rId75" Type="http://schemas.openxmlformats.org/officeDocument/2006/relationships/slide" Target="slides/slide65.xml"/><Relationship Id="rId76" Type="http://schemas.openxmlformats.org/officeDocument/2006/relationships/slide" Target="slides/slide66.xml"/><Relationship Id="rId77" Type="http://schemas.openxmlformats.org/officeDocument/2006/relationships/slide" Target="slides/slide67.xml"/><Relationship Id="rId78" Type="http://schemas.openxmlformats.org/officeDocument/2006/relationships/slide" Target="slides/slide68.xml"/><Relationship Id="rId79" Type="http://schemas.openxmlformats.org/officeDocument/2006/relationships/slide" Target="slides/slide69.xml"/><Relationship Id="rId80" Type="http://schemas.openxmlformats.org/officeDocument/2006/relationships/slide" Target="slides/slide70.xml"/><Relationship Id="rId81" Type="http://schemas.openxmlformats.org/officeDocument/2006/relationships/slide" Target="slides/slide71.xml"/><Relationship Id="rId82" Type="http://schemas.openxmlformats.org/officeDocument/2006/relationships/slide" Target="slides/slide72.xml"/><Relationship Id="rId83" Type="http://schemas.openxmlformats.org/officeDocument/2006/relationships/slide" Target="slides/slide73.xml"/><Relationship Id="rId84" Type="http://schemas.openxmlformats.org/officeDocument/2006/relationships/slide" Target="slides/slide74.xml"/><Relationship Id="rId85" Type="http://schemas.openxmlformats.org/officeDocument/2006/relationships/slide" Target="slides/slide75.xml"/>
</Relationships>
</file>

<file path=ppt/notesMasters/_rels/notesMaster1.xml.rels><?xml version="1.0" encoding="UTF-8"?>
<Relationships xmlns="http://schemas.openxmlformats.org/package/2006/relationships"><Relationship Id="rId1" Type="http://schemas.openxmlformats.org/officeDocument/2006/relationships/theme" Target="../theme/theme9.xml"/>
</Relationships>
</file>

<file path=ppt/notesMasters/notesMaster1.xml><?xml version="1.0" encoding="utf-8"?>
<p:notesMaster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37" name="PlaceHolder 1"/>
          <p:cNvSpPr>
            <a:spLocks noGrp="1"/>
          </p:cNvSpPr>
          <p:nvPr>
            <p:ph type="body"/>
          </p:nvPr>
        </p:nvSpPr>
        <p:spPr>
          <a:xfrm>
            <a:off x="756000" y="5078520"/>
            <a:ext cx="6047640" cy="4811040"/>
          </a:xfrm>
          <a:prstGeom prst="rect">
            <a:avLst/>
          </a:prstGeom>
        </p:spPr>
        <p:txBody>
          <a:bodyPr lIns="0" rIns="0" tIns="0" bIns="0"/>
          <a:p>
            <a:r>
              <a:rPr lang="fr-FR" sz="2000">
                <a:latin typeface="Arial"/>
              </a:rPr>
              <a:t>Cliquez pour modifier le format des notes</a:t>
            </a:r>
            <a:endParaRPr/>
          </a:p>
        </p:txBody>
      </p:sp>
      <p:sp>
        <p:nvSpPr>
          <p:cNvPr id="338" name="PlaceHolder 2"/>
          <p:cNvSpPr>
            <a:spLocks noGrp="1"/>
          </p:cNvSpPr>
          <p:nvPr>
            <p:ph type="hdr"/>
          </p:nvPr>
        </p:nvSpPr>
        <p:spPr>
          <a:xfrm>
            <a:off x="0" y="0"/>
            <a:ext cx="3280320" cy="534240"/>
          </a:xfrm>
          <a:prstGeom prst="rect">
            <a:avLst/>
          </a:prstGeom>
        </p:spPr>
        <p:txBody>
          <a:bodyPr lIns="0" rIns="0" tIns="0" bIns="0"/>
          <a:p>
            <a:r>
              <a:rPr lang="fr-FR" sz="1400">
                <a:latin typeface="Times New Roman"/>
              </a:rPr>
              <a:t>&lt;en-tête&gt;</a:t>
            </a:r>
            <a:endParaRPr/>
          </a:p>
        </p:txBody>
      </p:sp>
      <p:sp>
        <p:nvSpPr>
          <p:cNvPr id="339" name="PlaceHolder 3"/>
          <p:cNvSpPr>
            <a:spLocks noGrp="1"/>
          </p:cNvSpPr>
          <p:nvPr>
            <p:ph type="dt"/>
          </p:nvPr>
        </p:nvSpPr>
        <p:spPr>
          <a:xfrm>
            <a:off x="4279320" y="0"/>
            <a:ext cx="3280320" cy="534240"/>
          </a:xfrm>
          <a:prstGeom prst="rect">
            <a:avLst/>
          </a:prstGeom>
        </p:spPr>
        <p:txBody>
          <a:bodyPr lIns="0" rIns="0" tIns="0" bIns="0"/>
          <a:p>
            <a:pPr algn="r"/>
            <a:r>
              <a:rPr lang="fr-FR" sz="1400">
                <a:latin typeface="Times New Roman"/>
              </a:rPr>
              <a:t>&lt;date/heure&gt;</a:t>
            </a:r>
            <a:endParaRPr/>
          </a:p>
        </p:txBody>
      </p:sp>
      <p:sp>
        <p:nvSpPr>
          <p:cNvPr id="340" name="PlaceHolder 4"/>
          <p:cNvSpPr>
            <a:spLocks noGrp="1"/>
          </p:cNvSpPr>
          <p:nvPr>
            <p:ph type="ftr"/>
          </p:nvPr>
        </p:nvSpPr>
        <p:spPr>
          <a:xfrm>
            <a:off x="0" y="10157400"/>
            <a:ext cx="3280320" cy="534240"/>
          </a:xfrm>
          <a:prstGeom prst="rect">
            <a:avLst/>
          </a:prstGeom>
        </p:spPr>
        <p:txBody>
          <a:bodyPr lIns="0" rIns="0" tIns="0" bIns="0" anchor="b"/>
          <a:p>
            <a:r>
              <a:rPr lang="fr-FR" sz="1400">
                <a:latin typeface="Times New Roman"/>
              </a:rPr>
              <a:t>&lt;pied de page&gt;</a:t>
            </a:r>
            <a:endParaRPr/>
          </a:p>
        </p:txBody>
      </p:sp>
      <p:sp>
        <p:nvSpPr>
          <p:cNvPr id="341" name="PlaceHolder 5"/>
          <p:cNvSpPr>
            <a:spLocks noGrp="1"/>
          </p:cNvSpPr>
          <p:nvPr>
            <p:ph type="sldNum"/>
          </p:nvPr>
        </p:nvSpPr>
        <p:spPr>
          <a:xfrm>
            <a:off x="4279320" y="10157400"/>
            <a:ext cx="3280320" cy="534240"/>
          </a:xfrm>
          <a:prstGeom prst="rect">
            <a:avLst/>
          </a:prstGeom>
        </p:spPr>
        <p:txBody>
          <a:bodyPr lIns="0" rIns="0" tIns="0" bIns="0" anchor="b"/>
          <a:p>
            <a:pPr algn="r"/>
            <a:fld id="{21094092-58AA-454B-A6D9-EBB26191E9F3}" type="slidenum">
              <a:rPr lang="fr-FR" sz="1400">
                <a:latin typeface="Times New Roman"/>
              </a:rPr>
              <a:t>&lt;numéro&gt;</a:t>
            </a:fld>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
</Relationships>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
</Relationships>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
</Relationships>
</file>

<file path=ppt/notesSlides/_rels/notesSlide14.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
</Relationships>
</file>

<file path=ppt/notesSlides/_rels/notesSlide15.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
</Relationships>
</file>

<file path=ppt/notesSlides/_rels/notesSlide16.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
</Relationships>
</file>

<file path=ppt/notesSlides/_rels/notesSlide17.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
</Relationships>
</file>

<file path=ppt/notesSlides/_rels/notesSlide18.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
</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
</Relationships>
</file>

<file path=ppt/notesSlides/_rels/notesSlide27.xml.rels><?xml version="1.0" encoding="UTF-8"?>
<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
</Relationships>
</file>

<file path=ppt/notesSlides/_rels/notesSlide29.xml.rels><?xml version="1.0" encoding="UTF-8"?>
<Relationships xmlns="http://schemas.openxmlformats.org/package/2006/relationships"><Relationship Id="rId1" Type="http://schemas.openxmlformats.org/officeDocument/2006/relationships/slide" Target="../slides/slide29.xml"/><Relationship Id="rId2"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
</Relationships>
</file>

<file path=ppt/notesSlides/_rels/notesSlide33.xml.rels><?xml version="1.0" encoding="UTF-8"?>
<Relationships xmlns="http://schemas.openxmlformats.org/package/2006/relationships"><Relationship Id="rId1" Type="http://schemas.openxmlformats.org/officeDocument/2006/relationships/slide" Target="../slides/slide33.xml"/><Relationship Id="rId2"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
</Relationships>
</file>

<file path=ppt/notesSlides/_rels/notesSlide41.xml.rels><?xml version="1.0" encoding="UTF-8"?>
<Relationships xmlns="http://schemas.openxmlformats.org/package/2006/relationships"><Relationship Id="rId1" Type="http://schemas.openxmlformats.org/officeDocument/2006/relationships/slide" Target="../slides/slide41.xml"/><Relationship Id="rId2" Type="http://schemas.openxmlformats.org/officeDocument/2006/relationships/notesMaster" Target="../notesMasters/notesMaster1.xml"/>
</Relationships>
</file>

<file path=ppt/notesSlides/_rels/notesSlide42.xml.rels><?xml version="1.0" encoding="UTF-8"?>
<Relationships xmlns="http://schemas.openxmlformats.org/package/2006/relationships"><Relationship Id="rId1" Type="http://schemas.openxmlformats.org/officeDocument/2006/relationships/slide" Target="../slides/slide42.xml"/><Relationship Id="rId2" Type="http://schemas.openxmlformats.org/officeDocument/2006/relationships/notesMaster" Target="../notesMasters/notesMaster1.xml"/>
</Relationships>
</file>

<file path=ppt/notesSlides/_rels/notesSlide43.xml.rels><?xml version="1.0" encoding="UTF-8"?>
<Relationships xmlns="http://schemas.openxmlformats.org/package/2006/relationships"><Relationship Id="rId1" Type="http://schemas.openxmlformats.org/officeDocument/2006/relationships/slide" Target="../slides/slide43.xml"/><Relationship Id="rId2"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
</Relationships>
</file>

<file path=ppt/notesSlides/_rels/notesSlide55.xml.rels><?xml version="1.0" encoding="UTF-8"?>
<Relationships xmlns="http://schemas.openxmlformats.org/package/2006/relationships"><Relationship Id="rId1" Type="http://schemas.openxmlformats.org/officeDocument/2006/relationships/slide" Target="../slides/slide55.xml"/><Relationship Id="rId2" Type="http://schemas.openxmlformats.org/officeDocument/2006/relationships/notesMaster" Target="../notesMasters/notesMaster1.xml"/>
</Relationships>
</file>

<file path=ppt/notesSlides/_rels/notesSlide56.xml.rels><?xml version="1.0" encoding="UTF-8"?>
<Relationships xmlns="http://schemas.openxmlformats.org/package/2006/relationships"><Relationship Id="rId1" Type="http://schemas.openxmlformats.org/officeDocument/2006/relationships/slide" Target="../slides/slide56.xml"/><Relationship Id="rId2" Type="http://schemas.openxmlformats.org/officeDocument/2006/relationships/notesMaster" Target="../notesMasters/notesMaster1.xml"/>
</Relationships>
</file>

<file path=ppt/notesSlides/_rels/notesSlide57.xml.rels><?xml version="1.0" encoding="UTF-8"?>
<Relationships xmlns="http://schemas.openxmlformats.org/package/2006/relationships"><Relationship Id="rId1" Type="http://schemas.openxmlformats.org/officeDocument/2006/relationships/slide" Target="../slides/slide57.xml"/><Relationship Id="rId2" Type="http://schemas.openxmlformats.org/officeDocument/2006/relationships/notesMaster" Target="../notesMasters/notesMaster1.xml"/>
</Relationships>
</file>

<file path=ppt/notesSlides/_rels/notesSlide58.xml.rels><?xml version="1.0" encoding="UTF-8"?>
<Relationships xmlns="http://schemas.openxmlformats.org/package/2006/relationships"><Relationship Id="rId1" Type="http://schemas.openxmlformats.org/officeDocument/2006/relationships/slide" Target="../slides/slide58.xml"/><Relationship Id="rId2" Type="http://schemas.openxmlformats.org/officeDocument/2006/relationships/notesMaster" Target="../notesMasters/notesMaster1.xml"/>
</Relationships>
</file>

<file path=ppt/notesSlides/_rels/notesSlide59.xml.rels><?xml version="1.0" encoding="UTF-8"?>
<Relationships xmlns="http://schemas.openxmlformats.org/package/2006/relationships"><Relationship Id="rId1" Type="http://schemas.openxmlformats.org/officeDocument/2006/relationships/slide" Target="../slides/slide59.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_rels/notesSlide60.xml.rels><?xml version="1.0" encoding="UTF-8"?>
<Relationships xmlns="http://schemas.openxmlformats.org/package/2006/relationships"><Relationship Id="rId1" Type="http://schemas.openxmlformats.org/officeDocument/2006/relationships/slide" Target="../slides/slide60.xml"/><Relationship Id="rId2" Type="http://schemas.openxmlformats.org/officeDocument/2006/relationships/notesMaster" Target="../notesMasters/notesMaster1.xml"/>
</Relationships>
</file>

<file path=ppt/notesSlides/_rels/notesSlide61.xml.rels><?xml version="1.0" encoding="UTF-8"?>
<Relationships xmlns="http://schemas.openxmlformats.org/package/2006/relationships"><Relationship Id="rId1" Type="http://schemas.openxmlformats.org/officeDocument/2006/relationships/slide" Target="../slides/slide61.xml"/><Relationship Id="rId2" Type="http://schemas.openxmlformats.org/officeDocument/2006/relationships/notesMaster" Target="../notesMasters/notesMaster1.xml"/>
</Relationships>
</file>

<file path=ppt/notesSlides/_rels/notesSlide62.xml.rels><?xml version="1.0" encoding="UTF-8"?>
<Relationships xmlns="http://schemas.openxmlformats.org/package/2006/relationships"><Relationship Id="rId1" Type="http://schemas.openxmlformats.org/officeDocument/2006/relationships/slide" Target="../slides/slide62.xml"/><Relationship Id="rId2" Type="http://schemas.openxmlformats.org/officeDocument/2006/relationships/notesMaster" Target="../notesMasters/notesMaster1.xml"/>
</Relationships>
</file>

<file path=ppt/notesSlides/_rels/notesSlide63.xml.rels><?xml version="1.0" encoding="UTF-8"?>
<Relationships xmlns="http://schemas.openxmlformats.org/package/2006/relationships"><Relationship Id="rId1" Type="http://schemas.openxmlformats.org/officeDocument/2006/relationships/slide" Target="../slides/slide63.xml"/><Relationship Id="rId2" Type="http://schemas.openxmlformats.org/officeDocument/2006/relationships/notesMaster" Target="../notesMasters/notesMaster1.xml"/>
</Relationships>
</file>

<file path=ppt/notesSlides/_rels/notesSlide64.xml.rels><?xml version="1.0" encoding="UTF-8"?>
<Relationships xmlns="http://schemas.openxmlformats.org/package/2006/relationships"><Relationship Id="rId1" Type="http://schemas.openxmlformats.org/officeDocument/2006/relationships/slide" Target="../slides/slide64.xml"/><Relationship Id="rId2" Type="http://schemas.openxmlformats.org/officeDocument/2006/relationships/notesMaster" Target="../notesMasters/notesMaster1.xml"/>
</Relationships>
</file>

<file path=ppt/notesSlides/_rels/notesSlide65.xml.rels><?xml version="1.0" encoding="UTF-8"?>
<Relationships xmlns="http://schemas.openxmlformats.org/package/2006/relationships"><Relationship Id="rId1" Type="http://schemas.openxmlformats.org/officeDocument/2006/relationships/slide" Target="../slides/slide65.xml"/><Relationship Id="rId2" Type="http://schemas.openxmlformats.org/officeDocument/2006/relationships/notesMaster" Target="../notesMasters/notesMaster1.xml"/>
</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678" name="PlaceHolder 1"/>
          <p:cNvSpPr>
            <a:spLocks noGrp="1"/>
          </p:cNvSpPr>
          <p:nvPr>
            <p:ph type="body"/>
          </p:nvPr>
        </p:nvSpPr>
        <p:spPr>
          <a:xfrm>
            <a:off x="731520" y="4560480"/>
            <a:ext cx="5851800" cy="4320360"/>
          </a:xfrm>
          <a:prstGeom prst="rect">
            <a:avLst/>
          </a:prstGeom>
        </p:spPr>
        <p:txBody>
          <a:bodyPr lIns="96840" rIns="96840" tIns="48240" bIns="48240"/>
          <a:p>
            <a:endParaRPr/>
          </a:p>
        </p:txBody>
      </p:sp>
      <p:sp>
        <p:nvSpPr>
          <p:cNvPr id="2679" name="TextShape 2"/>
          <p:cNvSpPr txBox="1"/>
          <p:nvPr/>
        </p:nvSpPr>
        <p:spPr>
          <a:xfrm>
            <a:off x="4143600" y="9119520"/>
            <a:ext cx="3169440" cy="479880"/>
          </a:xfrm>
          <a:prstGeom prst="rect">
            <a:avLst/>
          </a:prstGeom>
        </p:spPr>
        <p:txBody>
          <a:bodyPr lIns="96840" rIns="96840" tIns="48240" bIns="48240" anchor="b"/>
          <a:p>
            <a:pPr algn="r">
              <a:lnSpc>
                <a:spcPct val="100000"/>
              </a:lnSpc>
            </a:pPr>
            <a:fld id="{8EF65395-D1A8-4A20-AF9E-E24F58EDE925}" type="slidenum">
              <a:rPr lang="fr-FR" sz="1300">
                <a:solidFill>
                  <a:srgbClr val="000000"/>
                </a:solidFill>
                <a:latin typeface="+mn-lt"/>
                <a:ea typeface="+mn-ea"/>
              </a:rPr>
              <a:t>&lt;numéro&gt;</a:t>
            </a:fld>
            <a:endParaRPr/>
          </a:p>
        </p:txBody>
      </p:sp>
    </p:spTree>
  </p:cSld>
</p:notes>
</file>

<file path=ppt/notesSlides/notesSlide1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694" name="PlaceHolder 1"/>
          <p:cNvSpPr>
            <a:spLocks noGrp="1"/>
          </p:cNvSpPr>
          <p:nvPr>
            <p:ph type="body"/>
          </p:nvPr>
        </p:nvSpPr>
        <p:spPr>
          <a:xfrm>
            <a:off x="731520" y="4560480"/>
            <a:ext cx="5851800" cy="4320360"/>
          </a:xfrm>
          <a:prstGeom prst="rect">
            <a:avLst/>
          </a:prstGeom>
        </p:spPr>
        <p:txBody>
          <a:bodyPr lIns="96840" rIns="96840" tIns="48240" bIns="48240"/>
          <a:p>
            <a:r>
              <a:rPr lang="fr-FR" sz="2000">
                <a:latin typeface="Arial"/>
              </a:rPr>
              <a:t>John Snow is arguably father of Epidemiology. The germ theory, which identified </a:t>
            </a:r>
            <a:endParaRPr/>
          </a:p>
          <a:p>
            <a:r>
              <a:rPr lang="fr-FR" sz="2000">
                <a:latin typeface="Arial"/>
              </a:rPr>
              <a:t>Specific bacteria, for example, being responsible for Cholera was only put forth in</a:t>
            </a:r>
            <a:endParaRPr/>
          </a:p>
          <a:p>
            <a:r>
              <a:rPr lang="fr-FR" sz="2000">
                <a:latin typeface="Arial"/>
              </a:rPr>
              <a:t>1861. Before that, there was popular belief that Cholera was spread due to the </a:t>
            </a:r>
            <a:endParaRPr/>
          </a:p>
          <a:p>
            <a:r>
              <a:rPr lang="fr-FR" sz="2000">
                <a:latin typeface="Arial"/>
              </a:rPr>
              <a:t>“</a:t>
            </a:r>
            <a:r>
              <a:rPr lang="fr-FR" sz="2000">
                <a:latin typeface="Arial"/>
              </a:rPr>
              <a:t>air pollution”. Now the turning moment was the Cholera epidemic in London in 1854. </a:t>
            </a:r>
            <a:endParaRPr/>
          </a:p>
          <a:p>
            <a:r>
              <a:rPr lang="fr-FR" sz="2000">
                <a:latin typeface="Arial"/>
              </a:rPr>
              <a:t>During this time, many people died in primarily Soho area. With help of local reverand, </a:t>
            </a:r>
            <a:endParaRPr/>
          </a:p>
          <a:p>
            <a:r>
              <a:rPr lang="fr-FR" sz="2000">
                <a:latin typeface="Arial"/>
              </a:rPr>
              <a:t>Snow interviewed the family of deceased people. And identified commonality as</a:t>
            </a:r>
            <a:endParaRPr/>
          </a:p>
          <a:p>
            <a:r>
              <a:rPr lang="fr-FR" sz="2000">
                <a:latin typeface="Arial"/>
              </a:rPr>
              <a:t>Almost all of them stayed near and used the water pump on the “broad(wick) street”. </a:t>
            </a:r>
            <a:endParaRPr/>
          </a:p>
          <a:p>
            <a:r>
              <a:rPr lang="fr-FR" sz="2000">
                <a:latin typeface="Arial"/>
              </a:rPr>
              <a:t>Therefore, Snow concluded that the pump was responsible for this ill fate. </a:t>
            </a:r>
            <a:endParaRPr/>
          </a:p>
          <a:p>
            <a:endParaRPr/>
          </a:p>
          <a:p>
            <a:r>
              <a:rPr lang="fr-FR" sz="2000">
                <a:latin typeface="Arial"/>
              </a:rPr>
              <a:t>Here I am plotting points where deceased people were staying. And the pump as the</a:t>
            </a:r>
            <a:endParaRPr/>
          </a:p>
          <a:p>
            <a:r>
              <a:rPr lang="fr-FR" sz="2000">
                <a:latin typeface="Arial"/>
              </a:rPr>
              <a:t>Cholera source. </a:t>
            </a:r>
            <a:endParaRPr/>
          </a:p>
          <a:p>
            <a:endParaRPr/>
          </a:p>
          <a:p>
            <a:r>
              <a:rPr lang="fr-FR" sz="2000">
                <a:latin typeface="Arial"/>
              </a:rPr>
              <a:t>There is further twist to this story: post fire, ev. body had cesspit underneath their</a:t>
            </a:r>
            <a:endParaRPr/>
          </a:p>
          <a:p>
            <a:r>
              <a:rPr lang="fr-FR" sz="2000">
                <a:latin typeface="Arial"/>
              </a:rPr>
              <a:t>Homes. And one of the cesspit was leaking in the well of the water pump. It gets</a:t>
            </a:r>
            <a:endParaRPr/>
          </a:p>
          <a:p>
            <a:r>
              <a:rPr lang="fr-FR" sz="2000">
                <a:latin typeface="Arial"/>
              </a:rPr>
              <a:t>More interesting: just before the outbreak, it seems nappies of baby with Cholera </a:t>
            </a:r>
            <a:endParaRPr/>
          </a:p>
          <a:p>
            <a:r>
              <a:rPr lang="fr-FR" sz="2000">
                <a:latin typeface="Arial"/>
              </a:rPr>
              <a:t>(from other Source) were washed in that cesspit !</a:t>
            </a:r>
            <a:endParaRPr/>
          </a:p>
          <a:p>
            <a:endParaRPr/>
          </a:p>
          <a:p>
            <a:r>
              <a:rPr lang="fr-FR" sz="2000">
                <a:latin typeface="Arial"/>
              </a:rPr>
              <a:t>So that confirmed the doubt and led to water inspection and rest is the history.</a:t>
            </a:r>
            <a:endParaRPr/>
          </a:p>
          <a:p>
            <a:endParaRPr/>
          </a:p>
          <a:p>
            <a:r>
              <a:rPr lang="fr-FR" sz="2000">
                <a:latin typeface="Arial"/>
              </a:rPr>
              <a:t>Now: suppose we did not know reverend, nor possibly as thoughtful/resourceful, but</a:t>
            </a:r>
            <a:endParaRPr/>
          </a:p>
          <a:p>
            <a:r>
              <a:rPr lang="fr-FR" sz="2000">
                <a:latin typeface="Arial"/>
              </a:rPr>
              <a:t>Have “network knowledge”. How would one find the source. </a:t>
            </a:r>
            <a:endParaRPr/>
          </a:p>
          <a:p>
            <a:endParaRPr/>
          </a:p>
          <a:p>
            <a:r>
              <a:rPr lang="fr-FR" sz="2000">
                <a:latin typeface="Arial"/>
              </a:rPr>
              <a:t>Well: here you find the Centre of Gravity !</a:t>
            </a:r>
            <a:endParaRPr/>
          </a:p>
          <a:p>
            <a:endParaRPr/>
          </a:p>
        </p:txBody>
      </p:sp>
      <p:sp>
        <p:nvSpPr>
          <p:cNvPr id="2695" name="TextShape 2"/>
          <p:cNvSpPr txBox="1"/>
          <p:nvPr/>
        </p:nvSpPr>
        <p:spPr>
          <a:xfrm>
            <a:off x="4143600" y="9119520"/>
            <a:ext cx="3169440" cy="479880"/>
          </a:xfrm>
          <a:prstGeom prst="rect">
            <a:avLst/>
          </a:prstGeom>
        </p:spPr>
        <p:txBody>
          <a:bodyPr lIns="96840" rIns="96840" tIns="48240" bIns="48240" anchor="b"/>
          <a:p>
            <a:pPr algn="r">
              <a:lnSpc>
                <a:spcPct val="100000"/>
              </a:lnSpc>
            </a:pPr>
            <a:fld id="{A738DF3A-61F3-48D4-A2B8-17A2EEE0DD0D}" type="slidenum">
              <a:rPr lang="fr-FR" sz="1300">
                <a:solidFill>
                  <a:srgbClr val="000000"/>
                </a:solidFill>
                <a:latin typeface="+mn-lt"/>
                <a:ea typeface="+mn-ea"/>
              </a:rPr>
              <a:t>&lt;numéro&gt;</a:t>
            </a:fld>
            <a:endParaRPr/>
          </a:p>
        </p:txBody>
      </p:sp>
    </p:spTree>
  </p:cSld>
</p:notes>
</file>

<file path=ppt/notesSlides/notesSlide1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696" name="PlaceHolder 1"/>
          <p:cNvSpPr>
            <a:spLocks noGrp="1"/>
          </p:cNvSpPr>
          <p:nvPr>
            <p:ph type="body"/>
          </p:nvPr>
        </p:nvSpPr>
        <p:spPr>
          <a:xfrm>
            <a:off x="731520" y="4560480"/>
            <a:ext cx="5851800" cy="4320360"/>
          </a:xfrm>
          <a:prstGeom prst="rect">
            <a:avLst/>
          </a:prstGeom>
        </p:spPr>
        <p:txBody>
          <a:bodyPr lIns="96840" rIns="96840" tIns="48240" bIns="48240"/>
          <a:p>
            <a:r>
              <a:rPr lang="fr-FR" sz="2000">
                <a:latin typeface="Arial"/>
              </a:rPr>
              <a:t>Stuxnet: a computer worm that spread in July 2010. It spreads in the network (P2P manner). It is</a:t>
            </a:r>
            <a:endParaRPr/>
          </a:p>
          <a:p>
            <a:r>
              <a:rPr lang="fr-FR" sz="2000">
                <a:latin typeface="Arial"/>
              </a:rPr>
              <a:t>The so called rootkit which alters the “core” of the system and it has programmable logic, i.e. it can</a:t>
            </a:r>
            <a:endParaRPr/>
          </a:p>
          <a:p>
            <a:r>
              <a:rPr lang="fr-FR" sz="2000">
                <a:latin typeface="Arial"/>
              </a:rPr>
              <a:t>Keep “innovating”. It aimed at affecting primarily industrial software and in particular certain types</a:t>
            </a:r>
            <a:endParaRPr/>
          </a:p>
          <a:p>
            <a:r>
              <a:rPr lang="fr-FR" sz="2000">
                <a:latin typeface="Arial"/>
              </a:rPr>
              <a:t>Of Siemens equipment. There is little known “officially” but widely believed that it has put the nuclear</a:t>
            </a:r>
            <a:endParaRPr/>
          </a:p>
          <a:p>
            <a:r>
              <a:rPr lang="fr-FR" sz="2000">
                <a:latin typeface="Arial"/>
              </a:rPr>
              <a:t>Program of “certain countries” behind by few years if not a decade : affecting the centrifuge of </a:t>
            </a:r>
            <a:endParaRPr/>
          </a:p>
          <a:p>
            <a:r>
              <a:rPr lang="fr-FR" sz="2000">
                <a:latin typeface="Arial"/>
              </a:rPr>
              <a:t>Euranium enriching. It is brilliant ! Whichever side you are you would like to know either (a) who </a:t>
            </a:r>
            <a:endParaRPr/>
          </a:p>
          <a:p>
            <a:r>
              <a:rPr lang="fr-FR" sz="2000">
                <a:latin typeface="Arial"/>
              </a:rPr>
              <a:t>is the likely source, or (b) can the likely source be detected ? </a:t>
            </a:r>
            <a:endParaRPr/>
          </a:p>
          <a:p>
            <a:endParaRPr/>
          </a:p>
        </p:txBody>
      </p:sp>
      <p:sp>
        <p:nvSpPr>
          <p:cNvPr id="2697" name="TextShape 2"/>
          <p:cNvSpPr txBox="1"/>
          <p:nvPr/>
        </p:nvSpPr>
        <p:spPr>
          <a:xfrm>
            <a:off x="4143600" y="9119520"/>
            <a:ext cx="3169440" cy="479880"/>
          </a:xfrm>
          <a:prstGeom prst="rect">
            <a:avLst/>
          </a:prstGeom>
        </p:spPr>
        <p:txBody>
          <a:bodyPr lIns="96840" rIns="96840" tIns="48240" bIns="48240" anchor="b"/>
          <a:p>
            <a:pPr algn="r">
              <a:lnSpc>
                <a:spcPct val="100000"/>
              </a:lnSpc>
            </a:pPr>
            <a:fld id="{ACC67A30-91E9-4B82-8589-D242321B1CEA}" type="slidenum">
              <a:rPr lang="fr-FR" sz="1300">
                <a:solidFill>
                  <a:srgbClr val="000000"/>
                </a:solidFill>
                <a:latin typeface="+mn-lt"/>
                <a:ea typeface="+mn-ea"/>
              </a:rPr>
              <a:t>&lt;numéro&gt;</a:t>
            </a:fld>
            <a:endParaRPr/>
          </a:p>
        </p:txBody>
      </p:sp>
    </p:spTree>
  </p:cSld>
</p:notes>
</file>

<file path=ppt/notesSlides/notesSlide1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698" name="PlaceHolder 1"/>
          <p:cNvSpPr>
            <a:spLocks noGrp="1"/>
          </p:cNvSpPr>
          <p:nvPr>
            <p:ph type="body"/>
          </p:nvPr>
        </p:nvSpPr>
        <p:spPr>
          <a:xfrm>
            <a:off x="731520" y="4560480"/>
            <a:ext cx="5851800" cy="4320360"/>
          </a:xfrm>
          <a:prstGeom prst="rect">
            <a:avLst/>
          </a:prstGeom>
        </p:spPr>
        <p:txBody>
          <a:bodyPr lIns="96840" rIns="96840" tIns="48240" bIns="48240"/>
          <a:p>
            <a:endParaRPr/>
          </a:p>
        </p:txBody>
      </p:sp>
      <p:sp>
        <p:nvSpPr>
          <p:cNvPr id="2699" name="TextShape 2"/>
          <p:cNvSpPr txBox="1"/>
          <p:nvPr/>
        </p:nvSpPr>
        <p:spPr>
          <a:xfrm>
            <a:off x="4143600" y="9119520"/>
            <a:ext cx="3169440" cy="479880"/>
          </a:xfrm>
          <a:prstGeom prst="rect">
            <a:avLst/>
          </a:prstGeom>
        </p:spPr>
        <p:txBody>
          <a:bodyPr lIns="96840" rIns="96840" tIns="48240" bIns="48240" anchor="b"/>
          <a:p>
            <a:pPr algn="r">
              <a:lnSpc>
                <a:spcPct val="100000"/>
              </a:lnSpc>
            </a:pPr>
            <a:fld id="{C9783DDE-A7B1-4EF6-ACB4-E77E21409B7B}" type="slidenum">
              <a:rPr lang="fr-FR" sz="1300">
                <a:solidFill>
                  <a:srgbClr val="000000"/>
                </a:solidFill>
                <a:latin typeface="+mn-lt"/>
                <a:ea typeface="+mn-ea"/>
              </a:rPr>
              <a:t>&lt;numéro&gt;</a:t>
            </a:fld>
            <a:endParaRPr/>
          </a:p>
        </p:txBody>
      </p:sp>
    </p:spTree>
  </p:cSld>
</p:notes>
</file>

<file path=ppt/notesSlides/notesSlide1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700" name="PlaceHolder 1"/>
          <p:cNvSpPr>
            <a:spLocks noGrp="1"/>
          </p:cNvSpPr>
          <p:nvPr>
            <p:ph type="body"/>
          </p:nvPr>
        </p:nvSpPr>
        <p:spPr>
          <a:xfrm>
            <a:off x="731520" y="4560480"/>
            <a:ext cx="5851800" cy="4320360"/>
          </a:xfrm>
          <a:prstGeom prst="rect">
            <a:avLst/>
          </a:prstGeom>
        </p:spPr>
        <p:txBody>
          <a:bodyPr lIns="96840" rIns="96840" tIns="48240" bIns="48240"/>
          <a:p>
            <a:endParaRPr/>
          </a:p>
        </p:txBody>
      </p:sp>
      <p:sp>
        <p:nvSpPr>
          <p:cNvPr id="2701" name="TextShape 2"/>
          <p:cNvSpPr txBox="1"/>
          <p:nvPr/>
        </p:nvSpPr>
        <p:spPr>
          <a:xfrm>
            <a:off x="4143600" y="9119520"/>
            <a:ext cx="3169440" cy="479880"/>
          </a:xfrm>
          <a:prstGeom prst="rect">
            <a:avLst/>
          </a:prstGeom>
        </p:spPr>
        <p:txBody>
          <a:bodyPr lIns="96840" rIns="96840" tIns="48240" bIns="48240" anchor="b"/>
          <a:p>
            <a:pPr algn="r">
              <a:lnSpc>
                <a:spcPct val="100000"/>
              </a:lnSpc>
            </a:pPr>
            <a:fld id="{1EAA8CB5-BAB1-4CD7-8AB8-1DDB015CE6CC}" type="slidenum">
              <a:rPr lang="fr-FR" sz="1300">
                <a:solidFill>
                  <a:srgbClr val="000000"/>
                </a:solidFill>
                <a:latin typeface="+mn-lt"/>
                <a:ea typeface="+mn-ea"/>
              </a:rPr>
              <a:t>&lt;numéro&gt;</a:t>
            </a:fld>
            <a:endParaRPr/>
          </a:p>
        </p:txBody>
      </p:sp>
    </p:spTree>
  </p:cSld>
</p:notes>
</file>

<file path=ppt/notesSlides/notesSlide1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702" name="PlaceHolder 1"/>
          <p:cNvSpPr>
            <a:spLocks noGrp="1"/>
          </p:cNvSpPr>
          <p:nvPr>
            <p:ph type="body"/>
          </p:nvPr>
        </p:nvSpPr>
        <p:spPr>
          <a:xfrm>
            <a:off x="731520" y="4560480"/>
            <a:ext cx="5851800" cy="4320360"/>
          </a:xfrm>
          <a:prstGeom prst="rect">
            <a:avLst/>
          </a:prstGeom>
        </p:spPr>
        <p:txBody>
          <a:bodyPr lIns="96840" rIns="96840" tIns="48240" bIns="48240"/>
          <a:p>
            <a:endParaRPr/>
          </a:p>
        </p:txBody>
      </p:sp>
      <p:sp>
        <p:nvSpPr>
          <p:cNvPr id="2703" name="TextShape 2"/>
          <p:cNvSpPr txBox="1"/>
          <p:nvPr/>
        </p:nvSpPr>
        <p:spPr>
          <a:xfrm>
            <a:off x="4143600" y="9119520"/>
            <a:ext cx="3169440" cy="479880"/>
          </a:xfrm>
          <a:prstGeom prst="rect">
            <a:avLst/>
          </a:prstGeom>
        </p:spPr>
        <p:txBody>
          <a:bodyPr lIns="96840" rIns="96840" tIns="48240" bIns="48240" anchor="b"/>
          <a:p>
            <a:pPr algn="r">
              <a:lnSpc>
                <a:spcPct val="100000"/>
              </a:lnSpc>
            </a:pPr>
            <a:fld id="{6D7F6297-3958-4902-BCC5-F991CB6BEFDD}" type="slidenum">
              <a:rPr lang="fr-FR" sz="1300">
                <a:solidFill>
                  <a:srgbClr val="000000"/>
                </a:solidFill>
                <a:latin typeface="+mn-lt"/>
                <a:ea typeface="+mn-ea"/>
              </a:rPr>
              <a:t>&lt;numéro&gt;</a:t>
            </a:fld>
            <a:endParaRPr/>
          </a:p>
        </p:txBody>
      </p:sp>
    </p:spTree>
  </p:cSld>
</p:notes>
</file>

<file path=ppt/notesSlides/notesSlide1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704" name="PlaceHolder 1"/>
          <p:cNvSpPr>
            <a:spLocks noGrp="1"/>
          </p:cNvSpPr>
          <p:nvPr>
            <p:ph type="body"/>
          </p:nvPr>
        </p:nvSpPr>
        <p:spPr>
          <a:xfrm>
            <a:off x="731520" y="4560480"/>
            <a:ext cx="5851800" cy="4320360"/>
          </a:xfrm>
          <a:prstGeom prst="rect">
            <a:avLst/>
          </a:prstGeom>
        </p:spPr>
        <p:txBody>
          <a:bodyPr lIns="96840" rIns="96840" tIns="48240" bIns="48240"/>
          <a:p>
            <a:endParaRPr/>
          </a:p>
        </p:txBody>
      </p:sp>
      <p:sp>
        <p:nvSpPr>
          <p:cNvPr id="2705" name="TextShape 2"/>
          <p:cNvSpPr txBox="1"/>
          <p:nvPr/>
        </p:nvSpPr>
        <p:spPr>
          <a:xfrm>
            <a:off x="4143600" y="9119520"/>
            <a:ext cx="3169440" cy="479880"/>
          </a:xfrm>
          <a:prstGeom prst="rect">
            <a:avLst/>
          </a:prstGeom>
        </p:spPr>
        <p:txBody>
          <a:bodyPr lIns="96840" rIns="96840" tIns="48240" bIns="48240" anchor="b"/>
          <a:p>
            <a:pPr algn="r">
              <a:lnSpc>
                <a:spcPct val="100000"/>
              </a:lnSpc>
            </a:pPr>
            <a:fld id="{C989EB61-4672-4039-B525-8F8160B26794}" type="slidenum">
              <a:rPr lang="fr-FR" sz="1300">
                <a:solidFill>
                  <a:srgbClr val="000000"/>
                </a:solidFill>
                <a:latin typeface="+mn-lt"/>
                <a:ea typeface="+mn-ea"/>
              </a:rPr>
              <a:t>&lt;numéro&gt;</a:t>
            </a:fld>
            <a:endParaRPr/>
          </a:p>
        </p:txBody>
      </p:sp>
    </p:spTree>
  </p:cSld>
</p:notes>
</file>

<file path=ppt/notesSlides/notesSlide1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706" name="PlaceHolder 1"/>
          <p:cNvSpPr>
            <a:spLocks noGrp="1"/>
          </p:cNvSpPr>
          <p:nvPr>
            <p:ph type="body"/>
          </p:nvPr>
        </p:nvSpPr>
        <p:spPr>
          <a:xfrm>
            <a:off x="731520" y="4560480"/>
            <a:ext cx="5851800" cy="4320360"/>
          </a:xfrm>
          <a:prstGeom prst="rect">
            <a:avLst/>
          </a:prstGeom>
        </p:spPr>
        <p:txBody>
          <a:bodyPr lIns="96840" rIns="96840" tIns="48240" bIns="48240"/>
          <a:p>
            <a:endParaRPr/>
          </a:p>
        </p:txBody>
      </p:sp>
      <p:sp>
        <p:nvSpPr>
          <p:cNvPr id="2707" name="TextShape 2"/>
          <p:cNvSpPr txBox="1"/>
          <p:nvPr/>
        </p:nvSpPr>
        <p:spPr>
          <a:xfrm>
            <a:off x="4143600" y="9119520"/>
            <a:ext cx="3169440" cy="479880"/>
          </a:xfrm>
          <a:prstGeom prst="rect">
            <a:avLst/>
          </a:prstGeom>
        </p:spPr>
        <p:txBody>
          <a:bodyPr lIns="96840" rIns="96840" tIns="48240" bIns="48240" anchor="b"/>
          <a:p>
            <a:pPr algn="r">
              <a:lnSpc>
                <a:spcPct val="100000"/>
              </a:lnSpc>
            </a:pPr>
            <a:fld id="{71CD4ACE-52F4-497C-A170-CCDD5447B527}" type="slidenum">
              <a:rPr lang="fr-FR" sz="1300">
                <a:solidFill>
                  <a:srgbClr val="000000"/>
                </a:solidFill>
                <a:latin typeface="+mn-lt"/>
                <a:ea typeface="+mn-ea"/>
              </a:rPr>
              <a:t>&lt;numéro&gt;</a:t>
            </a:fld>
            <a:endParaRPr/>
          </a:p>
        </p:txBody>
      </p:sp>
    </p:spTree>
  </p:cSld>
</p:notes>
</file>

<file path=ppt/notesSlides/notesSlide1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708" name="PlaceHolder 1"/>
          <p:cNvSpPr>
            <a:spLocks noGrp="1"/>
          </p:cNvSpPr>
          <p:nvPr>
            <p:ph type="body"/>
          </p:nvPr>
        </p:nvSpPr>
        <p:spPr>
          <a:xfrm>
            <a:off x="731520" y="4560480"/>
            <a:ext cx="5851800" cy="4320360"/>
          </a:xfrm>
          <a:prstGeom prst="rect">
            <a:avLst/>
          </a:prstGeom>
        </p:spPr>
        <p:txBody>
          <a:bodyPr lIns="96840" rIns="96840" tIns="48240" bIns="48240"/>
          <a:p>
            <a:endParaRPr/>
          </a:p>
        </p:txBody>
      </p:sp>
      <p:sp>
        <p:nvSpPr>
          <p:cNvPr id="2709" name="TextShape 2"/>
          <p:cNvSpPr txBox="1"/>
          <p:nvPr/>
        </p:nvSpPr>
        <p:spPr>
          <a:xfrm>
            <a:off x="4143600" y="9119520"/>
            <a:ext cx="3169440" cy="479880"/>
          </a:xfrm>
          <a:prstGeom prst="rect">
            <a:avLst/>
          </a:prstGeom>
        </p:spPr>
        <p:txBody>
          <a:bodyPr lIns="96840" rIns="96840" tIns="48240" bIns="48240" anchor="b"/>
          <a:p>
            <a:pPr algn="r">
              <a:lnSpc>
                <a:spcPct val="100000"/>
              </a:lnSpc>
            </a:pPr>
            <a:fld id="{D09C74AC-F636-4C96-B25F-F92D1B060F06}" type="slidenum">
              <a:rPr lang="fr-FR" sz="1300">
                <a:solidFill>
                  <a:srgbClr val="000000"/>
                </a:solidFill>
                <a:latin typeface="+mn-lt"/>
                <a:ea typeface="+mn-ea"/>
              </a:rPr>
              <a:t>&lt;numéro&gt;</a:t>
            </a:fld>
            <a:endParaRPr/>
          </a:p>
        </p:txBody>
      </p:sp>
    </p:spTree>
  </p:cSld>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680" name="PlaceHolder 1"/>
          <p:cNvSpPr>
            <a:spLocks noGrp="1"/>
          </p:cNvSpPr>
          <p:nvPr>
            <p:ph type="body"/>
          </p:nvPr>
        </p:nvSpPr>
        <p:spPr>
          <a:xfrm>
            <a:off x="731520" y="4560480"/>
            <a:ext cx="5851800" cy="4320360"/>
          </a:xfrm>
          <a:prstGeom prst="rect">
            <a:avLst/>
          </a:prstGeom>
        </p:spPr>
        <p:txBody>
          <a:bodyPr lIns="96840" rIns="96840" tIns="48240" bIns="48240"/>
          <a:p>
            <a:endParaRPr/>
          </a:p>
        </p:txBody>
      </p:sp>
      <p:sp>
        <p:nvSpPr>
          <p:cNvPr id="2681" name="TextShape 2"/>
          <p:cNvSpPr txBox="1"/>
          <p:nvPr/>
        </p:nvSpPr>
        <p:spPr>
          <a:xfrm>
            <a:off x="4143600" y="9119520"/>
            <a:ext cx="3169440" cy="479880"/>
          </a:xfrm>
          <a:prstGeom prst="rect">
            <a:avLst/>
          </a:prstGeom>
        </p:spPr>
        <p:txBody>
          <a:bodyPr lIns="96840" rIns="96840" tIns="48240" bIns="48240" anchor="b"/>
          <a:p>
            <a:pPr algn="r">
              <a:lnSpc>
                <a:spcPct val="100000"/>
              </a:lnSpc>
            </a:pPr>
            <a:fld id="{7D04DE88-DE3D-4687-A861-E78E93E4C064}" type="slidenum">
              <a:rPr lang="fr-FR" sz="1300">
                <a:solidFill>
                  <a:srgbClr val="000000"/>
                </a:solidFill>
                <a:latin typeface="+mn-lt"/>
                <a:ea typeface="+mn-ea"/>
              </a:rPr>
              <a:t>&lt;numéro&gt;</a:t>
            </a:fld>
            <a:endParaRPr/>
          </a:p>
        </p:txBody>
      </p:sp>
    </p:spTree>
  </p:cSld>
</p:notes>
</file>

<file path=ppt/notesSlides/notesSlide2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710" name="PlaceHolder 1"/>
          <p:cNvSpPr>
            <a:spLocks noGrp="1"/>
          </p:cNvSpPr>
          <p:nvPr>
            <p:ph type="body"/>
          </p:nvPr>
        </p:nvSpPr>
        <p:spPr>
          <a:xfrm>
            <a:off x="731520" y="4560480"/>
            <a:ext cx="5851800" cy="4320360"/>
          </a:xfrm>
          <a:prstGeom prst="rect">
            <a:avLst/>
          </a:prstGeom>
        </p:spPr>
        <p:txBody>
          <a:bodyPr lIns="96840" rIns="96840" tIns="48240" bIns="48240"/>
          <a:p>
            <a:endParaRPr/>
          </a:p>
        </p:txBody>
      </p:sp>
      <p:sp>
        <p:nvSpPr>
          <p:cNvPr id="2711" name="TextShape 2"/>
          <p:cNvSpPr txBox="1"/>
          <p:nvPr/>
        </p:nvSpPr>
        <p:spPr>
          <a:xfrm>
            <a:off x="4143600" y="9119520"/>
            <a:ext cx="3169440" cy="479880"/>
          </a:xfrm>
          <a:prstGeom prst="rect">
            <a:avLst/>
          </a:prstGeom>
        </p:spPr>
        <p:txBody>
          <a:bodyPr lIns="96840" rIns="96840" tIns="48240" bIns="48240" anchor="b"/>
          <a:p>
            <a:pPr algn="r">
              <a:lnSpc>
                <a:spcPct val="100000"/>
              </a:lnSpc>
            </a:pPr>
            <a:fld id="{E281AAEC-3D7F-450E-91AD-F8B0163425FC}" type="slidenum">
              <a:rPr lang="fr-FR" sz="1300">
                <a:solidFill>
                  <a:srgbClr val="000000"/>
                </a:solidFill>
                <a:latin typeface="+mn-lt"/>
                <a:ea typeface="+mn-ea"/>
              </a:rPr>
              <a:t>&lt;numéro&gt;</a:t>
            </a:fld>
            <a:endParaRPr/>
          </a:p>
        </p:txBody>
      </p:sp>
    </p:spTree>
  </p:cSld>
</p:notes>
</file>

<file path=ppt/notesSlides/notesSlide2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712" name="PlaceHolder 1"/>
          <p:cNvSpPr>
            <a:spLocks noGrp="1"/>
          </p:cNvSpPr>
          <p:nvPr>
            <p:ph type="body"/>
          </p:nvPr>
        </p:nvSpPr>
        <p:spPr>
          <a:xfrm>
            <a:off x="731520" y="4560480"/>
            <a:ext cx="5851800" cy="4320360"/>
          </a:xfrm>
          <a:prstGeom prst="rect">
            <a:avLst/>
          </a:prstGeom>
        </p:spPr>
        <p:txBody>
          <a:bodyPr lIns="96840" rIns="96840" tIns="48240" bIns="48240"/>
          <a:p>
            <a:endParaRPr/>
          </a:p>
        </p:txBody>
      </p:sp>
      <p:sp>
        <p:nvSpPr>
          <p:cNvPr id="2713" name="TextShape 2"/>
          <p:cNvSpPr txBox="1"/>
          <p:nvPr/>
        </p:nvSpPr>
        <p:spPr>
          <a:xfrm>
            <a:off x="4143600" y="9119520"/>
            <a:ext cx="3169440" cy="479880"/>
          </a:xfrm>
          <a:prstGeom prst="rect">
            <a:avLst/>
          </a:prstGeom>
        </p:spPr>
        <p:txBody>
          <a:bodyPr lIns="96840" rIns="96840" tIns="48240" bIns="48240" anchor="b"/>
          <a:p>
            <a:pPr algn="r">
              <a:lnSpc>
                <a:spcPct val="100000"/>
              </a:lnSpc>
            </a:pPr>
            <a:fld id="{B39B391C-6108-4957-BA87-C85EA47B2008}" type="slidenum">
              <a:rPr lang="fr-FR" sz="1300">
                <a:solidFill>
                  <a:srgbClr val="000000"/>
                </a:solidFill>
                <a:latin typeface="+mn-lt"/>
                <a:ea typeface="+mn-ea"/>
              </a:rPr>
              <a:t>&lt;numéro&gt;</a:t>
            </a:fld>
            <a:endParaRPr/>
          </a:p>
        </p:txBody>
      </p:sp>
    </p:spTree>
  </p:cSld>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682" name="PlaceHolder 1"/>
          <p:cNvSpPr>
            <a:spLocks noGrp="1"/>
          </p:cNvSpPr>
          <p:nvPr>
            <p:ph type="body"/>
          </p:nvPr>
        </p:nvSpPr>
        <p:spPr>
          <a:xfrm>
            <a:off x="731520" y="4560480"/>
            <a:ext cx="5851800" cy="4320360"/>
          </a:xfrm>
          <a:prstGeom prst="rect">
            <a:avLst/>
          </a:prstGeom>
        </p:spPr>
        <p:txBody>
          <a:bodyPr lIns="96840" rIns="96840" tIns="48240" bIns="48240"/>
          <a:p>
            <a:endParaRPr/>
          </a:p>
        </p:txBody>
      </p:sp>
      <p:sp>
        <p:nvSpPr>
          <p:cNvPr id="2683" name="TextShape 2"/>
          <p:cNvSpPr txBox="1"/>
          <p:nvPr/>
        </p:nvSpPr>
        <p:spPr>
          <a:xfrm>
            <a:off x="4143600" y="9119520"/>
            <a:ext cx="3169440" cy="479880"/>
          </a:xfrm>
          <a:prstGeom prst="rect">
            <a:avLst/>
          </a:prstGeom>
        </p:spPr>
        <p:txBody>
          <a:bodyPr lIns="96840" rIns="96840" tIns="48240" bIns="48240" anchor="b"/>
          <a:p>
            <a:pPr algn="r">
              <a:lnSpc>
                <a:spcPct val="100000"/>
              </a:lnSpc>
            </a:pPr>
            <a:fld id="{8B19E1A3-29DA-40F4-AD3F-8437B7952860}" type="slidenum">
              <a:rPr lang="fr-FR" sz="1300">
                <a:solidFill>
                  <a:srgbClr val="000000"/>
                </a:solidFill>
                <a:latin typeface="+mn-lt"/>
                <a:ea typeface="+mn-ea"/>
              </a:rPr>
              <a:t>&lt;numéro&gt;</a:t>
            </a:fld>
            <a:endParaRPr/>
          </a:p>
        </p:txBody>
      </p:sp>
    </p:spTree>
  </p:cSld>
</p:notes>
</file>

<file path=ppt/notesSlides/notesSlide3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714" name="PlaceHolder 1"/>
          <p:cNvSpPr>
            <a:spLocks noGrp="1"/>
          </p:cNvSpPr>
          <p:nvPr>
            <p:ph type="body"/>
          </p:nvPr>
        </p:nvSpPr>
        <p:spPr>
          <a:xfrm>
            <a:off x="731520" y="4560480"/>
            <a:ext cx="5851800" cy="4320360"/>
          </a:xfrm>
          <a:prstGeom prst="rect">
            <a:avLst/>
          </a:prstGeom>
        </p:spPr>
        <p:txBody>
          <a:bodyPr lIns="96840" rIns="96840" tIns="48240" bIns="48240"/>
          <a:p>
            <a:endParaRPr/>
          </a:p>
        </p:txBody>
      </p:sp>
      <p:sp>
        <p:nvSpPr>
          <p:cNvPr id="2715" name="TextShape 2"/>
          <p:cNvSpPr txBox="1"/>
          <p:nvPr/>
        </p:nvSpPr>
        <p:spPr>
          <a:xfrm>
            <a:off x="4143600" y="9119520"/>
            <a:ext cx="3169440" cy="479880"/>
          </a:xfrm>
          <a:prstGeom prst="rect">
            <a:avLst/>
          </a:prstGeom>
        </p:spPr>
        <p:txBody>
          <a:bodyPr lIns="96840" rIns="96840" tIns="48240" bIns="48240" anchor="b"/>
          <a:p>
            <a:pPr algn="r">
              <a:lnSpc>
                <a:spcPct val="100000"/>
              </a:lnSpc>
            </a:pPr>
            <a:fld id="{096CA2EC-FB54-46C9-AD67-F371DE449A23}" type="slidenum">
              <a:rPr lang="fr-FR" sz="1300">
                <a:solidFill>
                  <a:srgbClr val="000000"/>
                </a:solidFill>
                <a:latin typeface="+mn-lt"/>
                <a:ea typeface="+mn-ea"/>
              </a:rPr>
              <a:t>&lt;numéro&gt;</a:t>
            </a:fld>
            <a:endParaRPr/>
          </a:p>
        </p:txBody>
      </p:sp>
    </p:spTree>
  </p:cSld>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684" name="PlaceHolder 1"/>
          <p:cNvSpPr>
            <a:spLocks noGrp="1"/>
          </p:cNvSpPr>
          <p:nvPr>
            <p:ph type="body"/>
          </p:nvPr>
        </p:nvSpPr>
        <p:spPr>
          <a:xfrm>
            <a:off x="731520" y="4560480"/>
            <a:ext cx="5851800" cy="4320360"/>
          </a:xfrm>
          <a:prstGeom prst="rect">
            <a:avLst/>
          </a:prstGeom>
        </p:spPr>
        <p:txBody>
          <a:bodyPr lIns="96840" rIns="96840" tIns="48240" bIns="48240"/>
          <a:p>
            <a:endParaRPr/>
          </a:p>
        </p:txBody>
      </p:sp>
      <p:sp>
        <p:nvSpPr>
          <p:cNvPr id="2685" name="TextShape 2"/>
          <p:cNvSpPr txBox="1"/>
          <p:nvPr/>
        </p:nvSpPr>
        <p:spPr>
          <a:xfrm>
            <a:off x="4143600" y="9119520"/>
            <a:ext cx="3169440" cy="479880"/>
          </a:xfrm>
          <a:prstGeom prst="rect">
            <a:avLst/>
          </a:prstGeom>
        </p:spPr>
        <p:txBody>
          <a:bodyPr lIns="96840" rIns="96840" tIns="48240" bIns="48240" anchor="b"/>
          <a:p>
            <a:pPr algn="r">
              <a:lnSpc>
                <a:spcPct val="100000"/>
              </a:lnSpc>
            </a:pPr>
            <a:fld id="{5FF3DA2D-63E2-4A3E-B4EE-642F37E8E4E3}" type="slidenum">
              <a:rPr lang="fr-FR" sz="1300">
                <a:solidFill>
                  <a:srgbClr val="000000"/>
                </a:solidFill>
                <a:latin typeface="+mn-lt"/>
                <a:ea typeface="+mn-ea"/>
              </a:rPr>
              <a:t>&lt;numéro&gt;</a:t>
            </a:fld>
            <a:endParaRPr/>
          </a:p>
        </p:txBody>
      </p:sp>
    </p:spTree>
  </p:cSld>
</p:notes>
</file>

<file path=ppt/notesSlides/notesSlide4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716" name="PlaceHolder 1"/>
          <p:cNvSpPr>
            <a:spLocks noGrp="1"/>
          </p:cNvSpPr>
          <p:nvPr>
            <p:ph type="body"/>
          </p:nvPr>
        </p:nvSpPr>
        <p:spPr>
          <a:xfrm>
            <a:off x="731520" y="4560480"/>
            <a:ext cx="5851800" cy="4320360"/>
          </a:xfrm>
          <a:prstGeom prst="rect">
            <a:avLst/>
          </a:prstGeom>
        </p:spPr>
        <p:txBody>
          <a:bodyPr lIns="96840" rIns="96840" tIns="48240" bIns="48240"/>
          <a:p>
            <a:r>
              <a:rPr lang="fr-FR" sz="2000">
                <a:latin typeface="Arial"/>
              </a:rPr>
              <a:t>Consider the sub-tree growth : for example, there are subtrees and their boundaries. For regular tree with d &gt; 2 or generic tree, each of the tree size grows exponentially in t. Therefore, boundary nodes are also of the same order as the tree size itself. First attempt to bound above is to obtain concentration around mean and then clearly find out about the “separation”. But each of these have very high variance and of the same order as the size of the tree. Therefore, concentration results will suggest that each of the sizes are in the “variance” uncertainty region of each other and hence not clear if provide any meaningful answer. Further, the average value of tree size is very “time sensitive” with v. high variances. </a:t>
            </a:r>
            <a:endParaRPr/>
          </a:p>
          <a:p>
            <a:endParaRPr/>
          </a:p>
        </p:txBody>
      </p:sp>
      <p:sp>
        <p:nvSpPr>
          <p:cNvPr id="2717" name="TextShape 2"/>
          <p:cNvSpPr txBox="1"/>
          <p:nvPr/>
        </p:nvSpPr>
        <p:spPr>
          <a:xfrm>
            <a:off x="4143600" y="9119520"/>
            <a:ext cx="3169440" cy="479880"/>
          </a:xfrm>
          <a:prstGeom prst="rect">
            <a:avLst/>
          </a:prstGeom>
        </p:spPr>
        <p:txBody>
          <a:bodyPr lIns="96840" rIns="96840" tIns="48240" bIns="48240" anchor="b"/>
          <a:p>
            <a:pPr algn="r">
              <a:lnSpc>
                <a:spcPct val="100000"/>
              </a:lnSpc>
            </a:pPr>
            <a:fld id="{BCE24F55-A6C8-471C-B8C1-F8E25F6536EF}" type="slidenum">
              <a:rPr lang="fr-FR" sz="1300">
                <a:solidFill>
                  <a:srgbClr val="000000"/>
                </a:solidFill>
                <a:latin typeface="+mn-lt"/>
                <a:ea typeface="+mn-ea"/>
              </a:rPr>
              <a:t>&lt;numéro&gt;</a:t>
            </a:fld>
            <a:endParaRPr/>
          </a:p>
        </p:txBody>
      </p:sp>
    </p:spTree>
  </p:cSld>
</p:notes>
</file>

<file path=ppt/notesSlides/notesSlide4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718" name="PlaceHolder 1"/>
          <p:cNvSpPr>
            <a:spLocks noGrp="1"/>
          </p:cNvSpPr>
          <p:nvPr>
            <p:ph type="body"/>
          </p:nvPr>
        </p:nvSpPr>
        <p:spPr>
          <a:xfrm>
            <a:off x="731520" y="4560480"/>
            <a:ext cx="5851800" cy="4320360"/>
          </a:xfrm>
          <a:prstGeom prst="rect">
            <a:avLst/>
          </a:prstGeom>
        </p:spPr>
        <p:txBody>
          <a:bodyPr lIns="96840" rIns="96840" tIns="48240" bIns="48240"/>
          <a:p>
            <a:r>
              <a:rPr lang="fr-FR" sz="2000">
                <a:latin typeface="Arial"/>
              </a:rPr>
              <a:t>Consider the sub-tree growth : for example, there are subtrees and their boundaries. For regular tree with d &gt; 2 or generic tree, each of the tree size grows exponentially in t. Therefore, boundary nodes are also of the same order as the tree size itself. First attempt to bound above is to obtain concentration around mean and then clearly find out about the “separation”. But each of these have very high variance and of the same order as the size of the tree. Therefore, concentration results will suggest that each of the sizes are in the “variance” uncertainty region of each other and hence not clear if provide any meaningful answer. Further, the average value of tree size is very “time sensitive” with v. high variances. </a:t>
            </a:r>
            <a:endParaRPr/>
          </a:p>
          <a:p>
            <a:endParaRPr/>
          </a:p>
        </p:txBody>
      </p:sp>
      <p:sp>
        <p:nvSpPr>
          <p:cNvPr id="2719" name="TextShape 2"/>
          <p:cNvSpPr txBox="1"/>
          <p:nvPr/>
        </p:nvSpPr>
        <p:spPr>
          <a:xfrm>
            <a:off x="4143600" y="9119520"/>
            <a:ext cx="3169440" cy="479880"/>
          </a:xfrm>
          <a:prstGeom prst="rect">
            <a:avLst/>
          </a:prstGeom>
        </p:spPr>
        <p:txBody>
          <a:bodyPr lIns="96840" rIns="96840" tIns="48240" bIns="48240" anchor="b"/>
          <a:p>
            <a:pPr algn="r">
              <a:lnSpc>
                <a:spcPct val="100000"/>
              </a:lnSpc>
            </a:pPr>
            <a:fld id="{A551B454-7D8D-470B-9A02-7015F3396B93}" type="slidenum">
              <a:rPr lang="fr-FR" sz="1300">
                <a:solidFill>
                  <a:srgbClr val="000000"/>
                </a:solidFill>
                <a:latin typeface="+mn-lt"/>
                <a:ea typeface="+mn-ea"/>
              </a:rPr>
              <a:t>&lt;numéro&gt;</a:t>
            </a:fld>
            <a:endParaRPr/>
          </a:p>
        </p:txBody>
      </p:sp>
    </p:spTree>
  </p:cSld>
</p:notes>
</file>

<file path=ppt/notesSlides/notesSlide4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720" name="PlaceHolder 1"/>
          <p:cNvSpPr>
            <a:spLocks noGrp="1"/>
          </p:cNvSpPr>
          <p:nvPr>
            <p:ph type="body"/>
          </p:nvPr>
        </p:nvSpPr>
        <p:spPr>
          <a:xfrm>
            <a:off x="731520" y="4560480"/>
            <a:ext cx="5851800" cy="4320360"/>
          </a:xfrm>
          <a:prstGeom prst="rect">
            <a:avLst/>
          </a:prstGeom>
        </p:spPr>
        <p:txBody>
          <a:bodyPr lIns="96840" rIns="96840" tIns="48240" bIns="48240"/>
          <a:p>
            <a:r>
              <a:rPr lang="fr-FR" sz="2000">
                <a:latin typeface="Arial"/>
              </a:rPr>
              <a:t>Consider the sub-tree growth : for example, there are subtrees and their boundaries. For regular tree with d &gt; 2 or generic tree, each of the tree size grows exponentially in t. Therefore, boundary nodes are also of the same order as the tree size itself. First attempt to bound above is to obtain concentration around mean and then clearly find out about the “separation”. But each of these have very high variance and of the same order as the size of the tree. Therefore, concentration results will suggest that each of the sizes are in the “variance” uncertainty region of each other and hence not clear if provide any meaningful answer. Further, the average value of tree size is very “time sensitive” with v. high variances. </a:t>
            </a:r>
            <a:endParaRPr/>
          </a:p>
          <a:p>
            <a:endParaRPr/>
          </a:p>
        </p:txBody>
      </p:sp>
      <p:sp>
        <p:nvSpPr>
          <p:cNvPr id="2721" name="TextShape 2"/>
          <p:cNvSpPr txBox="1"/>
          <p:nvPr/>
        </p:nvSpPr>
        <p:spPr>
          <a:xfrm>
            <a:off x="4143600" y="9119520"/>
            <a:ext cx="3169440" cy="479880"/>
          </a:xfrm>
          <a:prstGeom prst="rect">
            <a:avLst/>
          </a:prstGeom>
        </p:spPr>
        <p:txBody>
          <a:bodyPr lIns="96840" rIns="96840" tIns="48240" bIns="48240" anchor="b"/>
          <a:p>
            <a:pPr algn="r">
              <a:lnSpc>
                <a:spcPct val="100000"/>
              </a:lnSpc>
            </a:pPr>
            <a:fld id="{E0BB9503-DA81-49DD-8836-1B32431F8075}" type="slidenum">
              <a:rPr lang="fr-FR" sz="1300">
                <a:solidFill>
                  <a:srgbClr val="000000"/>
                </a:solidFill>
                <a:latin typeface="+mn-lt"/>
                <a:ea typeface="+mn-ea"/>
              </a:rPr>
              <a:t>&lt;numéro&gt;</a:t>
            </a:fld>
            <a:endParaRPr/>
          </a:p>
        </p:txBody>
      </p:sp>
    </p:spTree>
  </p:cSld>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686" name="PlaceHolder 1"/>
          <p:cNvSpPr>
            <a:spLocks noGrp="1"/>
          </p:cNvSpPr>
          <p:nvPr>
            <p:ph type="body"/>
          </p:nvPr>
        </p:nvSpPr>
        <p:spPr>
          <a:xfrm>
            <a:off x="731520" y="4560480"/>
            <a:ext cx="5851800" cy="4320360"/>
          </a:xfrm>
          <a:prstGeom prst="rect">
            <a:avLst/>
          </a:prstGeom>
        </p:spPr>
        <p:txBody>
          <a:bodyPr lIns="96840" rIns="96840" tIns="48240" bIns="48240"/>
          <a:p>
            <a:endParaRPr/>
          </a:p>
        </p:txBody>
      </p:sp>
      <p:sp>
        <p:nvSpPr>
          <p:cNvPr id="2687" name="TextShape 2"/>
          <p:cNvSpPr txBox="1"/>
          <p:nvPr/>
        </p:nvSpPr>
        <p:spPr>
          <a:xfrm>
            <a:off x="4143600" y="9119520"/>
            <a:ext cx="3169440" cy="479880"/>
          </a:xfrm>
          <a:prstGeom prst="rect">
            <a:avLst/>
          </a:prstGeom>
        </p:spPr>
        <p:txBody>
          <a:bodyPr lIns="96840" rIns="96840" tIns="48240" bIns="48240" anchor="b"/>
          <a:p>
            <a:pPr algn="r">
              <a:lnSpc>
                <a:spcPct val="100000"/>
              </a:lnSpc>
            </a:pPr>
            <a:fld id="{C5029287-CCE8-4CDD-B8D8-493100C8447B}" type="slidenum">
              <a:rPr lang="fr-FR" sz="1300">
                <a:solidFill>
                  <a:srgbClr val="000000"/>
                </a:solidFill>
                <a:latin typeface="+mn-lt"/>
                <a:ea typeface="+mn-ea"/>
              </a:rPr>
              <a:t>&lt;numéro&gt;</a:t>
            </a:fld>
            <a:endParaRPr/>
          </a:p>
        </p:txBody>
      </p:sp>
    </p:spTree>
  </p:cSld>
</p:notes>
</file>

<file path=ppt/notesSlides/notesSlide5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722" name="PlaceHolder 1"/>
          <p:cNvSpPr>
            <a:spLocks noGrp="1"/>
          </p:cNvSpPr>
          <p:nvPr>
            <p:ph type="body"/>
          </p:nvPr>
        </p:nvSpPr>
        <p:spPr>
          <a:xfrm>
            <a:off x="731520" y="4560480"/>
            <a:ext cx="5851800" cy="4320360"/>
          </a:xfrm>
          <a:prstGeom prst="rect">
            <a:avLst/>
          </a:prstGeom>
        </p:spPr>
        <p:txBody>
          <a:bodyPr lIns="96840" rIns="96840" tIns="48240" bIns="48240"/>
          <a:p>
            <a:endParaRPr/>
          </a:p>
        </p:txBody>
      </p:sp>
      <p:sp>
        <p:nvSpPr>
          <p:cNvPr id="2723" name="TextShape 2"/>
          <p:cNvSpPr txBox="1"/>
          <p:nvPr/>
        </p:nvSpPr>
        <p:spPr>
          <a:xfrm>
            <a:off x="4143600" y="9119520"/>
            <a:ext cx="3169440" cy="479880"/>
          </a:xfrm>
          <a:prstGeom prst="rect">
            <a:avLst/>
          </a:prstGeom>
        </p:spPr>
        <p:txBody>
          <a:bodyPr lIns="96840" rIns="96840" tIns="48240" bIns="48240" anchor="b"/>
          <a:p>
            <a:pPr algn="r">
              <a:lnSpc>
                <a:spcPct val="100000"/>
              </a:lnSpc>
            </a:pPr>
            <a:fld id="{E0276377-9260-4EF6-8DAD-D60EDAA56A94}" type="slidenum">
              <a:rPr lang="fr-FR" sz="1300">
                <a:solidFill>
                  <a:srgbClr val="000000"/>
                </a:solidFill>
                <a:latin typeface="Calibri"/>
                <a:ea typeface="+mn-ea"/>
              </a:rPr>
              <a:t>&lt;numéro&gt;</a:t>
            </a:fld>
            <a:endParaRPr/>
          </a:p>
        </p:txBody>
      </p:sp>
    </p:spTree>
  </p:cSld>
</p:notes>
</file>

<file path=ppt/notesSlides/notesSlide5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724" name="PlaceHolder 1"/>
          <p:cNvSpPr>
            <a:spLocks noGrp="1"/>
          </p:cNvSpPr>
          <p:nvPr>
            <p:ph type="body"/>
          </p:nvPr>
        </p:nvSpPr>
        <p:spPr>
          <a:xfrm>
            <a:off x="731520" y="4560480"/>
            <a:ext cx="5851800" cy="4320360"/>
          </a:xfrm>
          <a:prstGeom prst="rect">
            <a:avLst/>
          </a:prstGeom>
        </p:spPr>
        <p:txBody>
          <a:bodyPr lIns="96840" rIns="96840" tIns="48240" bIns="48240"/>
          <a:p>
            <a:endParaRPr/>
          </a:p>
        </p:txBody>
      </p:sp>
      <p:sp>
        <p:nvSpPr>
          <p:cNvPr id="2725" name="TextShape 2"/>
          <p:cNvSpPr txBox="1"/>
          <p:nvPr/>
        </p:nvSpPr>
        <p:spPr>
          <a:xfrm>
            <a:off x="4143600" y="9119520"/>
            <a:ext cx="3169440" cy="479880"/>
          </a:xfrm>
          <a:prstGeom prst="rect">
            <a:avLst/>
          </a:prstGeom>
        </p:spPr>
        <p:txBody>
          <a:bodyPr lIns="96840" rIns="96840" tIns="48240" bIns="48240" anchor="b"/>
          <a:p>
            <a:pPr algn="r">
              <a:lnSpc>
                <a:spcPct val="100000"/>
              </a:lnSpc>
            </a:pPr>
            <a:fld id="{2B54C8F9-FB64-4653-8775-9A4C299B3826}" type="slidenum">
              <a:rPr lang="fr-FR" sz="1300">
                <a:solidFill>
                  <a:srgbClr val="000000"/>
                </a:solidFill>
                <a:latin typeface="Calibri"/>
                <a:ea typeface="+mn-ea"/>
              </a:rPr>
              <a:t>&lt;numéro&gt;</a:t>
            </a:fld>
            <a:endParaRPr/>
          </a:p>
        </p:txBody>
      </p:sp>
    </p:spTree>
  </p:cSld>
</p:notes>
</file>

<file path=ppt/notesSlides/notesSlide5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726" name="PlaceHolder 1"/>
          <p:cNvSpPr>
            <a:spLocks noGrp="1"/>
          </p:cNvSpPr>
          <p:nvPr>
            <p:ph type="body"/>
          </p:nvPr>
        </p:nvSpPr>
        <p:spPr>
          <a:xfrm>
            <a:off x="731520" y="4560480"/>
            <a:ext cx="5851800" cy="4320360"/>
          </a:xfrm>
          <a:prstGeom prst="rect">
            <a:avLst/>
          </a:prstGeom>
        </p:spPr>
        <p:txBody>
          <a:bodyPr lIns="96840" rIns="96840" tIns="48240" bIns="48240"/>
          <a:p>
            <a:endParaRPr/>
          </a:p>
        </p:txBody>
      </p:sp>
      <p:sp>
        <p:nvSpPr>
          <p:cNvPr id="2727" name="TextShape 2"/>
          <p:cNvSpPr txBox="1"/>
          <p:nvPr/>
        </p:nvSpPr>
        <p:spPr>
          <a:xfrm>
            <a:off x="4143600" y="9119520"/>
            <a:ext cx="3169440" cy="479880"/>
          </a:xfrm>
          <a:prstGeom prst="rect">
            <a:avLst/>
          </a:prstGeom>
        </p:spPr>
        <p:txBody>
          <a:bodyPr lIns="96840" rIns="96840" tIns="48240" bIns="48240" anchor="b"/>
          <a:p>
            <a:pPr algn="r">
              <a:lnSpc>
                <a:spcPct val="100000"/>
              </a:lnSpc>
            </a:pPr>
            <a:fld id="{CC4869A2-30C5-4297-83EC-4035B7120911}" type="slidenum">
              <a:rPr lang="fr-FR" sz="1300">
                <a:solidFill>
                  <a:srgbClr val="000000"/>
                </a:solidFill>
                <a:latin typeface="Calibri"/>
                <a:ea typeface="+mn-ea"/>
              </a:rPr>
              <a:t>&lt;numéro&gt;</a:t>
            </a:fld>
            <a:endParaRPr/>
          </a:p>
        </p:txBody>
      </p:sp>
    </p:spTree>
  </p:cSld>
</p:notes>
</file>

<file path=ppt/notesSlides/notesSlide5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728" name="PlaceHolder 1"/>
          <p:cNvSpPr>
            <a:spLocks noGrp="1"/>
          </p:cNvSpPr>
          <p:nvPr>
            <p:ph type="body"/>
          </p:nvPr>
        </p:nvSpPr>
        <p:spPr>
          <a:xfrm>
            <a:off x="731520" y="4560480"/>
            <a:ext cx="5851800" cy="4320360"/>
          </a:xfrm>
          <a:prstGeom prst="rect">
            <a:avLst/>
          </a:prstGeom>
        </p:spPr>
        <p:txBody>
          <a:bodyPr lIns="96840" rIns="96840" tIns="48240" bIns="48240"/>
          <a:p>
            <a:endParaRPr/>
          </a:p>
        </p:txBody>
      </p:sp>
      <p:sp>
        <p:nvSpPr>
          <p:cNvPr id="2729" name="TextShape 2"/>
          <p:cNvSpPr txBox="1"/>
          <p:nvPr/>
        </p:nvSpPr>
        <p:spPr>
          <a:xfrm>
            <a:off x="4143600" y="9119520"/>
            <a:ext cx="3169440" cy="479880"/>
          </a:xfrm>
          <a:prstGeom prst="rect">
            <a:avLst/>
          </a:prstGeom>
        </p:spPr>
        <p:txBody>
          <a:bodyPr lIns="96840" rIns="96840" tIns="48240" bIns="48240" anchor="b"/>
          <a:p>
            <a:pPr algn="r">
              <a:lnSpc>
                <a:spcPct val="100000"/>
              </a:lnSpc>
            </a:pPr>
            <a:fld id="{F4A938D8-66D7-458A-9F61-905ED169518D}" type="slidenum">
              <a:rPr lang="fr-FR" sz="1300">
                <a:solidFill>
                  <a:srgbClr val="000000"/>
                </a:solidFill>
                <a:latin typeface="Calibri"/>
                <a:ea typeface="+mn-ea"/>
              </a:rPr>
              <a:t>&lt;numéro&gt;</a:t>
            </a:fld>
            <a:endParaRPr/>
          </a:p>
        </p:txBody>
      </p:sp>
    </p:spTree>
  </p:cSld>
</p:notes>
</file>

<file path=ppt/notesSlides/notesSlide5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730" name="PlaceHolder 1"/>
          <p:cNvSpPr>
            <a:spLocks noGrp="1"/>
          </p:cNvSpPr>
          <p:nvPr>
            <p:ph type="body"/>
          </p:nvPr>
        </p:nvSpPr>
        <p:spPr>
          <a:xfrm>
            <a:off x="731520" y="4560480"/>
            <a:ext cx="5851800" cy="4320360"/>
          </a:xfrm>
          <a:prstGeom prst="rect">
            <a:avLst/>
          </a:prstGeom>
        </p:spPr>
        <p:txBody>
          <a:bodyPr lIns="96840" rIns="96840" tIns="48240" bIns="48240"/>
          <a:p>
            <a:endParaRPr/>
          </a:p>
        </p:txBody>
      </p:sp>
      <p:sp>
        <p:nvSpPr>
          <p:cNvPr id="2731" name="TextShape 2"/>
          <p:cNvSpPr txBox="1"/>
          <p:nvPr/>
        </p:nvSpPr>
        <p:spPr>
          <a:xfrm>
            <a:off x="4143600" y="9119520"/>
            <a:ext cx="3169440" cy="479880"/>
          </a:xfrm>
          <a:prstGeom prst="rect">
            <a:avLst/>
          </a:prstGeom>
        </p:spPr>
        <p:txBody>
          <a:bodyPr lIns="96840" rIns="96840" tIns="48240" bIns="48240" anchor="b"/>
          <a:p>
            <a:pPr algn="r">
              <a:lnSpc>
                <a:spcPct val="100000"/>
              </a:lnSpc>
            </a:pPr>
            <a:fld id="{E7A6037B-79A4-46D9-8747-16C38B7C611F}" type="slidenum">
              <a:rPr lang="fr-FR" sz="1300">
                <a:solidFill>
                  <a:srgbClr val="000000"/>
                </a:solidFill>
                <a:latin typeface="Calibri"/>
                <a:ea typeface="+mn-ea"/>
              </a:rPr>
              <a:t>&lt;numéro&gt;</a:t>
            </a:fld>
            <a:endParaRPr/>
          </a:p>
        </p:txBody>
      </p:sp>
    </p:spTree>
  </p:cSld>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688" name="PlaceHolder 1"/>
          <p:cNvSpPr>
            <a:spLocks noGrp="1"/>
          </p:cNvSpPr>
          <p:nvPr>
            <p:ph type="body"/>
          </p:nvPr>
        </p:nvSpPr>
        <p:spPr>
          <a:xfrm>
            <a:off x="731520" y="4560480"/>
            <a:ext cx="5851800" cy="4320360"/>
          </a:xfrm>
          <a:prstGeom prst="rect">
            <a:avLst/>
          </a:prstGeom>
        </p:spPr>
        <p:txBody>
          <a:bodyPr lIns="96840" rIns="96840" tIns="48240" bIns="48240"/>
          <a:p>
            <a:endParaRPr/>
          </a:p>
        </p:txBody>
      </p:sp>
      <p:sp>
        <p:nvSpPr>
          <p:cNvPr id="2689" name="TextShape 2"/>
          <p:cNvSpPr txBox="1"/>
          <p:nvPr/>
        </p:nvSpPr>
        <p:spPr>
          <a:xfrm>
            <a:off x="4143600" y="9119520"/>
            <a:ext cx="3169440" cy="479880"/>
          </a:xfrm>
          <a:prstGeom prst="rect">
            <a:avLst/>
          </a:prstGeom>
        </p:spPr>
        <p:txBody>
          <a:bodyPr lIns="96840" rIns="96840" tIns="48240" bIns="48240" anchor="b"/>
          <a:p>
            <a:pPr algn="r">
              <a:lnSpc>
                <a:spcPct val="100000"/>
              </a:lnSpc>
            </a:pPr>
            <a:fld id="{C4400C88-D6C1-4D2F-BD76-6E933BC1FE3A}" type="slidenum">
              <a:rPr lang="fr-FR" sz="1300">
                <a:solidFill>
                  <a:srgbClr val="000000"/>
                </a:solidFill>
                <a:latin typeface="+mn-lt"/>
                <a:ea typeface="+mn-ea"/>
              </a:rPr>
              <a:t>&lt;numéro&gt;</a:t>
            </a:fld>
            <a:endParaRPr/>
          </a:p>
        </p:txBody>
      </p:sp>
    </p:spTree>
  </p:cSld>
</p:notes>
</file>

<file path=ppt/notesSlides/notesSlide6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732" name="PlaceHolder 1"/>
          <p:cNvSpPr>
            <a:spLocks noGrp="1"/>
          </p:cNvSpPr>
          <p:nvPr>
            <p:ph type="body"/>
          </p:nvPr>
        </p:nvSpPr>
        <p:spPr>
          <a:xfrm>
            <a:off x="731520" y="4560480"/>
            <a:ext cx="5851800" cy="4320360"/>
          </a:xfrm>
          <a:prstGeom prst="rect">
            <a:avLst/>
          </a:prstGeom>
        </p:spPr>
        <p:txBody>
          <a:bodyPr lIns="96840" rIns="96840" tIns="48240" bIns="48240"/>
          <a:p>
            <a:endParaRPr/>
          </a:p>
        </p:txBody>
      </p:sp>
      <p:sp>
        <p:nvSpPr>
          <p:cNvPr id="2733" name="TextShape 2"/>
          <p:cNvSpPr txBox="1"/>
          <p:nvPr/>
        </p:nvSpPr>
        <p:spPr>
          <a:xfrm>
            <a:off x="4143600" y="9119520"/>
            <a:ext cx="3169440" cy="479880"/>
          </a:xfrm>
          <a:prstGeom prst="rect">
            <a:avLst/>
          </a:prstGeom>
        </p:spPr>
        <p:txBody>
          <a:bodyPr lIns="96840" rIns="96840" tIns="48240" bIns="48240" anchor="b"/>
          <a:p>
            <a:pPr algn="r">
              <a:lnSpc>
                <a:spcPct val="100000"/>
              </a:lnSpc>
            </a:pPr>
            <a:fld id="{37CC2BA5-065D-4F07-99F9-C712E3CA19BD}" type="slidenum">
              <a:rPr lang="fr-FR" sz="1300">
                <a:solidFill>
                  <a:srgbClr val="000000"/>
                </a:solidFill>
                <a:latin typeface="Calibri"/>
                <a:ea typeface="+mn-ea"/>
              </a:rPr>
              <a:t>&lt;numéro&gt;</a:t>
            </a:fld>
            <a:endParaRPr/>
          </a:p>
        </p:txBody>
      </p:sp>
    </p:spTree>
  </p:cSld>
</p:notes>
</file>

<file path=ppt/notesSlides/notesSlide6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734" name="PlaceHolder 1"/>
          <p:cNvSpPr>
            <a:spLocks noGrp="1"/>
          </p:cNvSpPr>
          <p:nvPr>
            <p:ph type="body"/>
          </p:nvPr>
        </p:nvSpPr>
        <p:spPr>
          <a:xfrm>
            <a:off x="731520" y="4560480"/>
            <a:ext cx="5851800" cy="4320360"/>
          </a:xfrm>
          <a:prstGeom prst="rect">
            <a:avLst/>
          </a:prstGeom>
        </p:spPr>
        <p:txBody>
          <a:bodyPr lIns="96840" rIns="96840" tIns="48240" bIns="48240"/>
          <a:p>
            <a:endParaRPr/>
          </a:p>
        </p:txBody>
      </p:sp>
      <p:sp>
        <p:nvSpPr>
          <p:cNvPr id="2735" name="TextShape 2"/>
          <p:cNvSpPr txBox="1"/>
          <p:nvPr/>
        </p:nvSpPr>
        <p:spPr>
          <a:xfrm>
            <a:off x="4143600" y="9119520"/>
            <a:ext cx="3169440" cy="479880"/>
          </a:xfrm>
          <a:prstGeom prst="rect">
            <a:avLst/>
          </a:prstGeom>
        </p:spPr>
        <p:txBody>
          <a:bodyPr lIns="96840" rIns="96840" tIns="48240" bIns="48240" anchor="b"/>
          <a:p>
            <a:pPr algn="r">
              <a:lnSpc>
                <a:spcPct val="100000"/>
              </a:lnSpc>
            </a:pPr>
            <a:fld id="{55BDFF71-BAC3-4FB0-BA8A-4FD8F324524D}" type="slidenum">
              <a:rPr lang="fr-FR" sz="1300">
                <a:solidFill>
                  <a:srgbClr val="000000"/>
                </a:solidFill>
                <a:latin typeface="Calibri"/>
                <a:ea typeface="+mn-ea"/>
              </a:rPr>
              <a:t>&lt;numéro&gt;</a:t>
            </a:fld>
            <a:endParaRPr/>
          </a:p>
        </p:txBody>
      </p:sp>
    </p:spTree>
  </p:cSld>
</p:notes>
</file>

<file path=ppt/notesSlides/notesSlide6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736" name="PlaceHolder 1"/>
          <p:cNvSpPr>
            <a:spLocks noGrp="1"/>
          </p:cNvSpPr>
          <p:nvPr>
            <p:ph type="body"/>
          </p:nvPr>
        </p:nvSpPr>
        <p:spPr>
          <a:xfrm>
            <a:off x="731520" y="4560480"/>
            <a:ext cx="5851800" cy="4320360"/>
          </a:xfrm>
          <a:prstGeom prst="rect">
            <a:avLst/>
          </a:prstGeom>
        </p:spPr>
        <p:txBody>
          <a:bodyPr lIns="96840" rIns="96840" tIns="48240" bIns="48240"/>
          <a:p>
            <a:endParaRPr/>
          </a:p>
        </p:txBody>
      </p:sp>
      <p:sp>
        <p:nvSpPr>
          <p:cNvPr id="2737" name="TextShape 2"/>
          <p:cNvSpPr txBox="1"/>
          <p:nvPr/>
        </p:nvSpPr>
        <p:spPr>
          <a:xfrm>
            <a:off x="4143600" y="9119520"/>
            <a:ext cx="3169440" cy="479880"/>
          </a:xfrm>
          <a:prstGeom prst="rect">
            <a:avLst/>
          </a:prstGeom>
        </p:spPr>
        <p:txBody>
          <a:bodyPr lIns="96840" rIns="96840" tIns="48240" bIns="48240" anchor="b"/>
          <a:p>
            <a:pPr algn="r">
              <a:lnSpc>
                <a:spcPct val="100000"/>
              </a:lnSpc>
            </a:pPr>
            <a:fld id="{F2D64597-BA6F-4DA8-99E6-0756BF7BC188}" type="slidenum">
              <a:rPr lang="fr-FR" sz="1300">
                <a:solidFill>
                  <a:srgbClr val="000000"/>
                </a:solidFill>
                <a:latin typeface="Calibri"/>
                <a:ea typeface="+mn-ea"/>
              </a:rPr>
              <a:t>&lt;numéro&gt;</a:t>
            </a:fld>
            <a:endParaRPr/>
          </a:p>
        </p:txBody>
      </p:sp>
    </p:spTree>
  </p:cSld>
</p:notes>
</file>

<file path=ppt/notesSlides/notesSlide6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738" name="PlaceHolder 1"/>
          <p:cNvSpPr>
            <a:spLocks noGrp="1"/>
          </p:cNvSpPr>
          <p:nvPr>
            <p:ph type="body"/>
          </p:nvPr>
        </p:nvSpPr>
        <p:spPr>
          <a:xfrm>
            <a:off x="731520" y="4560480"/>
            <a:ext cx="5851800" cy="4320360"/>
          </a:xfrm>
          <a:prstGeom prst="rect">
            <a:avLst/>
          </a:prstGeom>
        </p:spPr>
        <p:txBody>
          <a:bodyPr lIns="96840" rIns="96840" tIns="48240" bIns="48240"/>
          <a:p>
            <a:endParaRPr/>
          </a:p>
        </p:txBody>
      </p:sp>
      <p:sp>
        <p:nvSpPr>
          <p:cNvPr id="2739" name="TextShape 2"/>
          <p:cNvSpPr txBox="1"/>
          <p:nvPr/>
        </p:nvSpPr>
        <p:spPr>
          <a:xfrm>
            <a:off x="4143600" y="9119520"/>
            <a:ext cx="3169440" cy="479880"/>
          </a:xfrm>
          <a:prstGeom prst="rect">
            <a:avLst/>
          </a:prstGeom>
        </p:spPr>
        <p:txBody>
          <a:bodyPr lIns="96840" rIns="96840" tIns="48240" bIns="48240" anchor="b"/>
          <a:p>
            <a:pPr algn="r">
              <a:lnSpc>
                <a:spcPct val="100000"/>
              </a:lnSpc>
            </a:pPr>
            <a:fld id="{C77DC186-DEBB-43C9-9625-A77BDE846BE7}" type="slidenum">
              <a:rPr lang="fr-FR" sz="1300">
                <a:solidFill>
                  <a:srgbClr val="000000"/>
                </a:solidFill>
                <a:latin typeface="Calibri"/>
                <a:ea typeface="+mn-ea"/>
              </a:rPr>
              <a:t>&lt;numéro&gt;</a:t>
            </a:fld>
            <a:endParaRPr/>
          </a:p>
        </p:txBody>
      </p:sp>
    </p:spTree>
  </p:cSld>
</p:notes>
</file>

<file path=ppt/notesSlides/notesSlide6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740" name="PlaceHolder 1"/>
          <p:cNvSpPr>
            <a:spLocks noGrp="1"/>
          </p:cNvSpPr>
          <p:nvPr>
            <p:ph type="body"/>
          </p:nvPr>
        </p:nvSpPr>
        <p:spPr>
          <a:xfrm>
            <a:off x="731520" y="4560480"/>
            <a:ext cx="5851800" cy="4320360"/>
          </a:xfrm>
          <a:prstGeom prst="rect">
            <a:avLst/>
          </a:prstGeom>
        </p:spPr>
        <p:txBody>
          <a:bodyPr lIns="96840" rIns="96840" tIns="48240" bIns="48240"/>
          <a:p>
            <a:endParaRPr/>
          </a:p>
        </p:txBody>
      </p:sp>
      <p:sp>
        <p:nvSpPr>
          <p:cNvPr id="2741" name="TextShape 2"/>
          <p:cNvSpPr txBox="1"/>
          <p:nvPr/>
        </p:nvSpPr>
        <p:spPr>
          <a:xfrm>
            <a:off x="4143600" y="9119520"/>
            <a:ext cx="3169440" cy="479880"/>
          </a:xfrm>
          <a:prstGeom prst="rect">
            <a:avLst/>
          </a:prstGeom>
        </p:spPr>
        <p:txBody>
          <a:bodyPr lIns="96840" rIns="96840" tIns="48240" bIns="48240" anchor="b"/>
          <a:p>
            <a:pPr algn="r">
              <a:lnSpc>
                <a:spcPct val="100000"/>
              </a:lnSpc>
            </a:pPr>
            <a:fld id="{AF173FD6-E6A2-48F4-87BE-A5612582C58F}" type="slidenum">
              <a:rPr lang="fr-FR" sz="1300">
                <a:solidFill>
                  <a:srgbClr val="000000"/>
                </a:solidFill>
                <a:latin typeface="Calibri"/>
                <a:ea typeface="+mn-ea"/>
              </a:rPr>
              <a:t>&lt;numéro&gt;</a:t>
            </a:fld>
            <a:endParaRPr/>
          </a:p>
        </p:txBody>
      </p:sp>
    </p:spTree>
  </p:cSld>
</p:notes>
</file>

<file path=ppt/notesSlides/notesSlide6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742" name="PlaceHolder 1"/>
          <p:cNvSpPr>
            <a:spLocks noGrp="1"/>
          </p:cNvSpPr>
          <p:nvPr>
            <p:ph type="body"/>
          </p:nvPr>
        </p:nvSpPr>
        <p:spPr>
          <a:xfrm>
            <a:off x="731520" y="4560480"/>
            <a:ext cx="5851800" cy="4320360"/>
          </a:xfrm>
          <a:prstGeom prst="rect">
            <a:avLst/>
          </a:prstGeom>
        </p:spPr>
        <p:txBody>
          <a:bodyPr lIns="96840" rIns="96840" tIns="48240" bIns="48240"/>
          <a:p>
            <a:pPr>
              <a:lnSpc>
                <a:spcPct val="100000"/>
              </a:lnSpc>
            </a:pPr>
            <a:r>
              <a:rPr lang="fr-FR" sz="2000">
                <a:latin typeface="Arial"/>
              </a:rPr>
              <a:t>The key idea of our algorithm is to use trunctation, however we can see that it is a tradeoff. By truncating the walk, we lose information about how much longer this sampled return time would have been, yet on the other hand, we also save computation time.</a:t>
            </a:r>
            <a:endParaRPr/>
          </a:p>
          <a:p>
            <a:pPr>
              <a:lnSpc>
                <a:spcPct val="100000"/>
              </a:lnSpc>
            </a:pPr>
            <a:r>
              <a:rPr lang="fr-FR" sz="2000">
                <a:latin typeface="Arial"/>
              </a:rPr>
              <a:t>In the following slides we will analyze the effect of truncation on the estimate for different nodes.</a:t>
            </a:r>
            <a:endParaRPr/>
          </a:p>
        </p:txBody>
      </p:sp>
      <p:sp>
        <p:nvSpPr>
          <p:cNvPr id="2743" name="TextShape 2"/>
          <p:cNvSpPr txBox="1"/>
          <p:nvPr/>
        </p:nvSpPr>
        <p:spPr>
          <a:xfrm>
            <a:off x="4143600" y="9119520"/>
            <a:ext cx="3169440" cy="479880"/>
          </a:xfrm>
          <a:prstGeom prst="rect">
            <a:avLst/>
          </a:prstGeom>
        </p:spPr>
        <p:txBody>
          <a:bodyPr lIns="96840" rIns="96840" tIns="48240" bIns="48240" anchor="b"/>
          <a:p>
            <a:pPr algn="r">
              <a:lnSpc>
                <a:spcPct val="100000"/>
              </a:lnSpc>
            </a:pPr>
            <a:fld id="{A18B0B7B-01FB-4063-812B-681ABF1ABA9D}" type="slidenum">
              <a:rPr lang="fr-FR" sz="1300">
                <a:solidFill>
                  <a:srgbClr val="000000"/>
                </a:solidFill>
                <a:latin typeface="Calibri"/>
                <a:ea typeface="+mn-ea"/>
              </a:rPr>
              <a:t>&lt;numéro&gt;</a:t>
            </a:fld>
            <a:endParaRPr/>
          </a:p>
        </p:txBody>
      </p:sp>
    </p:spTree>
  </p:cSld>
</p:notes>
</file>

<file path=ppt/notesSlides/notesSlide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690" name="PlaceHolder 1"/>
          <p:cNvSpPr>
            <a:spLocks noGrp="1"/>
          </p:cNvSpPr>
          <p:nvPr>
            <p:ph type="body"/>
          </p:nvPr>
        </p:nvSpPr>
        <p:spPr>
          <a:xfrm>
            <a:off x="731520" y="4560480"/>
            <a:ext cx="5851800" cy="4320360"/>
          </a:xfrm>
          <a:prstGeom prst="rect">
            <a:avLst/>
          </a:prstGeom>
        </p:spPr>
        <p:txBody>
          <a:bodyPr lIns="96840" rIns="96840" tIns="48240" bIns="48240"/>
          <a:p>
            <a:endParaRPr/>
          </a:p>
        </p:txBody>
      </p:sp>
      <p:sp>
        <p:nvSpPr>
          <p:cNvPr id="2691" name="TextShape 2"/>
          <p:cNvSpPr txBox="1"/>
          <p:nvPr/>
        </p:nvSpPr>
        <p:spPr>
          <a:xfrm>
            <a:off x="4143600" y="9119520"/>
            <a:ext cx="3169440" cy="479880"/>
          </a:xfrm>
          <a:prstGeom prst="rect">
            <a:avLst/>
          </a:prstGeom>
        </p:spPr>
        <p:txBody>
          <a:bodyPr lIns="96840" rIns="96840" tIns="48240" bIns="48240" anchor="b"/>
          <a:p>
            <a:pPr algn="r">
              <a:lnSpc>
                <a:spcPct val="100000"/>
              </a:lnSpc>
            </a:pPr>
            <a:fld id="{E432E722-9FE7-4BC9-AB90-600557B920CB}" type="slidenum">
              <a:rPr lang="fr-FR" sz="1300">
                <a:solidFill>
                  <a:srgbClr val="000000"/>
                </a:solidFill>
                <a:latin typeface="+mn-lt"/>
                <a:ea typeface="+mn-ea"/>
              </a:rPr>
              <a:t>&lt;numéro&gt;</a:t>
            </a:fld>
            <a:endParaRPr/>
          </a:p>
        </p:txBody>
      </p:sp>
    </p:spTree>
  </p:cSld>
</p:notes>
</file>

<file path=ppt/notesSlides/notesSlide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692" name="PlaceHolder 1"/>
          <p:cNvSpPr>
            <a:spLocks noGrp="1"/>
          </p:cNvSpPr>
          <p:nvPr>
            <p:ph type="body"/>
          </p:nvPr>
        </p:nvSpPr>
        <p:spPr>
          <a:xfrm>
            <a:off x="731520" y="4560480"/>
            <a:ext cx="5851800" cy="4320360"/>
          </a:xfrm>
          <a:prstGeom prst="rect">
            <a:avLst/>
          </a:prstGeom>
        </p:spPr>
        <p:txBody>
          <a:bodyPr lIns="96840" rIns="96840" tIns="48240" bIns="48240"/>
          <a:p>
            <a:endParaRPr/>
          </a:p>
        </p:txBody>
      </p:sp>
      <p:sp>
        <p:nvSpPr>
          <p:cNvPr id="2693" name="TextShape 2"/>
          <p:cNvSpPr txBox="1"/>
          <p:nvPr/>
        </p:nvSpPr>
        <p:spPr>
          <a:xfrm>
            <a:off x="4143600" y="9119520"/>
            <a:ext cx="3169440" cy="479880"/>
          </a:xfrm>
          <a:prstGeom prst="rect">
            <a:avLst/>
          </a:prstGeom>
        </p:spPr>
        <p:txBody>
          <a:bodyPr lIns="96840" rIns="96840" tIns="48240" bIns="48240" anchor="b"/>
          <a:p>
            <a:pPr algn="r">
              <a:lnSpc>
                <a:spcPct val="100000"/>
              </a:lnSpc>
            </a:pPr>
            <a:fld id="{804B54EF-B5F7-467E-8A26-8DC36E47121A}" type="slidenum">
              <a:rPr lang="fr-FR" sz="1300">
                <a:solidFill>
                  <a:srgbClr val="000000"/>
                </a:solidFill>
                <a:latin typeface="+mn-lt"/>
                <a:ea typeface="+mn-ea"/>
              </a:rPr>
              <a:t>&lt;numéro&gt;</a:t>
            </a:fld>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5.png"/>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 Id="rId3" Type="http://schemas.openxmlformats.org/officeDocument/2006/relationships/image" Target="../media/image7.png"/>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png"/><Relationship Id="rId3" Type="http://schemas.openxmlformats.org/officeDocument/2006/relationships/image" Target="../media/image9.png"/>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0.png"/><Relationship Id="rId3" Type="http://schemas.openxmlformats.org/officeDocument/2006/relationships/image" Target="../media/image11.png"/>
</Relationships>
</file>

<file path=ppt/slideLayouts/_rels/slideLayout6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3.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4.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5.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7.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8.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9.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0.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2.xml.rels><?xml version="1.0" encoding="UTF-8"?>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2.png"/><Relationship Id="rId3" Type="http://schemas.openxmlformats.org/officeDocument/2006/relationships/image" Target="../media/image13.png"/>
</Relationships>
</file>

<file path=ppt/slideLayouts/_rels/slideLayout7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5.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6.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7.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8.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9.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0.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1.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2.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4.xml.rels><?xml version="1.0" encoding="UTF-8"?>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4.png"/><Relationship Id="rId3" Type="http://schemas.openxmlformats.org/officeDocument/2006/relationships/image" Target="../media/image15.png"/>
</Relationships>
</file>

<file path=ppt/slideLayouts/_rels/slideLayout85.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6.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7.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8.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9.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0.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1.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2.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3.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4.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5.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6.xml.rels><?xml version="1.0" encoding="UTF-8"?>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6.png"/><Relationship Id="rId3" Type="http://schemas.openxmlformats.org/officeDocument/2006/relationships/image" Target="../media/image17.png"/>
</Relationships>
</file>

<file path=ppt/slideLayouts/slideLayout1.xml><?xml version="1.0" encoding="utf-8"?>
<p:sldLayout xmlns:a="http://schemas.openxmlformats.org/drawingml/2006/main" xmlns:p="http://schemas.openxmlformats.org/presentationml/2006/main" xmlns:r="http://schemas.openxmlformats.org/officeDocument/2006/relationships"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type="objOverTx" preserve="1">
  <p:cSld name="Title, Content over Content">
    <p:spTree>
      <p:nvGrpSpPr>
        <p:cNvPr id="1" name=""/>
        <p:cNvGrpSpPr/>
        <p:nvPr/>
      </p:nvGrpSpPr>
      <p:grpSpPr>
        <a:xfrm>
          <a:off x="0" y="0"/>
          <a:ext cx="0" cy="0"/>
          <a:chOff x="0" y="0"/>
          <a:chExt cx="0" cy="0"/>
        </a:xfrm>
      </p:grpSpPr>
      <p:sp>
        <p:nvSpPr>
          <p:cNvPr id="33" name="PlaceHolder 1"/>
          <p:cNvSpPr>
            <a:spLocks noGrp="1"/>
          </p:cNvSpPr>
          <p:nvPr>
            <p:ph type="title"/>
          </p:nvPr>
        </p:nvSpPr>
        <p:spPr>
          <a:xfrm>
            <a:off x="914400" y="274680"/>
            <a:ext cx="7772040" cy="1143000"/>
          </a:xfrm>
          <a:prstGeom prst="rect">
            <a:avLst/>
          </a:prstGeom>
        </p:spPr>
        <p:txBody>
          <a:bodyPr lIns="0" rIns="0" tIns="0" bIns="0" anchor="ctr"/>
          <a:p>
            <a:endParaRPr/>
          </a:p>
        </p:txBody>
      </p:sp>
      <p:sp>
        <p:nvSpPr>
          <p:cNvPr id="34" name="PlaceHolder 2"/>
          <p:cNvSpPr>
            <a:spLocks noGrp="1"/>
          </p:cNvSpPr>
          <p:nvPr>
            <p:ph type="body"/>
          </p:nvPr>
        </p:nvSpPr>
        <p:spPr>
          <a:xfrm>
            <a:off x="914400" y="1447920"/>
            <a:ext cx="3748680" cy="2180520"/>
          </a:xfrm>
          <a:prstGeom prst="rect">
            <a:avLst/>
          </a:prstGeom>
        </p:spPr>
        <p:txBody>
          <a:bodyPr lIns="0" rIns="0" tIns="0" bIns="0"/>
          <a:p>
            <a:endParaRPr/>
          </a:p>
        </p:txBody>
      </p:sp>
      <p:sp>
        <p:nvSpPr>
          <p:cNvPr id="35" name="PlaceHolder 3"/>
          <p:cNvSpPr>
            <a:spLocks noGrp="1"/>
          </p:cNvSpPr>
          <p:nvPr>
            <p:ph type="body"/>
          </p:nvPr>
        </p:nvSpPr>
        <p:spPr>
          <a:xfrm>
            <a:off x="914400" y="3836160"/>
            <a:ext cx="3748680" cy="2180520"/>
          </a:xfrm>
          <a:prstGeom prst="rect">
            <a:avLst/>
          </a:prstGeom>
        </p:spPr>
        <p:txBody>
          <a:bodyPr lIns="0" rIns="0" tIns="0" bIns="0"/>
          <a:p>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type="fourObj" preserve="1">
  <p:cSld name="Title, 4 Content">
    <p:spTree>
      <p:nvGrpSpPr>
        <p:cNvPr id="1" name=""/>
        <p:cNvGrpSpPr/>
        <p:nvPr/>
      </p:nvGrpSpPr>
      <p:grpSpPr>
        <a:xfrm>
          <a:off x="0" y="0"/>
          <a:ext cx="0" cy="0"/>
          <a:chOff x="0" y="0"/>
          <a:chExt cx="0" cy="0"/>
        </a:xfrm>
      </p:grpSpPr>
      <p:sp>
        <p:nvSpPr>
          <p:cNvPr id="36" name="PlaceHolder 1"/>
          <p:cNvSpPr>
            <a:spLocks noGrp="1"/>
          </p:cNvSpPr>
          <p:nvPr>
            <p:ph type="title"/>
          </p:nvPr>
        </p:nvSpPr>
        <p:spPr>
          <a:xfrm>
            <a:off x="914400" y="274680"/>
            <a:ext cx="7772040" cy="1143000"/>
          </a:xfrm>
          <a:prstGeom prst="rect">
            <a:avLst/>
          </a:prstGeom>
        </p:spPr>
        <p:txBody>
          <a:bodyPr lIns="0" rIns="0" tIns="0" bIns="0" anchor="ctr"/>
          <a:p>
            <a:endParaRPr/>
          </a:p>
        </p:txBody>
      </p:sp>
      <p:sp>
        <p:nvSpPr>
          <p:cNvPr id="37" name="PlaceHolder 2"/>
          <p:cNvSpPr>
            <a:spLocks noGrp="1"/>
          </p:cNvSpPr>
          <p:nvPr>
            <p:ph type="body"/>
          </p:nvPr>
        </p:nvSpPr>
        <p:spPr>
          <a:xfrm>
            <a:off x="914400" y="1447920"/>
            <a:ext cx="1829160" cy="2180520"/>
          </a:xfrm>
          <a:prstGeom prst="rect">
            <a:avLst/>
          </a:prstGeom>
        </p:spPr>
        <p:txBody>
          <a:bodyPr lIns="0" rIns="0" tIns="0" bIns="0"/>
          <a:p>
            <a:endParaRPr/>
          </a:p>
        </p:txBody>
      </p:sp>
      <p:sp>
        <p:nvSpPr>
          <p:cNvPr id="38" name="PlaceHolder 3"/>
          <p:cNvSpPr>
            <a:spLocks noGrp="1"/>
          </p:cNvSpPr>
          <p:nvPr>
            <p:ph type="body"/>
          </p:nvPr>
        </p:nvSpPr>
        <p:spPr>
          <a:xfrm>
            <a:off x="2835360" y="1447920"/>
            <a:ext cx="1829160" cy="2180520"/>
          </a:xfrm>
          <a:prstGeom prst="rect">
            <a:avLst/>
          </a:prstGeom>
        </p:spPr>
        <p:txBody>
          <a:bodyPr lIns="0" rIns="0" tIns="0" bIns="0"/>
          <a:p>
            <a:endParaRPr/>
          </a:p>
        </p:txBody>
      </p:sp>
      <p:sp>
        <p:nvSpPr>
          <p:cNvPr id="39" name="PlaceHolder 4"/>
          <p:cNvSpPr>
            <a:spLocks noGrp="1"/>
          </p:cNvSpPr>
          <p:nvPr>
            <p:ph type="body"/>
          </p:nvPr>
        </p:nvSpPr>
        <p:spPr>
          <a:xfrm>
            <a:off x="2835360" y="3836160"/>
            <a:ext cx="1829160" cy="2180520"/>
          </a:xfrm>
          <a:prstGeom prst="rect">
            <a:avLst/>
          </a:prstGeom>
        </p:spPr>
        <p:txBody>
          <a:bodyPr lIns="0" rIns="0" tIns="0" bIns="0"/>
          <a:p>
            <a:endParaRPr/>
          </a:p>
        </p:txBody>
      </p:sp>
      <p:sp>
        <p:nvSpPr>
          <p:cNvPr id="40" name="PlaceHolder 5"/>
          <p:cNvSpPr>
            <a:spLocks noGrp="1"/>
          </p:cNvSpPr>
          <p:nvPr>
            <p:ph type="body"/>
          </p:nvPr>
        </p:nvSpPr>
        <p:spPr>
          <a:xfrm>
            <a:off x="914400" y="3836160"/>
            <a:ext cx="1829160" cy="2180520"/>
          </a:xfrm>
          <a:prstGeom prst="rect">
            <a:avLst/>
          </a:prstGeom>
        </p:spPr>
        <p:txBody>
          <a:bodyPr lIns="0" rIns="0" tIns="0" bIns="0"/>
          <a:p>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type="blank" preserve="1">
  <p:cSld name="Title, 6 Content">
    <p:spTree>
      <p:nvGrpSpPr>
        <p:cNvPr id="1" name=""/>
        <p:cNvGrpSpPr/>
        <p:nvPr/>
      </p:nvGrpSpPr>
      <p:grpSpPr>
        <a:xfrm>
          <a:off x="0" y="0"/>
          <a:ext cx="0" cy="0"/>
          <a:chOff x="0" y="0"/>
          <a:chExt cx="0" cy="0"/>
        </a:xfrm>
      </p:grpSpPr>
      <p:sp>
        <p:nvSpPr>
          <p:cNvPr id="41" name="PlaceHolder 1"/>
          <p:cNvSpPr>
            <a:spLocks noGrp="1"/>
          </p:cNvSpPr>
          <p:nvPr>
            <p:ph type="title"/>
          </p:nvPr>
        </p:nvSpPr>
        <p:spPr>
          <a:xfrm>
            <a:off x="914400" y="274680"/>
            <a:ext cx="7772040" cy="1143000"/>
          </a:xfrm>
          <a:prstGeom prst="rect">
            <a:avLst/>
          </a:prstGeom>
        </p:spPr>
        <p:txBody>
          <a:bodyPr lIns="0" rIns="0" tIns="0" bIns="0" anchor="ctr"/>
          <a:p>
            <a:endParaRPr/>
          </a:p>
        </p:txBody>
      </p:sp>
      <p:sp>
        <p:nvSpPr>
          <p:cNvPr id="42" name="PlaceHolder 2"/>
          <p:cNvSpPr>
            <a:spLocks noGrp="1"/>
          </p:cNvSpPr>
          <p:nvPr>
            <p:ph type="body"/>
          </p:nvPr>
        </p:nvSpPr>
        <p:spPr>
          <a:xfrm>
            <a:off x="914400" y="1447920"/>
            <a:ext cx="3748680" cy="4571640"/>
          </a:xfrm>
          <a:prstGeom prst="rect">
            <a:avLst/>
          </a:prstGeom>
        </p:spPr>
        <p:txBody>
          <a:bodyPr lIns="0" rIns="0" tIns="0" bIns="0"/>
          <a:p>
            <a:endParaRPr/>
          </a:p>
        </p:txBody>
      </p:sp>
      <p:sp>
        <p:nvSpPr>
          <p:cNvPr id="43" name="PlaceHolder 3"/>
          <p:cNvSpPr>
            <a:spLocks noGrp="1"/>
          </p:cNvSpPr>
          <p:nvPr>
            <p:ph type="body"/>
          </p:nvPr>
        </p:nvSpPr>
        <p:spPr>
          <a:xfrm>
            <a:off x="914400" y="1447920"/>
            <a:ext cx="3748680" cy="4571640"/>
          </a:xfrm>
          <a:prstGeom prst="rect">
            <a:avLst/>
          </a:prstGeom>
        </p:spPr>
        <p:txBody>
          <a:bodyPr lIns="0" rIns="0" tIns="0" bIns="0"/>
          <a:p>
            <a:endParaRPr/>
          </a:p>
        </p:txBody>
      </p:sp>
      <p:pic>
        <p:nvPicPr>
          <p:cNvPr id="44" name="" descr=""/>
          <p:cNvPicPr/>
          <p:nvPr/>
        </p:nvPicPr>
        <p:blipFill>
          <a:blip r:embed="rId2"/>
          <a:stretch>
            <a:fillRect/>
          </a:stretch>
        </p:blipFill>
        <p:spPr>
          <a:xfrm>
            <a:off x="914040" y="2238120"/>
            <a:ext cx="3748680" cy="2990880"/>
          </a:xfrm>
          <a:prstGeom prst="rect">
            <a:avLst/>
          </a:prstGeom>
          <a:ln>
            <a:noFill/>
          </a:ln>
        </p:spPr>
      </p:pic>
      <p:pic>
        <p:nvPicPr>
          <p:cNvPr id="45" name="" descr=""/>
          <p:cNvPicPr/>
          <p:nvPr/>
        </p:nvPicPr>
        <p:blipFill>
          <a:blip r:embed="rId3"/>
          <a:stretch>
            <a:fillRect/>
          </a:stretch>
        </p:blipFill>
        <p:spPr>
          <a:xfrm>
            <a:off x="914040" y="2238120"/>
            <a:ext cx="3748680" cy="2990880"/>
          </a:xfrm>
          <a:prstGeom prst="rect">
            <a:avLst/>
          </a:prstGeom>
          <a:ln>
            <a:noFill/>
          </a:ln>
        </p:spPr>
      </p:pic>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type="tx" preserve="1">
  <p:cSld name="Title Slide">
    <p:spTree>
      <p:nvGrpSpPr>
        <p:cNvPr id="1" name=""/>
        <p:cNvGrpSpPr/>
        <p:nvPr/>
      </p:nvGrpSpPr>
      <p:grpSpPr>
        <a:xfrm>
          <a:off x="0" y="0"/>
          <a:ext cx="0" cy="0"/>
          <a:chOff x="0" y="0"/>
          <a:chExt cx="0" cy="0"/>
        </a:xfrm>
      </p:grpSpPr>
      <p:sp>
        <p:nvSpPr>
          <p:cNvPr id="53" name="PlaceHolder 1"/>
          <p:cNvSpPr>
            <a:spLocks noGrp="1"/>
          </p:cNvSpPr>
          <p:nvPr>
            <p:ph type="title"/>
          </p:nvPr>
        </p:nvSpPr>
        <p:spPr>
          <a:xfrm>
            <a:off x="914400" y="274680"/>
            <a:ext cx="7772040" cy="1143000"/>
          </a:xfrm>
          <a:prstGeom prst="rect">
            <a:avLst/>
          </a:prstGeom>
        </p:spPr>
        <p:txBody>
          <a:bodyPr lIns="0" rIns="0" tIns="0" bIns="0" anchor="ctr"/>
          <a:p>
            <a:endParaRPr/>
          </a:p>
        </p:txBody>
      </p:sp>
      <p:sp>
        <p:nvSpPr>
          <p:cNvPr id="54" name="PlaceHolder 2"/>
          <p:cNvSpPr>
            <a:spLocks noGrp="1"/>
          </p:cNvSpPr>
          <p:nvPr>
            <p:ph type="subTitle"/>
          </p:nvPr>
        </p:nvSpPr>
        <p:spPr>
          <a:xfrm>
            <a:off x="914400" y="1447920"/>
            <a:ext cx="3748680" cy="4572000"/>
          </a:xfrm>
          <a:prstGeom prst="rect">
            <a:avLst/>
          </a:prstGeom>
        </p:spPr>
        <p:txBody>
          <a:bodyPr lIns="0" rIns="0" tIns="0" bIns="0" anchor="ctr"/>
          <a:p>
            <a:pPr algn="ctr"/>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type="obj" preserve="1">
  <p:cSld name="Title,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914400" y="274680"/>
            <a:ext cx="7772040" cy="1143000"/>
          </a:xfrm>
          <a:prstGeom prst="rect">
            <a:avLst/>
          </a:prstGeom>
        </p:spPr>
        <p:txBody>
          <a:bodyPr lIns="0" rIns="0" tIns="0" bIns="0" anchor="ctr"/>
          <a:p>
            <a:endParaRPr/>
          </a:p>
        </p:txBody>
      </p:sp>
      <p:sp>
        <p:nvSpPr>
          <p:cNvPr id="56" name="PlaceHolder 2"/>
          <p:cNvSpPr>
            <a:spLocks noGrp="1"/>
          </p:cNvSpPr>
          <p:nvPr>
            <p:ph type="body"/>
          </p:nvPr>
        </p:nvSpPr>
        <p:spPr>
          <a:xfrm>
            <a:off x="914400" y="1447920"/>
            <a:ext cx="3748680" cy="4571640"/>
          </a:xfrm>
          <a:prstGeom prst="rect">
            <a:avLst/>
          </a:prstGeom>
        </p:spPr>
        <p:txBody>
          <a:bodyPr lIns="0" rIns="0" tIns="0" bIns="0"/>
          <a:p>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type="twoObj" preserve="1">
  <p:cSld name="Title, 2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914400" y="274680"/>
            <a:ext cx="7772040" cy="1143000"/>
          </a:xfrm>
          <a:prstGeom prst="rect">
            <a:avLst/>
          </a:prstGeom>
        </p:spPr>
        <p:txBody>
          <a:bodyPr lIns="0" rIns="0" tIns="0" bIns="0" anchor="ctr"/>
          <a:p>
            <a:endParaRPr/>
          </a:p>
        </p:txBody>
      </p:sp>
      <p:sp>
        <p:nvSpPr>
          <p:cNvPr id="58" name="PlaceHolder 2"/>
          <p:cNvSpPr>
            <a:spLocks noGrp="1"/>
          </p:cNvSpPr>
          <p:nvPr>
            <p:ph type="body"/>
          </p:nvPr>
        </p:nvSpPr>
        <p:spPr>
          <a:xfrm>
            <a:off x="914400" y="1447920"/>
            <a:ext cx="1829160" cy="4571640"/>
          </a:xfrm>
          <a:prstGeom prst="rect">
            <a:avLst/>
          </a:prstGeom>
        </p:spPr>
        <p:txBody>
          <a:bodyPr lIns="0" rIns="0" tIns="0" bIns="0"/>
          <a:p>
            <a:endParaRPr/>
          </a:p>
        </p:txBody>
      </p:sp>
      <p:sp>
        <p:nvSpPr>
          <p:cNvPr id="59" name="PlaceHolder 3"/>
          <p:cNvSpPr>
            <a:spLocks noGrp="1"/>
          </p:cNvSpPr>
          <p:nvPr>
            <p:ph type="body"/>
          </p:nvPr>
        </p:nvSpPr>
        <p:spPr>
          <a:xfrm>
            <a:off x="2835360" y="1447920"/>
            <a:ext cx="1829160" cy="4571640"/>
          </a:xfrm>
          <a:prstGeom prst="rect">
            <a:avLst/>
          </a:prstGeom>
        </p:spPr>
        <p:txBody>
          <a:bodyPr lIns="0" rIns="0" tIns="0" bIns="0"/>
          <a:p>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type="titleOnly" preserve="1">
  <p:cSld name="Title Only">
    <p:spTree>
      <p:nvGrpSpPr>
        <p:cNvPr id="1" name=""/>
        <p:cNvGrpSpPr/>
        <p:nvPr/>
      </p:nvGrpSpPr>
      <p:grpSpPr>
        <a:xfrm>
          <a:off x="0" y="0"/>
          <a:ext cx="0" cy="0"/>
          <a:chOff x="0" y="0"/>
          <a:chExt cx="0" cy="0"/>
        </a:xfrm>
      </p:grpSpPr>
      <p:sp>
        <p:nvSpPr>
          <p:cNvPr id="60" name="PlaceHolder 1"/>
          <p:cNvSpPr>
            <a:spLocks noGrp="1"/>
          </p:cNvSpPr>
          <p:nvPr>
            <p:ph type="title"/>
          </p:nvPr>
        </p:nvSpPr>
        <p:spPr>
          <a:xfrm>
            <a:off x="914400" y="274680"/>
            <a:ext cx="7772040" cy="1143000"/>
          </a:xfrm>
          <a:prstGeom prst="rect">
            <a:avLst/>
          </a:prstGeom>
        </p:spPr>
        <p:txBody>
          <a:bodyPr lIns="0" rIns="0" tIns="0" bIns="0" anchor="ctr"/>
          <a:p>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type="objOnly" preserve="1">
  <p:cSld name="Centered Text">
    <p:spTree>
      <p:nvGrpSpPr>
        <p:cNvPr id="1" name=""/>
        <p:cNvGrpSpPr/>
        <p:nvPr/>
      </p:nvGrpSpPr>
      <p:grpSpPr>
        <a:xfrm>
          <a:off x="0" y="0"/>
          <a:ext cx="0" cy="0"/>
          <a:chOff x="0" y="0"/>
          <a:chExt cx="0" cy="0"/>
        </a:xfrm>
      </p:grpSpPr>
      <p:sp>
        <p:nvSpPr>
          <p:cNvPr id="61" name="PlaceHolder 1"/>
          <p:cNvSpPr>
            <a:spLocks noGrp="1"/>
          </p:cNvSpPr>
          <p:nvPr>
            <p:ph type="subTitle"/>
          </p:nvPr>
        </p:nvSpPr>
        <p:spPr>
          <a:xfrm>
            <a:off x="914400" y="274680"/>
            <a:ext cx="7772040" cy="5298120"/>
          </a:xfrm>
          <a:prstGeom prst="rect">
            <a:avLst/>
          </a:prstGeom>
        </p:spPr>
        <p:txBody>
          <a:bodyPr lIns="0" rIns="0" tIns="0" bIns="0" anchor="ctr"/>
          <a:p>
            <a:pPr algn="ctr"/>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type="twoObjAndObj" preserve="1">
  <p:cSld name="Title, 2 Content and Content">
    <p:spTree>
      <p:nvGrpSpPr>
        <p:cNvPr id="1" name=""/>
        <p:cNvGrpSpPr/>
        <p:nvPr/>
      </p:nvGrpSpPr>
      <p:grpSpPr>
        <a:xfrm>
          <a:off x="0" y="0"/>
          <a:ext cx="0" cy="0"/>
          <a:chOff x="0" y="0"/>
          <a:chExt cx="0" cy="0"/>
        </a:xfrm>
      </p:grpSpPr>
      <p:sp>
        <p:nvSpPr>
          <p:cNvPr id="62" name="PlaceHolder 1"/>
          <p:cNvSpPr>
            <a:spLocks noGrp="1"/>
          </p:cNvSpPr>
          <p:nvPr>
            <p:ph type="title"/>
          </p:nvPr>
        </p:nvSpPr>
        <p:spPr>
          <a:xfrm>
            <a:off x="914400" y="274680"/>
            <a:ext cx="7772040" cy="1143000"/>
          </a:xfrm>
          <a:prstGeom prst="rect">
            <a:avLst/>
          </a:prstGeom>
        </p:spPr>
        <p:txBody>
          <a:bodyPr lIns="0" rIns="0" tIns="0" bIns="0" anchor="ctr"/>
          <a:p>
            <a:endParaRPr/>
          </a:p>
        </p:txBody>
      </p:sp>
      <p:sp>
        <p:nvSpPr>
          <p:cNvPr id="63" name="PlaceHolder 2"/>
          <p:cNvSpPr>
            <a:spLocks noGrp="1"/>
          </p:cNvSpPr>
          <p:nvPr>
            <p:ph type="body"/>
          </p:nvPr>
        </p:nvSpPr>
        <p:spPr>
          <a:xfrm>
            <a:off x="914400" y="1447920"/>
            <a:ext cx="1829160" cy="2180520"/>
          </a:xfrm>
          <a:prstGeom prst="rect">
            <a:avLst/>
          </a:prstGeom>
        </p:spPr>
        <p:txBody>
          <a:bodyPr lIns="0" rIns="0" tIns="0" bIns="0"/>
          <a:p>
            <a:endParaRPr/>
          </a:p>
        </p:txBody>
      </p:sp>
      <p:sp>
        <p:nvSpPr>
          <p:cNvPr id="64" name="PlaceHolder 3"/>
          <p:cNvSpPr>
            <a:spLocks noGrp="1"/>
          </p:cNvSpPr>
          <p:nvPr>
            <p:ph type="body"/>
          </p:nvPr>
        </p:nvSpPr>
        <p:spPr>
          <a:xfrm>
            <a:off x="914400" y="3836160"/>
            <a:ext cx="1829160" cy="2180520"/>
          </a:xfrm>
          <a:prstGeom prst="rect">
            <a:avLst/>
          </a:prstGeom>
        </p:spPr>
        <p:txBody>
          <a:bodyPr lIns="0" rIns="0" tIns="0" bIns="0"/>
          <a:p>
            <a:endParaRPr/>
          </a:p>
        </p:txBody>
      </p:sp>
      <p:sp>
        <p:nvSpPr>
          <p:cNvPr id="65" name="PlaceHolder 4"/>
          <p:cNvSpPr>
            <a:spLocks noGrp="1"/>
          </p:cNvSpPr>
          <p:nvPr>
            <p:ph type="body"/>
          </p:nvPr>
        </p:nvSpPr>
        <p:spPr>
          <a:xfrm>
            <a:off x="2835360" y="1447920"/>
            <a:ext cx="1829160" cy="4571640"/>
          </a:xfrm>
          <a:prstGeom prst="rect">
            <a:avLst/>
          </a:prstGeom>
        </p:spPr>
        <p:txBody>
          <a:bodyPr lIns="0" rIns="0" tIns="0" bIns="0"/>
          <a:p>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type="tx" preserve="1">
  <p:cSld name="Title Slide">
    <p:spTree>
      <p:nvGrpSpPr>
        <p:cNvPr id="1" name=""/>
        <p:cNvGrpSpPr/>
        <p:nvPr/>
      </p:nvGrpSpPr>
      <p:grpSpPr>
        <a:xfrm>
          <a:off x="0" y="0"/>
          <a:ext cx="0" cy="0"/>
          <a:chOff x="0" y="0"/>
          <a:chExt cx="0" cy="0"/>
        </a:xfrm>
      </p:grpSpPr>
      <p:sp>
        <p:nvSpPr>
          <p:cNvPr id="12" name="PlaceHolder 1"/>
          <p:cNvSpPr>
            <a:spLocks noGrp="1"/>
          </p:cNvSpPr>
          <p:nvPr>
            <p:ph type="title"/>
          </p:nvPr>
        </p:nvSpPr>
        <p:spPr>
          <a:xfrm>
            <a:off x="914400" y="274680"/>
            <a:ext cx="7772040" cy="1143000"/>
          </a:xfrm>
          <a:prstGeom prst="rect">
            <a:avLst/>
          </a:prstGeom>
        </p:spPr>
        <p:txBody>
          <a:bodyPr lIns="0" rIns="0" tIns="0" bIns="0" anchor="ctr"/>
          <a:p>
            <a:endParaRPr/>
          </a:p>
        </p:txBody>
      </p:sp>
      <p:sp>
        <p:nvSpPr>
          <p:cNvPr id="13" name="PlaceHolder 2"/>
          <p:cNvSpPr>
            <a:spLocks noGrp="1"/>
          </p:cNvSpPr>
          <p:nvPr>
            <p:ph type="subTitle"/>
          </p:nvPr>
        </p:nvSpPr>
        <p:spPr>
          <a:xfrm>
            <a:off x="914400" y="1447920"/>
            <a:ext cx="3748680" cy="4572000"/>
          </a:xfrm>
          <a:prstGeom prst="rect">
            <a:avLst/>
          </a:prstGeom>
        </p:spPr>
        <p:txBody>
          <a:bodyPr lIns="0" rIns="0" tIns="0" bIns="0" anchor="ctr"/>
          <a:p>
            <a:pPr algn="ctr"/>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type="objAndTwoObj" preserve="1">
  <p:cSld name="Title Content and 2 Content">
    <p:spTree>
      <p:nvGrpSpPr>
        <p:cNvPr id="1" name=""/>
        <p:cNvGrpSpPr/>
        <p:nvPr/>
      </p:nvGrpSpPr>
      <p:grpSpPr>
        <a:xfrm>
          <a:off x="0" y="0"/>
          <a:ext cx="0" cy="0"/>
          <a:chOff x="0" y="0"/>
          <a:chExt cx="0" cy="0"/>
        </a:xfrm>
      </p:grpSpPr>
      <p:sp>
        <p:nvSpPr>
          <p:cNvPr id="66" name="PlaceHolder 1"/>
          <p:cNvSpPr>
            <a:spLocks noGrp="1"/>
          </p:cNvSpPr>
          <p:nvPr>
            <p:ph type="title"/>
          </p:nvPr>
        </p:nvSpPr>
        <p:spPr>
          <a:xfrm>
            <a:off x="914400" y="274680"/>
            <a:ext cx="7772040" cy="1143000"/>
          </a:xfrm>
          <a:prstGeom prst="rect">
            <a:avLst/>
          </a:prstGeom>
        </p:spPr>
        <p:txBody>
          <a:bodyPr lIns="0" rIns="0" tIns="0" bIns="0" anchor="ctr"/>
          <a:p>
            <a:endParaRPr/>
          </a:p>
        </p:txBody>
      </p:sp>
      <p:sp>
        <p:nvSpPr>
          <p:cNvPr id="67" name="PlaceHolder 2"/>
          <p:cNvSpPr>
            <a:spLocks noGrp="1"/>
          </p:cNvSpPr>
          <p:nvPr>
            <p:ph type="body"/>
          </p:nvPr>
        </p:nvSpPr>
        <p:spPr>
          <a:xfrm>
            <a:off x="914400" y="1447920"/>
            <a:ext cx="1829160" cy="4571640"/>
          </a:xfrm>
          <a:prstGeom prst="rect">
            <a:avLst/>
          </a:prstGeom>
        </p:spPr>
        <p:txBody>
          <a:bodyPr lIns="0" rIns="0" tIns="0" bIns="0"/>
          <a:p>
            <a:endParaRPr/>
          </a:p>
        </p:txBody>
      </p:sp>
      <p:sp>
        <p:nvSpPr>
          <p:cNvPr id="68" name="PlaceHolder 3"/>
          <p:cNvSpPr>
            <a:spLocks noGrp="1"/>
          </p:cNvSpPr>
          <p:nvPr>
            <p:ph type="body"/>
          </p:nvPr>
        </p:nvSpPr>
        <p:spPr>
          <a:xfrm>
            <a:off x="2835360" y="1447920"/>
            <a:ext cx="1829160" cy="2180520"/>
          </a:xfrm>
          <a:prstGeom prst="rect">
            <a:avLst/>
          </a:prstGeom>
        </p:spPr>
        <p:txBody>
          <a:bodyPr lIns="0" rIns="0" tIns="0" bIns="0"/>
          <a:p>
            <a:endParaRPr/>
          </a:p>
        </p:txBody>
      </p:sp>
      <p:sp>
        <p:nvSpPr>
          <p:cNvPr id="69" name="PlaceHolder 4"/>
          <p:cNvSpPr>
            <a:spLocks noGrp="1"/>
          </p:cNvSpPr>
          <p:nvPr>
            <p:ph type="body"/>
          </p:nvPr>
        </p:nvSpPr>
        <p:spPr>
          <a:xfrm>
            <a:off x="2835360" y="3836160"/>
            <a:ext cx="1829160" cy="2180520"/>
          </a:xfrm>
          <a:prstGeom prst="rect">
            <a:avLst/>
          </a:prstGeom>
        </p:spPr>
        <p:txBody>
          <a:bodyPr lIns="0" rIns="0" tIns="0" bIns="0"/>
          <a:p>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type="twoObjOverTx" preserve="1">
  <p:cSld name="Title, 2 Content over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914400" y="274680"/>
            <a:ext cx="7772040" cy="1143000"/>
          </a:xfrm>
          <a:prstGeom prst="rect">
            <a:avLst/>
          </a:prstGeom>
        </p:spPr>
        <p:txBody>
          <a:bodyPr lIns="0" rIns="0" tIns="0" bIns="0" anchor="ctr"/>
          <a:p>
            <a:endParaRPr/>
          </a:p>
        </p:txBody>
      </p:sp>
      <p:sp>
        <p:nvSpPr>
          <p:cNvPr id="71" name="PlaceHolder 2"/>
          <p:cNvSpPr>
            <a:spLocks noGrp="1"/>
          </p:cNvSpPr>
          <p:nvPr>
            <p:ph type="body"/>
          </p:nvPr>
        </p:nvSpPr>
        <p:spPr>
          <a:xfrm>
            <a:off x="914400" y="1447920"/>
            <a:ext cx="1829160" cy="2180520"/>
          </a:xfrm>
          <a:prstGeom prst="rect">
            <a:avLst/>
          </a:prstGeom>
        </p:spPr>
        <p:txBody>
          <a:bodyPr lIns="0" rIns="0" tIns="0" bIns="0"/>
          <a:p>
            <a:endParaRPr/>
          </a:p>
        </p:txBody>
      </p:sp>
      <p:sp>
        <p:nvSpPr>
          <p:cNvPr id="72" name="PlaceHolder 3"/>
          <p:cNvSpPr>
            <a:spLocks noGrp="1"/>
          </p:cNvSpPr>
          <p:nvPr>
            <p:ph type="body"/>
          </p:nvPr>
        </p:nvSpPr>
        <p:spPr>
          <a:xfrm>
            <a:off x="2835360" y="1447920"/>
            <a:ext cx="1829160" cy="2180520"/>
          </a:xfrm>
          <a:prstGeom prst="rect">
            <a:avLst/>
          </a:prstGeom>
        </p:spPr>
        <p:txBody>
          <a:bodyPr lIns="0" rIns="0" tIns="0" bIns="0"/>
          <a:p>
            <a:endParaRPr/>
          </a:p>
        </p:txBody>
      </p:sp>
      <p:sp>
        <p:nvSpPr>
          <p:cNvPr id="73" name="PlaceHolder 4"/>
          <p:cNvSpPr>
            <a:spLocks noGrp="1"/>
          </p:cNvSpPr>
          <p:nvPr>
            <p:ph type="body"/>
          </p:nvPr>
        </p:nvSpPr>
        <p:spPr>
          <a:xfrm>
            <a:off x="914400" y="3836160"/>
            <a:ext cx="3748680" cy="2180520"/>
          </a:xfrm>
          <a:prstGeom prst="rect">
            <a:avLst/>
          </a:prstGeom>
        </p:spPr>
        <p:txBody>
          <a:bodyPr lIns="0" rIns="0" tIns="0" bIns="0"/>
          <a:p>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type="objOverTx" preserve="1">
  <p:cSld name="Title, Content over Content">
    <p:spTree>
      <p:nvGrpSpPr>
        <p:cNvPr id="1" name=""/>
        <p:cNvGrpSpPr/>
        <p:nvPr/>
      </p:nvGrpSpPr>
      <p:grpSpPr>
        <a:xfrm>
          <a:off x="0" y="0"/>
          <a:ext cx="0" cy="0"/>
          <a:chOff x="0" y="0"/>
          <a:chExt cx="0" cy="0"/>
        </a:xfrm>
      </p:grpSpPr>
      <p:sp>
        <p:nvSpPr>
          <p:cNvPr id="74" name="PlaceHolder 1"/>
          <p:cNvSpPr>
            <a:spLocks noGrp="1"/>
          </p:cNvSpPr>
          <p:nvPr>
            <p:ph type="title"/>
          </p:nvPr>
        </p:nvSpPr>
        <p:spPr>
          <a:xfrm>
            <a:off x="914400" y="274680"/>
            <a:ext cx="7772040" cy="1143000"/>
          </a:xfrm>
          <a:prstGeom prst="rect">
            <a:avLst/>
          </a:prstGeom>
        </p:spPr>
        <p:txBody>
          <a:bodyPr lIns="0" rIns="0" tIns="0" bIns="0" anchor="ctr"/>
          <a:p>
            <a:endParaRPr/>
          </a:p>
        </p:txBody>
      </p:sp>
      <p:sp>
        <p:nvSpPr>
          <p:cNvPr id="75" name="PlaceHolder 2"/>
          <p:cNvSpPr>
            <a:spLocks noGrp="1"/>
          </p:cNvSpPr>
          <p:nvPr>
            <p:ph type="body"/>
          </p:nvPr>
        </p:nvSpPr>
        <p:spPr>
          <a:xfrm>
            <a:off x="914400" y="1447920"/>
            <a:ext cx="3748680" cy="2180520"/>
          </a:xfrm>
          <a:prstGeom prst="rect">
            <a:avLst/>
          </a:prstGeom>
        </p:spPr>
        <p:txBody>
          <a:bodyPr lIns="0" rIns="0" tIns="0" bIns="0"/>
          <a:p>
            <a:endParaRPr/>
          </a:p>
        </p:txBody>
      </p:sp>
      <p:sp>
        <p:nvSpPr>
          <p:cNvPr id="76" name="PlaceHolder 3"/>
          <p:cNvSpPr>
            <a:spLocks noGrp="1"/>
          </p:cNvSpPr>
          <p:nvPr>
            <p:ph type="body"/>
          </p:nvPr>
        </p:nvSpPr>
        <p:spPr>
          <a:xfrm>
            <a:off x="914400" y="3836160"/>
            <a:ext cx="3748680" cy="2180520"/>
          </a:xfrm>
          <a:prstGeom prst="rect">
            <a:avLst/>
          </a:prstGeom>
        </p:spPr>
        <p:txBody>
          <a:bodyPr lIns="0" rIns="0" tIns="0" bIns="0"/>
          <a:p>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type="fourObj" preserve="1">
  <p:cSld name="Title, 4 Content">
    <p:spTree>
      <p:nvGrpSpPr>
        <p:cNvPr id="1" name=""/>
        <p:cNvGrpSpPr/>
        <p:nvPr/>
      </p:nvGrpSpPr>
      <p:grpSpPr>
        <a:xfrm>
          <a:off x="0" y="0"/>
          <a:ext cx="0" cy="0"/>
          <a:chOff x="0" y="0"/>
          <a:chExt cx="0" cy="0"/>
        </a:xfrm>
      </p:grpSpPr>
      <p:sp>
        <p:nvSpPr>
          <p:cNvPr id="77" name="PlaceHolder 1"/>
          <p:cNvSpPr>
            <a:spLocks noGrp="1"/>
          </p:cNvSpPr>
          <p:nvPr>
            <p:ph type="title"/>
          </p:nvPr>
        </p:nvSpPr>
        <p:spPr>
          <a:xfrm>
            <a:off x="914400" y="274680"/>
            <a:ext cx="7772040" cy="1143000"/>
          </a:xfrm>
          <a:prstGeom prst="rect">
            <a:avLst/>
          </a:prstGeom>
        </p:spPr>
        <p:txBody>
          <a:bodyPr lIns="0" rIns="0" tIns="0" bIns="0" anchor="ctr"/>
          <a:p>
            <a:endParaRPr/>
          </a:p>
        </p:txBody>
      </p:sp>
      <p:sp>
        <p:nvSpPr>
          <p:cNvPr id="78" name="PlaceHolder 2"/>
          <p:cNvSpPr>
            <a:spLocks noGrp="1"/>
          </p:cNvSpPr>
          <p:nvPr>
            <p:ph type="body"/>
          </p:nvPr>
        </p:nvSpPr>
        <p:spPr>
          <a:xfrm>
            <a:off x="914400" y="1447920"/>
            <a:ext cx="1829160" cy="2180520"/>
          </a:xfrm>
          <a:prstGeom prst="rect">
            <a:avLst/>
          </a:prstGeom>
        </p:spPr>
        <p:txBody>
          <a:bodyPr lIns="0" rIns="0" tIns="0" bIns="0"/>
          <a:p>
            <a:endParaRPr/>
          </a:p>
        </p:txBody>
      </p:sp>
      <p:sp>
        <p:nvSpPr>
          <p:cNvPr id="79" name="PlaceHolder 3"/>
          <p:cNvSpPr>
            <a:spLocks noGrp="1"/>
          </p:cNvSpPr>
          <p:nvPr>
            <p:ph type="body"/>
          </p:nvPr>
        </p:nvSpPr>
        <p:spPr>
          <a:xfrm>
            <a:off x="2835360" y="1447920"/>
            <a:ext cx="1829160" cy="2180520"/>
          </a:xfrm>
          <a:prstGeom prst="rect">
            <a:avLst/>
          </a:prstGeom>
        </p:spPr>
        <p:txBody>
          <a:bodyPr lIns="0" rIns="0" tIns="0" bIns="0"/>
          <a:p>
            <a:endParaRPr/>
          </a:p>
        </p:txBody>
      </p:sp>
      <p:sp>
        <p:nvSpPr>
          <p:cNvPr id="80" name="PlaceHolder 4"/>
          <p:cNvSpPr>
            <a:spLocks noGrp="1"/>
          </p:cNvSpPr>
          <p:nvPr>
            <p:ph type="body"/>
          </p:nvPr>
        </p:nvSpPr>
        <p:spPr>
          <a:xfrm>
            <a:off x="2835360" y="3836160"/>
            <a:ext cx="1829160" cy="2180520"/>
          </a:xfrm>
          <a:prstGeom prst="rect">
            <a:avLst/>
          </a:prstGeom>
        </p:spPr>
        <p:txBody>
          <a:bodyPr lIns="0" rIns="0" tIns="0" bIns="0"/>
          <a:p>
            <a:endParaRPr/>
          </a:p>
        </p:txBody>
      </p:sp>
      <p:sp>
        <p:nvSpPr>
          <p:cNvPr id="81" name="PlaceHolder 5"/>
          <p:cNvSpPr>
            <a:spLocks noGrp="1"/>
          </p:cNvSpPr>
          <p:nvPr>
            <p:ph type="body"/>
          </p:nvPr>
        </p:nvSpPr>
        <p:spPr>
          <a:xfrm>
            <a:off x="914400" y="3836160"/>
            <a:ext cx="1829160" cy="2180520"/>
          </a:xfrm>
          <a:prstGeom prst="rect">
            <a:avLst/>
          </a:prstGeom>
        </p:spPr>
        <p:txBody>
          <a:bodyPr lIns="0" rIns="0" tIns="0" bIns="0"/>
          <a:p>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type="blank" preserve="1">
  <p:cSld name="Title, 6 Content">
    <p:spTree>
      <p:nvGrpSpPr>
        <p:cNvPr id="1" name=""/>
        <p:cNvGrpSpPr/>
        <p:nvPr/>
      </p:nvGrpSpPr>
      <p:grpSpPr>
        <a:xfrm>
          <a:off x="0" y="0"/>
          <a:ext cx="0" cy="0"/>
          <a:chOff x="0" y="0"/>
          <a:chExt cx="0" cy="0"/>
        </a:xfrm>
      </p:grpSpPr>
      <p:sp>
        <p:nvSpPr>
          <p:cNvPr id="82" name="PlaceHolder 1"/>
          <p:cNvSpPr>
            <a:spLocks noGrp="1"/>
          </p:cNvSpPr>
          <p:nvPr>
            <p:ph type="title"/>
          </p:nvPr>
        </p:nvSpPr>
        <p:spPr>
          <a:xfrm>
            <a:off x="914400" y="274680"/>
            <a:ext cx="7772040" cy="1143000"/>
          </a:xfrm>
          <a:prstGeom prst="rect">
            <a:avLst/>
          </a:prstGeom>
        </p:spPr>
        <p:txBody>
          <a:bodyPr lIns="0" rIns="0" tIns="0" bIns="0" anchor="ctr"/>
          <a:p>
            <a:endParaRPr/>
          </a:p>
        </p:txBody>
      </p:sp>
      <p:sp>
        <p:nvSpPr>
          <p:cNvPr id="83" name="PlaceHolder 2"/>
          <p:cNvSpPr>
            <a:spLocks noGrp="1"/>
          </p:cNvSpPr>
          <p:nvPr>
            <p:ph type="body"/>
          </p:nvPr>
        </p:nvSpPr>
        <p:spPr>
          <a:xfrm>
            <a:off x="914400" y="1447920"/>
            <a:ext cx="3748680" cy="4571640"/>
          </a:xfrm>
          <a:prstGeom prst="rect">
            <a:avLst/>
          </a:prstGeom>
        </p:spPr>
        <p:txBody>
          <a:bodyPr lIns="0" rIns="0" tIns="0" bIns="0"/>
          <a:p>
            <a:endParaRPr/>
          </a:p>
        </p:txBody>
      </p:sp>
      <p:sp>
        <p:nvSpPr>
          <p:cNvPr id="84" name="PlaceHolder 3"/>
          <p:cNvSpPr>
            <a:spLocks noGrp="1"/>
          </p:cNvSpPr>
          <p:nvPr>
            <p:ph type="body"/>
          </p:nvPr>
        </p:nvSpPr>
        <p:spPr>
          <a:xfrm>
            <a:off x="914400" y="1447920"/>
            <a:ext cx="3748680" cy="4571640"/>
          </a:xfrm>
          <a:prstGeom prst="rect">
            <a:avLst/>
          </a:prstGeom>
        </p:spPr>
        <p:txBody>
          <a:bodyPr lIns="0" rIns="0" tIns="0" bIns="0"/>
          <a:p>
            <a:endParaRPr/>
          </a:p>
        </p:txBody>
      </p:sp>
      <p:pic>
        <p:nvPicPr>
          <p:cNvPr id="85" name="" descr=""/>
          <p:cNvPicPr/>
          <p:nvPr/>
        </p:nvPicPr>
        <p:blipFill>
          <a:blip r:embed="rId2"/>
          <a:stretch>
            <a:fillRect/>
          </a:stretch>
        </p:blipFill>
        <p:spPr>
          <a:xfrm>
            <a:off x="914040" y="2238120"/>
            <a:ext cx="3748680" cy="2990880"/>
          </a:xfrm>
          <a:prstGeom prst="rect">
            <a:avLst/>
          </a:prstGeom>
          <a:ln>
            <a:noFill/>
          </a:ln>
        </p:spPr>
      </p:pic>
      <p:pic>
        <p:nvPicPr>
          <p:cNvPr id="86" name="" descr=""/>
          <p:cNvPicPr/>
          <p:nvPr/>
        </p:nvPicPr>
        <p:blipFill>
          <a:blip r:embed="rId3"/>
          <a:stretch>
            <a:fillRect/>
          </a:stretch>
        </p:blipFill>
        <p:spPr>
          <a:xfrm>
            <a:off x="914040" y="2238120"/>
            <a:ext cx="3748680" cy="2990880"/>
          </a:xfrm>
          <a:prstGeom prst="rect">
            <a:avLst/>
          </a:prstGeom>
          <a:ln>
            <a:noFill/>
          </a:ln>
        </p:spPr>
      </p:pic>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type="tx" preserve="1">
  <p:cSld name="Title Slide">
    <p:spTree>
      <p:nvGrpSpPr>
        <p:cNvPr id="1" name=""/>
        <p:cNvGrpSpPr/>
        <p:nvPr/>
      </p:nvGrpSpPr>
      <p:grpSpPr>
        <a:xfrm>
          <a:off x="0" y="0"/>
          <a:ext cx="0" cy="0"/>
          <a:chOff x="0" y="0"/>
          <a:chExt cx="0" cy="0"/>
        </a:xfrm>
      </p:grpSpPr>
      <p:sp>
        <p:nvSpPr>
          <p:cNvPr id="94" name="PlaceHolder 1"/>
          <p:cNvSpPr>
            <a:spLocks noGrp="1"/>
          </p:cNvSpPr>
          <p:nvPr>
            <p:ph type="title"/>
          </p:nvPr>
        </p:nvSpPr>
        <p:spPr>
          <a:xfrm>
            <a:off x="914400" y="274680"/>
            <a:ext cx="7772040" cy="1143000"/>
          </a:xfrm>
          <a:prstGeom prst="rect">
            <a:avLst/>
          </a:prstGeom>
        </p:spPr>
        <p:txBody>
          <a:bodyPr lIns="0" rIns="0" tIns="0" bIns="0" anchor="ctr"/>
          <a:p>
            <a:endParaRPr/>
          </a:p>
        </p:txBody>
      </p:sp>
      <p:sp>
        <p:nvSpPr>
          <p:cNvPr id="95" name="PlaceHolder 2"/>
          <p:cNvSpPr>
            <a:spLocks noGrp="1"/>
          </p:cNvSpPr>
          <p:nvPr>
            <p:ph type="subTitle"/>
          </p:nvPr>
        </p:nvSpPr>
        <p:spPr>
          <a:xfrm>
            <a:off x="914400" y="1447920"/>
            <a:ext cx="3748680" cy="4572000"/>
          </a:xfrm>
          <a:prstGeom prst="rect">
            <a:avLst/>
          </a:prstGeom>
        </p:spPr>
        <p:txBody>
          <a:bodyPr lIns="0" rIns="0" tIns="0" bIns="0" anchor="ctr"/>
          <a:p>
            <a:pPr algn="ctr"/>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type="obj" preserve="1">
  <p:cSld name="Title, Content">
    <p:spTree>
      <p:nvGrpSpPr>
        <p:cNvPr id="1" name=""/>
        <p:cNvGrpSpPr/>
        <p:nvPr/>
      </p:nvGrpSpPr>
      <p:grpSpPr>
        <a:xfrm>
          <a:off x="0" y="0"/>
          <a:ext cx="0" cy="0"/>
          <a:chOff x="0" y="0"/>
          <a:chExt cx="0" cy="0"/>
        </a:xfrm>
      </p:grpSpPr>
      <p:sp>
        <p:nvSpPr>
          <p:cNvPr id="96" name="PlaceHolder 1"/>
          <p:cNvSpPr>
            <a:spLocks noGrp="1"/>
          </p:cNvSpPr>
          <p:nvPr>
            <p:ph type="title"/>
          </p:nvPr>
        </p:nvSpPr>
        <p:spPr>
          <a:xfrm>
            <a:off x="914400" y="274680"/>
            <a:ext cx="7772040" cy="1143000"/>
          </a:xfrm>
          <a:prstGeom prst="rect">
            <a:avLst/>
          </a:prstGeom>
        </p:spPr>
        <p:txBody>
          <a:bodyPr lIns="0" rIns="0" tIns="0" bIns="0" anchor="ctr"/>
          <a:p>
            <a:endParaRPr/>
          </a:p>
        </p:txBody>
      </p:sp>
      <p:sp>
        <p:nvSpPr>
          <p:cNvPr id="97" name="PlaceHolder 2"/>
          <p:cNvSpPr>
            <a:spLocks noGrp="1"/>
          </p:cNvSpPr>
          <p:nvPr>
            <p:ph type="body"/>
          </p:nvPr>
        </p:nvSpPr>
        <p:spPr>
          <a:xfrm>
            <a:off x="914400" y="1447920"/>
            <a:ext cx="3748680" cy="4571640"/>
          </a:xfrm>
          <a:prstGeom prst="rect">
            <a:avLst/>
          </a:prstGeom>
        </p:spPr>
        <p:txBody>
          <a:bodyPr lIns="0" rIns="0" tIns="0" bIns="0"/>
          <a:p>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type="twoObj" preserve="1">
  <p:cSld name="Title, 2 Content">
    <p:spTree>
      <p:nvGrpSpPr>
        <p:cNvPr id="1" name=""/>
        <p:cNvGrpSpPr/>
        <p:nvPr/>
      </p:nvGrpSpPr>
      <p:grpSpPr>
        <a:xfrm>
          <a:off x="0" y="0"/>
          <a:ext cx="0" cy="0"/>
          <a:chOff x="0" y="0"/>
          <a:chExt cx="0" cy="0"/>
        </a:xfrm>
      </p:grpSpPr>
      <p:sp>
        <p:nvSpPr>
          <p:cNvPr id="98" name="PlaceHolder 1"/>
          <p:cNvSpPr>
            <a:spLocks noGrp="1"/>
          </p:cNvSpPr>
          <p:nvPr>
            <p:ph type="title"/>
          </p:nvPr>
        </p:nvSpPr>
        <p:spPr>
          <a:xfrm>
            <a:off x="914400" y="274680"/>
            <a:ext cx="7772040" cy="1143000"/>
          </a:xfrm>
          <a:prstGeom prst="rect">
            <a:avLst/>
          </a:prstGeom>
        </p:spPr>
        <p:txBody>
          <a:bodyPr lIns="0" rIns="0" tIns="0" bIns="0" anchor="ctr"/>
          <a:p>
            <a:endParaRPr/>
          </a:p>
        </p:txBody>
      </p:sp>
      <p:sp>
        <p:nvSpPr>
          <p:cNvPr id="99" name="PlaceHolder 2"/>
          <p:cNvSpPr>
            <a:spLocks noGrp="1"/>
          </p:cNvSpPr>
          <p:nvPr>
            <p:ph type="body"/>
          </p:nvPr>
        </p:nvSpPr>
        <p:spPr>
          <a:xfrm>
            <a:off x="914400" y="1447920"/>
            <a:ext cx="1829160" cy="4571640"/>
          </a:xfrm>
          <a:prstGeom prst="rect">
            <a:avLst/>
          </a:prstGeom>
        </p:spPr>
        <p:txBody>
          <a:bodyPr lIns="0" rIns="0" tIns="0" bIns="0"/>
          <a:p>
            <a:endParaRPr/>
          </a:p>
        </p:txBody>
      </p:sp>
      <p:sp>
        <p:nvSpPr>
          <p:cNvPr id="100" name="PlaceHolder 3"/>
          <p:cNvSpPr>
            <a:spLocks noGrp="1"/>
          </p:cNvSpPr>
          <p:nvPr>
            <p:ph type="body"/>
          </p:nvPr>
        </p:nvSpPr>
        <p:spPr>
          <a:xfrm>
            <a:off x="2835360" y="1447920"/>
            <a:ext cx="1829160" cy="4571640"/>
          </a:xfrm>
          <a:prstGeom prst="rect">
            <a:avLst/>
          </a:prstGeom>
        </p:spPr>
        <p:txBody>
          <a:bodyPr lIns="0" rIns="0" tIns="0" bIns="0"/>
          <a:p>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type="titleOnly" preserve="1">
  <p:cSld name="Title Only">
    <p:spTree>
      <p:nvGrpSpPr>
        <p:cNvPr id="1" name=""/>
        <p:cNvGrpSpPr/>
        <p:nvPr/>
      </p:nvGrpSpPr>
      <p:grpSpPr>
        <a:xfrm>
          <a:off x="0" y="0"/>
          <a:ext cx="0" cy="0"/>
          <a:chOff x="0" y="0"/>
          <a:chExt cx="0" cy="0"/>
        </a:xfrm>
      </p:grpSpPr>
      <p:sp>
        <p:nvSpPr>
          <p:cNvPr id="101" name="PlaceHolder 1"/>
          <p:cNvSpPr>
            <a:spLocks noGrp="1"/>
          </p:cNvSpPr>
          <p:nvPr>
            <p:ph type="title"/>
          </p:nvPr>
        </p:nvSpPr>
        <p:spPr>
          <a:xfrm>
            <a:off x="914400" y="274680"/>
            <a:ext cx="7772040" cy="1143000"/>
          </a:xfrm>
          <a:prstGeom prst="rect">
            <a:avLst/>
          </a:prstGeom>
        </p:spPr>
        <p:txBody>
          <a:bodyPr lIns="0" rIns="0" tIns="0" bIns="0" anchor="ctr"/>
          <a:p>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type="obj" preserve="1">
  <p:cSld name="Title,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914400" y="274680"/>
            <a:ext cx="7772040" cy="1143000"/>
          </a:xfrm>
          <a:prstGeom prst="rect">
            <a:avLst/>
          </a:prstGeom>
        </p:spPr>
        <p:txBody>
          <a:bodyPr lIns="0" rIns="0" tIns="0" bIns="0" anchor="ctr"/>
          <a:p>
            <a:endParaRPr/>
          </a:p>
        </p:txBody>
      </p:sp>
      <p:sp>
        <p:nvSpPr>
          <p:cNvPr id="15" name="PlaceHolder 2"/>
          <p:cNvSpPr>
            <a:spLocks noGrp="1"/>
          </p:cNvSpPr>
          <p:nvPr>
            <p:ph type="body"/>
          </p:nvPr>
        </p:nvSpPr>
        <p:spPr>
          <a:xfrm>
            <a:off x="914400" y="1447920"/>
            <a:ext cx="3748680" cy="4571640"/>
          </a:xfrm>
          <a:prstGeom prst="rect">
            <a:avLst/>
          </a:prstGeom>
        </p:spPr>
        <p:txBody>
          <a:bodyPr lIns="0" rIns="0" tIns="0" bIns="0"/>
          <a:p>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type="objOnly" preserve="1">
  <p:cSld name="Centered Text">
    <p:spTree>
      <p:nvGrpSpPr>
        <p:cNvPr id="1" name=""/>
        <p:cNvGrpSpPr/>
        <p:nvPr/>
      </p:nvGrpSpPr>
      <p:grpSpPr>
        <a:xfrm>
          <a:off x="0" y="0"/>
          <a:ext cx="0" cy="0"/>
          <a:chOff x="0" y="0"/>
          <a:chExt cx="0" cy="0"/>
        </a:xfrm>
      </p:grpSpPr>
      <p:sp>
        <p:nvSpPr>
          <p:cNvPr id="102" name="PlaceHolder 1"/>
          <p:cNvSpPr>
            <a:spLocks noGrp="1"/>
          </p:cNvSpPr>
          <p:nvPr>
            <p:ph type="subTitle"/>
          </p:nvPr>
        </p:nvSpPr>
        <p:spPr>
          <a:xfrm>
            <a:off x="914400" y="274680"/>
            <a:ext cx="7772040" cy="5298120"/>
          </a:xfrm>
          <a:prstGeom prst="rect">
            <a:avLst/>
          </a:prstGeom>
        </p:spPr>
        <p:txBody>
          <a:bodyPr lIns="0" rIns="0" tIns="0" bIns="0" anchor="ctr"/>
          <a:p>
            <a:pPr algn="ctr"/>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type="twoObjAndObj" preserve="1">
  <p:cSld name="Title, 2 Content and Content">
    <p:spTree>
      <p:nvGrpSpPr>
        <p:cNvPr id="1" name=""/>
        <p:cNvGrpSpPr/>
        <p:nvPr/>
      </p:nvGrpSpPr>
      <p:grpSpPr>
        <a:xfrm>
          <a:off x="0" y="0"/>
          <a:ext cx="0" cy="0"/>
          <a:chOff x="0" y="0"/>
          <a:chExt cx="0" cy="0"/>
        </a:xfrm>
      </p:grpSpPr>
      <p:sp>
        <p:nvSpPr>
          <p:cNvPr id="103" name="PlaceHolder 1"/>
          <p:cNvSpPr>
            <a:spLocks noGrp="1"/>
          </p:cNvSpPr>
          <p:nvPr>
            <p:ph type="title"/>
          </p:nvPr>
        </p:nvSpPr>
        <p:spPr>
          <a:xfrm>
            <a:off x="914400" y="274680"/>
            <a:ext cx="7772040" cy="1143000"/>
          </a:xfrm>
          <a:prstGeom prst="rect">
            <a:avLst/>
          </a:prstGeom>
        </p:spPr>
        <p:txBody>
          <a:bodyPr lIns="0" rIns="0" tIns="0" bIns="0" anchor="ctr"/>
          <a:p>
            <a:endParaRPr/>
          </a:p>
        </p:txBody>
      </p:sp>
      <p:sp>
        <p:nvSpPr>
          <p:cNvPr id="104" name="PlaceHolder 2"/>
          <p:cNvSpPr>
            <a:spLocks noGrp="1"/>
          </p:cNvSpPr>
          <p:nvPr>
            <p:ph type="body"/>
          </p:nvPr>
        </p:nvSpPr>
        <p:spPr>
          <a:xfrm>
            <a:off x="914400" y="1447920"/>
            <a:ext cx="1829160" cy="2180520"/>
          </a:xfrm>
          <a:prstGeom prst="rect">
            <a:avLst/>
          </a:prstGeom>
        </p:spPr>
        <p:txBody>
          <a:bodyPr lIns="0" rIns="0" tIns="0" bIns="0"/>
          <a:p>
            <a:endParaRPr/>
          </a:p>
        </p:txBody>
      </p:sp>
      <p:sp>
        <p:nvSpPr>
          <p:cNvPr id="105" name="PlaceHolder 3"/>
          <p:cNvSpPr>
            <a:spLocks noGrp="1"/>
          </p:cNvSpPr>
          <p:nvPr>
            <p:ph type="body"/>
          </p:nvPr>
        </p:nvSpPr>
        <p:spPr>
          <a:xfrm>
            <a:off x="914400" y="3836160"/>
            <a:ext cx="1829160" cy="2180520"/>
          </a:xfrm>
          <a:prstGeom prst="rect">
            <a:avLst/>
          </a:prstGeom>
        </p:spPr>
        <p:txBody>
          <a:bodyPr lIns="0" rIns="0" tIns="0" bIns="0"/>
          <a:p>
            <a:endParaRPr/>
          </a:p>
        </p:txBody>
      </p:sp>
      <p:sp>
        <p:nvSpPr>
          <p:cNvPr id="106" name="PlaceHolder 4"/>
          <p:cNvSpPr>
            <a:spLocks noGrp="1"/>
          </p:cNvSpPr>
          <p:nvPr>
            <p:ph type="body"/>
          </p:nvPr>
        </p:nvSpPr>
        <p:spPr>
          <a:xfrm>
            <a:off x="2835360" y="1447920"/>
            <a:ext cx="1829160" cy="4571640"/>
          </a:xfrm>
          <a:prstGeom prst="rect">
            <a:avLst/>
          </a:prstGeom>
        </p:spPr>
        <p:txBody>
          <a:bodyPr lIns="0" rIns="0" tIns="0" bIns="0"/>
          <a:p>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type="objAndTwoObj" preserve="1">
  <p:cSld name="Title Content and 2 Content">
    <p:spTree>
      <p:nvGrpSpPr>
        <p:cNvPr id="1" name=""/>
        <p:cNvGrpSpPr/>
        <p:nvPr/>
      </p:nvGrpSpPr>
      <p:grpSpPr>
        <a:xfrm>
          <a:off x="0" y="0"/>
          <a:ext cx="0" cy="0"/>
          <a:chOff x="0" y="0"/>
          <a:chExt cx="0" cy="0"/>
        </a:xfrm>
      </p:grpSpPr>
      <p:sp>
        <p:nvSpPr>
          <p:cNvPr id="107" name="PlaceHolder 1"/>
          <p:cNvSpPr>
            <a:spLocks noGrp="1"/>
          </p:cNvSpPr>
          <p:nvPr>
            <p:ph type="title"/>
          </p:nvPr>
        </p:nvSpPr>
        <p:spPr>
          <a:xfrm>
            <a:off x="914400" y="274680"/>
            <a:ext cx="7772040" cy="1143000"/>
          </a:xfrm>
          <a:prstGeom prst="rect">
            <a:avLst/>
          </a:prstGeom>
        </p:spPr>
        <p:txBody>
          <a:bodyPr lIns="0" rIns="0" tIns="0" bIns="0" anchor="ctr"/>
          <a:p>
            <a:endParaRPr/>
          </a:p>
        </p:txBody>
      </p:sp>
      <p:sp>
        <p:nvSpPr>
          <p:cNvPr id="108" name="PlaceHolder 2"/>
          <p:cNvSpPr>
            <a:spLocks noGrp="1"/>
          </p:cNvSpPr>
          <p:nvPr>
            <p:ph type="body"/>
          </p:nvPr>
        </p:nvSpPr>
        <p:spPr>
          <a:xfrm>
            <a:off x="914400" y="1447920"/>
            <a:ext cx="1829160" cy="4571640"/>
          </a:xfrm>
          <a:prstGeom prst="rect">
            <a:avLst/>
          </a:prstGeom>
        </p:spPr>
        <p:txBody>
          <a:bodyPr lIns="0" rIns="0" tIns="0" bIns="0"/>
          <a:p>
            <a:endParaRPr/>
          </a:p>
        </p:txBody>
      </p:sp>
      <p:sp>
        <p:nvSpPr>
          <p:cNvPr id="109" name="PlaceHolder 3"/>
          <p:cNvSpPr>
            <a:spLocks noGrp="1"/>
          </p:cNvSpPr>
          <p:nvPr>
            <p:ph type="body"/>
          </p:nvPr>
        </p:nvSpPr>
        <p:spPr>
          <a:xfrm>
            <a:off x="2835360" y="1447920"/>
            <a:ext cx="1829160" cy="2180520"/>
          </a:xfrm>
          <a:prstGeom prst="rect">
            <a:avLst/>
          </a:prstGeom>
        </p:spPr>
        <p:txBody>
          <a:bodyPr lIns="0" rIns="0" tIns="0" bIns="0"/>
          <a:p>
            <a:endParaRPr/>
          </a:p>
        </p:txBody>
      </p:sp>
      <p:sp>
        <p:nvSpPr>
          <p:cNvPr id="110" name="PlaceHolder 4"/>
          <p:cNvSpPr>
            <a:spLocks noGrp="1"/>
          </p:cNvSpPr>
          <p:nvPr>
            <p:ph type="body"/>
          </p:nvPr>
        </p:nvSpPr>
        <p:spPr>
          <a:xfrm>
            <a:off x="2835360" y="3836160"/>
            <a:ext cx="1829160" cy="2180520"/>
          </a:xfrm>
          <a:prstGeom prst="rect">
            <a:avLst/>
          </a:prstGeom>
        </p:spPr>
        <p:txBody>
          <a:bodyPr lIns="0" rIns="0" tIns="0" bIns="0"/>
          <a:p>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type="twoObjOverTx" preserve="1">
  <p:cSld name="Title, 2 Content over Content">
    <p:spTree>
      <p:nvGrpSpPr>
        <p:cNvPr id="1" name=""/>
        <p:cNvGrpSpPr/>
        <p:nvPr/>
      </p:nvGrpSpPr>
      <p:grpSpPr>
        <a:xfrm>
          <a:off x="0" y="0"/>
          <a:ext cx="0" cy="0"/>
          <a:chOff x="0" y="0"/>
          <a:chExt cx="0" cy="0"/>
        </a:xfrm>
      </p:grpSpPr>
      <p:sp>
        <p:nvSpPr>
          <p:cNvPr id="111" name="PlaceHolder 1"/>
          <p:cNvSpPr>
            <a:spLocks noGrp="1"/>
          </p:cNvSpPr>
          <p:nvPr>
            <p:ph type="title"/>
          </p:nvPr>
        </p:nvSpPr>
        <p:spPr>
          <a:xfrm>
            <a:off x="914400" y="274680"/>
            <a:ext cx="7772040" cy="1143000"/>
          </a:xfrm>
          <a:prstGeom prst="rect">
            <a:avLst/>
          </a:prstGeom>
        </p:spPr>
        <p:txBody>
          <a:bodyPr lIns="0" rIns="0" tIns="0" bIns="0" anchor="ctr"/>
          <a:p>
            <a:endParaRPr/>
          </a:p>
        </p:txBody>
      </p:sp>
      <p:sp>
        <p:nvSpPr>
          <p:cNvPr id="112" name="PlaceHolder 2"/>
          <p:cNvSpPr>
            <a:spLocks noGrp="1"/>
          </p:cNvSpPr>
          <p:nvPr>
            <p:ph type="body"/>
          </p:nvPr>
        </p:nvSpPr>
        <p:spPr>
          <a:xfrm>
            <a:off x="914400" y="1447920"/>
            <a:ext cx="1829160" cy="2180520"/>
          </a:xfrm>
          <a:prstGeom prst="rect">
            <a:avLst/>
          </a:prstGeom>
        </p:spPr>
        <p:txBody>
          <a:bodyPr lIns="0" rIns="0" tIns="0" bIns="0"/>
          <a:p>
            <a:endParaRPr/>
          </a:p>
        </p:txBody>
      </p:sp>
      <p:sp>
        <p:nvSpPr>
          <p:cNvPr id="113" name="PlaceHolder 3"/>
          <p:cNvSpPr>
            <a:spLocks noGrp="1"/>
          </p:cNvSpPr>
          <p:nvPr>
            <p:ph type="body"/>
          </p:nvPr>
        </p:nvSpPr>
        <p:spPr>
          <a:xfrm>
            <a:off x="2835360" y="1447920"/>
            <a:ext cx="1829160" cy="2180520"/>
          </a:xfrm>
          <a:prstGeom prst="rect">
            <a:avLst/>
          </a:prstGeom>
        </p:spPr>
        <p:txBody>
          <a:bodyPr lIns="0" rIns="0" tIns="0" bIns="0"/>
          <a:p>
            <a:endParaRPr/>
          </a:p>
        </p:txBody>
      </p:sp>
      <p:sp>
        <p:nvSpPr>
          <p:cNvPr id="114" name="PlaceHolder 4"/>
          <p:cNvSpPr>
            <a:spLocks noGrp="1"/>
          </p:cNvSpPr>
          <p:nvPr>
            <p:ph type="body"/>
          </p:nvPr>
        </p:nvSpPr>
        <p:spPr>
          <a:xfrm>
            <a:off x="914400" y="3836160"/>
            <a:ext cx="3748680" cy="2180520"/>
          </a:xfrm>
          <a:prstGeom prst="rect">
            <a:avLst/>
          </a:prstGeom>
        </p:spPr>
        <p:txBody>
          <a:bodyPr lIns="0" rIns="0" tIns="0" bIns="0"/>
          <a:p>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type="objOverTx" preserve="1">
  <p:cSld name="Title, Content over Content">
    <p:spTree>
      <p:nvGrpSpPr>
        <p:cNvPr id="1" name=""/>
        <p:cNvGrpSpPr/>
        <p:nvPr/>
      </p:nvGrpSpPr>
      <p:grpSpPr>
        <a:xfrm>
          <a:off x="0" y="0"/>
          <a:ext cx="0" cy="0"/>
          <a:chOff x="0" y="0"/>
          <a:chExt cx="0" cy="0"/>
        </a:xfrm>
      </p:grpSpPr>
      <p:sp>
        <p:nvSpPr>
          <p:cNvPr id="115" name="PlaceHolder 1"/>
          <p:cNvSpPr>
            <a:spLocks noGrp="1"/>
          </p:cNvSpPr>
          <p:nvPr>
            <p:ph type="title"/>
          </p:nvPr>
        </p:nvSpPr>
        <p:spPr>
          <a:xfrm>
            <a:off x="914400" y="274680"/>
            <a:ext cx="7772040" cy="1143000"/>
          </a:xfrm>
          <a:prstGeom prst="rect">
            <a:avLst/>
          </a:prstGeom>
        </p:spPr>
        <p:txBody>
          <a:bodyPr lIns="0" rIns="0" tIns="0" bIns="0" anchor="ctr"/>
          <a:p>
            <a:endParaRPr/>
          </a:p>
        </p:txBody>
      </p:sp>
      <p:sp>
        <p:nvSpPr>
          <p:cNvPr id="116" name="PlaceHolder 2"/>
          <p:cNvSpPr>
            <a:spLocks noGrp="1"/>
          </p:cNvSpPr>
          <p:nvPr>
            <p:ph type="body"/>
          </p:nvPr>
        </p:nvSpPr>
        <p:spPr>
          <a:xfrm>
            <a:off x="914400" y="1447920"/>
            <a:ext cx="3748680" cy="2180520"/>
          </a:xfrm>
          <a:prstGeom prst="rect">
            <a:avLst/>
          </a:prstGeom>
        </p:spPr>
        <p:txBody>
          <a:bodyPr lIns="0" rIns="0" tIns="0" bIns="0"/>
          <a:p>
            <a:endParaRPr/>
          </a:p>
        </p:txBody>
      </p:sp>
      <p:sp>
        <p:nvSpPr>
          <p:cNvPr id="117" name="PlaceHolder 3"/>
          <p:cNvSpPr>
            <a:spLocks noGrp="1"/>
          </p:cNvSpPr>
          <p:nvPr>
            <p:ph type="body"/>
          </p:nvPr>
        </p:nvSpPr>
        <p:spPr>
          <a:xfrm>
            <a:off x="914400" y="3836160"/>
            <a:ext cx="3748680" cy="2180520"/>
          </a:xfrm>
          <a:prstGeom prst="rect">
            <a:avLst/>
          </a:prstGeom>
        </p:spPr>
        <p:txBody>
          <a:bodyPr lIns="0" rIns="0" tIns="0" bIns="0"/>
          <a:p>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type="fourObj" preserve="1">
  <p:cSld name="Title, 4 Content">
    <p:spTree>
      <p:nvGrpSpPr>
        <p:cNvPr id="1" name=""/>
        <p:cNvGrpSpPr/>
        <p:nvPr/>
      </p:nvGrpSpPr>
      <p:grpSpPr>
        <a:xfrm>
          <a:off x="0" y="0"/>
          <a:ext cx="0" cy="0"/>
          <a:chOff x="0" y="0"/>
          <a:chExt cx="0" cy="0"/>
        </a:xfrm>
      </p:grpSpPr>
      <p:sp>
        <p:nvSpPr>
          <p:cNvPr id="118" name="PlaceHolder 1"/>
          <p:cNvSpPr>
            <a:spLocks noGrp="1"/>
          </p:cNvSpPr>
          <p:nvPr>
            <p:ph type="title"/>
          </p:nvPr>
        </p:nvSpPr>
        <p:spPr>
          <a:xfrm>
            <a:off x="914400" y="274680"/>
            <a:ext cx="7772040" cy="1143000"/>
          </a:xfrm>
          <a:prstGeom prst="rect">
            <a:avLst/>
          </a:prstGeom>
        </p:spPr>
        <p:txBody>
          <a:bodyPr lIns="0" rIns="0" tIns="0" bIns="0" anchor="ctr"/>
          <a:p>
            <a:endParaRPr/>
          </a:p>
        </p:txBody>
      </p:sp>
      <p:sp>
        <p:nvSpPr>
          <p:cNvPr id="119" name="PlaceHolder 2"/>
          <p:cNvSpPr>
            <a:spLocks noGrp="1"/>
          </p:cNvSpPr>
          <p:nvPr>
            <p:ph type="body"/>
          </p:nvPr>
        </p:nvSpPr>
        <p:spPr>
          <a:xfrm>
            <a:off x="914400" y="1447920"/>
            <a:ext cx="1829160" cy="2180520"/>
          </a:xfrm>
          <a:prstGeom prst="rect">
            <a:avLst/>
          </a:prstGeom>
        </p:spPr>
        <p:txBody>
          <a:bodyPr lIns="0" rIns="0" tIns="0" bIns="0"/>
          <a:p>
            <a:endParaRPr/>
          </a:p>
        </p:txBody>
      </p:sp>
      <p:sp>
        <p:nvSpPr>
          <p:cNvPr id="120" name="PlaceHolder 3"/>
          <p:cNvSpPr>
            <a:spLocks noGrp="1"/>
          </p:cNvSpPr>
          <p:nvPr>
            <p:ph type="body"/>
          </p:nvPr>
        </p:nvSpPr>
        <p:spPr>
          <a:xfrm>
            <a:off x="2835360" y="1447920"/>
            <a:ext cx="1829160" cy="2180520"/>
          </a:xfrm>
          <a:prstGeom prst="rect">
            <a:avLst/>
          </a:prstGeom>
        </p:spPr>
        <p:txBody>
          <a:bodyPr lIns="0" rIns="0" tIns="0" bIns="0"/>
          <a:p>
            <a:endParaRPr/>
          </a:p>
        </p:txBody>
      </p:sp>
      <p:sp>
        <p:nvSpPr>
          <p:cNvPr id="121" name="PlaceHolder 4"/>
          <p:cNvSpPr>
            <a:spLocks noGrp="1"/>
          </p:cNvSpPr>
          <p:nvPr>
            <p:ph type="body"/>
          </p:nvPr>
        </p:nvSpPr>
        <p:spPr>
          <a:xfrm>
            <a:off x="2835360" y="3836160"/>
            <a:ext cx="1829160" cy="2180520"/>
          </a:xfrm>
          <a:prstGeom prst="rect">
            <a:avLst/>
          </a:prstGeom>
        </p:spPr>
        <p:txBody>
          <a:bodyPr lIns="0" rIns="0" tIns="0" bIns="0"/>
          <a:p>
            <a:endParaRPr/>
          </a:p>
        </p:txBody>
      </p:sp>
      <p:sp>
        <p:nvSpPr>
          <p:cNvPr id="122" name="PlaceHolder 5"/>
          <p:cNvSpPr>
            <a:spLocks noGrp="1"/>
          </p:cNvSpPr>
          <p:nvPr>
            <p:ph type="body"/>
          </p:nvPr>
        </p:nvSpPr>
        <p:spPr>
          <a:xfrm>
            <a:off x="914400" y="3836160"/>
            <a:ext cx="1829160" cy="2180520"/>
          </a:xfrm>
          <a:prstGeom prst="rect">
            <a:avLst/>
          </a:prstGeom>
        </p:spPr>
        <p:txBody>
          <a:bodyPr lIns="0" rIns="0" tIns="0" bIns="0"/>
          <a:p>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type="blank" preserve="1">
  <p:cSld name="Title, 6 Content">
    <p:spTree>
      <p:nvGrpSpPr>
        <p:cNvPr id="1" name=""/>
        <p:cNvGrpSpPr/>
        <p:nvPr/>
      </p:nvGrpSpPr>
      <p:grpSpPr>
        <a:xfrm>
          <a:off x="0" y="0"/>
          <a:ext cx="0" cy="0"/>
          <a:chOff x="0" y="0"/>
          <a:chExt cx="0" cy="0"/>
        </a:xfrm>
      </p:grpSpPr>
      <p:sp>
        <p:nvSpPr>
          <p:cNvPr id="123" name="PlaceHolder 1"/>
          <p:cNvSpPr>
            <a:spLocks noGrp="1"/>
          </p:cNvSpPr>
          <p:nvPr>
            <p:ph type="title"/>
          </p:nvPr>
        </p:nvSpPr>
        <p:spPr>
          <a:xfrm>
            <a:off x="914400" y="274680"/>
            <a:ext cx="7772040" cy="1143000"/>
          </a:xfrm>
          <a:prstGeom prst="rect">
            <a:avLst/>
          </a:prstGeom>
        </p:spPr>
        <p:txBody>
          <a:bodyPr lIns="0" rIns="0" tIns="0" bIns="0" anchor="ctr"/>
          <a:p>
            <a:endParaRPr/>
          </a:p>
        </p:txBody>
      </p:sp>
      <p:sp>
        <p:nvSpPr>
          <p:cNvPr id="124" name="PlaceHolder 2"/>
          <p:cNvSpPr>
            <a:spLocks noGrp="1"/>
          </p:cNvSpPr>
          <p:nvPr>
            <p:ph type="body"/>
          </p:nvPr>
        </p:nvSpPr>
        <p:spPr>
          <a:xfrm>
            <a:off x="914400" y="1447920"/>
            <a:ext cx="3748680" cy="4571640"/>
          </a:xfrm>
          <a:prstGeom prst="rect">
            <a:avLst/>
          </a:prstGeom>
        </p:spPr>
        <p:txBody>
          <a:bodyPr lIns="0" rIns="0" tIns="0" bIns="0"/>
          <a:p>
            <a:endParaRPr/>
          </a:p>
        </p:txBody>
      </p:sp>
      <p:sp>
        <p:nvSpPr>
          <p:cNvPr id="125" name="PlaceHolder 3"/>
          <p:cNvSpPr>
            <a:spLocks noGrp="1"/>
          </p:cNvSpPr>
          <p:nvPr>
            <p:ph type="body"/>
          </p:nvPr>
        </p:nvSpPr>
        <p:spPr>
          <a:xfrm>
            <a:off x="914400" y="1447920"/>
            <a:ext cx="3748680" cy="4571640"/>
          </a:xfrm>
          <a:prstGeom prst="rect">
            <a:avLst/>
          </a:prstGeom>
        </p:spPr>
        <p:txBody>
          <a:bodyPr lIns="0" rIns="0" tIns="0" bIns="0"/>
          <a:p>
            <a:endParaRPr/>
          </a:p>
        </p:txBody>
      </p:sp>
      <p:pic>
        <p:nvPicPr>
          <p:cNvPr id="126" name="" descr=""/>
          <p:cNvPicPr/>
          <p:nvPr/>
        </p:nvPicPr>
        <p:blipFill>
          <a:blip r:embed="rId2"/>
          <a:stretch>
            <a:fillRect/>
          </a:stretch>
        </p:blipFill>
        <p:spPr>
          <a:xfrm>
            <a:off x="914040" y="2238120"/>
            <a:ext cx="3748680" cy="2990880"/>
          </a:xfrm>
          <a:prstGeom prst="rect">
            <a:avLst/>
          </a:prstGeom>
          <a:ln>
            <a:noFill/>
          </a:ln>
        </p:spPr>
      </p:pic>
      <p:pic>
        <p:nvPicPr>
          <p:cNvPr id="127" name="" descr=""/>
          <p:cNvPicPr/>
          <p:nvPr/>
        </p:nvPicPr>
        <p:blipFill>
          <a:blip r:embed="rId3"/>
          <a:stretch>
            <a:fillRect/>
          </a:stretch>
        </p:blipFill>
        <p:spPr>
          <a:xfrm>
            <a:off x="914040" y="2238120"/>
            <a:ext cx="3748680" cy="2990880"/>
          </a:xfrm>
          <a:prstGeom prst="rect">
            <a:avLst/>
          </a:prstGeom>
          <a:ln>
            <a:noFill/>
          </a:ln>
        </p:spPr>
      </p:pic>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type="tx" preserve="1">
  <p:cSld name="Title Slide">
    <p:spTree>
      <p:nvGrpSpPr>
        <p:cNvPr id="1" name=""/>
        <p:cNvGrpSpPr/>
        <p:nvPr/>
      </p:nvGrpSpPr>
      <p:grpSpPr>
        <a:xfrm>
          <a:off x="0" y="0"/>
          <a:ext cx="0" cy="0"/>
          <a:chOff x="0" y="0"/>
          <a:chExt cx="0" cy="0"/>
        </a:xfrm>
      </p:grpSpPr>
      <p:sp>
        <p:nvSpPr>
          <p:cNvPr id="136" name="PlaceHolder 1"/>
          <p:cNvSpPr>
            <a:spLocks noGrp="1"/>
          </p:cNvSpPr>
          <p:nvPr>
            <p:ph type="title"/>
          </p:nvPr>
        </p:nvSpPr>
        <p:spPr>
          <a:xfrm>
            <a:off x="914400" y="274680"/>
            <a:ext cx="7772040" cy="1143000"/>
          </a:xfrm>
          <a:prstGeom prst="rect">
            <a:avLst/>
          </a:prstGeom>
        </p:spPr>
        <p:txBody>
          <a:bodyPr lIns="0" rIns="0" tIns="0" bIns="0" anchor="ctr"/>
          <a:p>
            <a:endParaRPr/>
          </a:p>
        </p:txBody>
      </p:sp>
      <p:sp>
        <p:nvSpPr>
          <p:cNvPr id="137" name="PlaceHolder 2"/>
          <p:cNvSpPr>
            <a:spLocks noGrp="1"/>
          </p:cNvSpPr>
          <p:nvPr>
            <p:ph type="subTitle"/>
          </p:nvPr>
        </p:nvSpPr>
        <p:spPr>
          <a:xfrm>
            <a:off x="914400" y="1447920"/>
            <a:ext cx="3748680" cy="4572000"/>
          </a:xfrm>
          <a:prstGeom prst="rect">
            <a:avLst/>
          </a:prstGeom>
        </p:spPr>
        <p:txBody>
          <a:bodyPr lIns="0" rIns="0" tIns="0" bIns="0" anchor="ctr"/>
          <a:p>
            <a:pPr algn="ctr"/>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type="obj" preserve="1">
  <p:cSld name="Title, Content">
    <p:spTree>
      <p:nvGrpSpPr>
        <p:cNvPr id="1" name=""/>
        <p:cNvGrpSpPr/>
        <p:nvPr/>
      </p:nvGrpSpPr>
      <p:grpSpPr>
        <a:xfrm>
          <a:off x="0" y="0"/>
          <a:ext cx="0" cy="0"/>
          <a:chOff x="0" y="0"/>
          <a:chExt cx="0" cy="0"/>
        </a:xfrm>
      </p:grpSpPr>
      <p:sp>
        <p:nvSpPr>
          <p:cNvPr id="138" name="PlaceHolder 1"/>
          <p:cNvSpPr>
            <a:spLocks noGrp="1"/>
          </p:cNvSpPr>
          <p:nvPr>
            <p:ph type="title"/>
          </p:nvPr>
        </p:nvSpPr>
        <p:spPr>
          <a:xfrm>
            <a:off x="914400" y="274680"/>
            <a:ext cx="7772040" cy="1143000"/>
          </a:xfrm>
          <a:prstGeom prst="rect">
            <a:avLst/>
          </a:prstGeom>
        </p:spPr>
        <p:txBody>
          <a:bodyPr lIns="0" rIns="0" tIns="0" bIns="0" anchor="ctr"/>
          <a:p>
            <a:endParaRPr/>
          </a:p>
        </p:txBody>
      </p:sp>
      <p:sp>
        <p:nvSpPr>
          <p:cNvPr id="139" name="PlaceHolder 2"/>
          <p:cNvSpPr>
            <a:spLocks noGrp="1"/>
          </p:cNvSpPr>
          <p:nvPr>
            <p:ph type="body"/>
          </p:nvPr>
        </p:nvSpPr>
        <p:spPr>
          <a:xfrm>
            <a:off x="914400" y="1447920"/>
            <a:ext cx="3748680" cy="4571640"/>
          </a:xfrm>
          <a:prstGeom prst="rect">
            <a:avLst/>
          </a:prstGeom>
        </p:spPr>
        <p:txBody>
          <a:bodyPr lIns="0" rIns="0" tIns="0" bIns="0"/>
          <a:p>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type="twoObj" preserve="1">
  <p:cSld name="Title, 2 Content">
    <p:spTree>
      <p:nvGrpSpPr>
        <p:cNvPr id="1" name=""/>
        <p:cNvGrpSpPr/>
        <p:nvPr/>
      </p:nvGrpSpPr>
      <p:grpSpPr>
        <a:xfrm>
          <a:off x="0" y="0"/>
          <a:ext cx="0" cy="0"/>
          <a:chOff x="0" y="0"/>
          <a:chExt cx="0" cy="0"/>
        </a:xfrm>
      </p:grpSpPr>
      <p:sp>
        <p:nvSpPr>
          <p:cNvPr id="16" name="PlaceHolder 1"/>
          <p:cNvSpPr>
            <a:spLocks noGrp="1"/>
          </p:cNvSpPr>
          <p:nvPr>
            <p:ph type="title"/>
          </p:nvPr>
        </p:nvSpPr>
        <p:spPr>
          <a:xfrm>
            <a:off x="914400" y="274680"/>
            <a:ext cx="7772040" cy="1143000"/>
          </a:xfrm>
          <a:prstGeom prst="rect">
            <a:avLst/>
          </a:prstGeom>
        </p:spPr>
        <p:txBody>
          <a:bodyPr lIns="0" rIns="0" tIns="0" bIns="0" anchor="ctr"/>
          <a:p>
            <a:endParaRPr/>
          </a:p>
        </p:txBody>
      </p:sp>
      <p:sp>
        <p:nvSpPr>
          <p:cNvPr id="17" name="PlaceHolder 2"/>
          <p:cNvSpPr>
            <a:spLocks noGrp="1"/>
          </p:cNvSpPr>
          <p:nvPr>
            <p:ph type="body"/>
          </p:nvPr>
        </p:nvSpPr>
        <p:spPr>
          <a:xfrm>
            <a:off x="914400" y="1447920"/>
            <a:ext cx="1829160" cy="4571640"/>
          </a:xfrm>
          <a:prstGeom prst="rect">
            <a:avLst/>
          </a:prstGeom>
        </p:spPr>
        <p:txBody>
          <a:bodyPr lIns="0" rIns="0" tIns="0" bIns="0"/>
          <a:p>
            <a:endParaRPr/>
          </a:p>
        </p:txBody>
      </p:sp>
      <p:sp>
        <p:nvSpPr>
          <p:cNvPr id="18" name="PlaceHolder 3"/>
          <p:cNvSpPr>
            <a:spLocks noGrp="1"/>
          </p:cNvSpPr>
          <p:nvPr>
            <p:ph type="body"/>
          </p:nvPr>
        </p:nvSpPr>
        <p:spPr>
          <a:xfrm>
            <a:off x="2835360" y="1447920"/>
            <a:ext cx="1829160" cy="4571640"/>
          </a:xfrm>
          <a:prstGeom prst="rect">
            <a:avLst/>
          </a:prstGeom>
        </p:spPr>
        <p:txBody>
          <a:bodyPr lIns="0" rIns="0" tIns="0" bIns="0"/>
          <a:p>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type="twoObj" preserve="1">
  <p:cSld name="Title, 2 Content">
    <p:spTree>
      <p:nvGrpSpPr>
        <p:cNvPr id="1" name=""/>
        <p:cNvGrpSpPr/>
        <p:nvPr/>
      </p:nvGrpSpPr>
      <p:grpSpPr>
        <a:xfrm>
          <a:off x="0" y="0"/>
          <a:ext cx="0" cy="0"/>
          <a:chOff x="0" y="0"/>
          <a:chExt cx="0" cy="0"/>
        </a:xfrm>
      </p:grpSpPr>
      <p:sp>
        <p:nvSpPr>
          <p:cNvPr id="140" name="PlaceHolder 1"/>
          <p:cNvSpPr>
            <a:spLocks noGrp="1"/>
          </p:cNvSpPr>
          <p:nvPr>
            <p:ph type="title"/>
          </p:nvPr>
        </p:nvSpPr>
        <p:spPr>
          <a:xfrm>
            <a:off x="914400" y="274680"/>
            <a:ext cx="7772040" cy="1143000"/>
          </a:xfrm>
          <a:prstGeom prst="rect">
            <a:avLst/>
          </a:prstGeom>
        </p:spPr>
        <p:txBody>
          <a:bodyPr lIns="0" rIns="0" tIns="0" bIns="0" anchor="ctr"/>
          <a:p>
            <a:endParaRPr/>
          </a:p>
        </p:txBody>
      </p:sp>
      <p:sp>
        <p:nvSpPr>
          <p:cNvPr id="141" name="PlaceHolder 2"/>
          <p:cNvSpPr>
            <a:spLocks noGrp="1"/>
          </p:cNvSpPr>
          <p:nvPr>
            <p:ph type="body"/>
          </p:nvPr>
        </p:nvSpPr>
        <p:spPr>
          <a:xfrm>
            <a:off x="914400" y="1447920"/>
            <a:ext cx="1829160" cy="4571640"/>
          </a:xfrm>
          <a:prstGeom prst="rect">
            <a:avLst/>
          </a:prstGeom>
        </p:spPr>
        <p:txBody>
          <a:bodyPr lIns="0" rIns="0" tIns="0" bIns="0"/>
          <a:p>
            <a:endParaRPr/>
          </a:p>
        </p:txBody>
      </p:sp>
      <p:sp>
        <p:nvSpPr>
          <p:cNvPr id="142" name="PlaceHolder 3"/>
          <p:cNvSpPr>
            <a:spLocks noGrp="1"/>
          </p:cNvSpPr>
          <p:nvPr>
            <p:ph type="body"/>
          </p:nvPr>
        </p:nvSpPr>
        <p:spPr>
          <a:xfrm>
            <a:off x="2835360" y="1447920"/>
            <a:ext cx="1829160" cy="4571640"/>
          </a:xfrm>
          <a:prstGeom prst="rect">
            <a:avLst/>
          </a:prstGeom>
        </p:spPr>
        <p:txBody>
          <a:bodyPr lIns="0" rIns="0" tIns="0" bIns="0"/>
          <a:p>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type="titleOnly" preserve="1">
  <p:cSld name="Title Only">
    <p:spTree>
      <p:nvGrpSpPr>
        <p:cNvPr id="1" name=""/>
        <p:cNvGrpSpPr/>
        <p:nvPr/>
      </p:nvGrpSpPr>
      <p:grpSpPr>
        <a:xfrm>
          <a:off x="0" y="0"/>
          <a:ext cx="0" cy="0"/>
          <a:chOff x="0" y="0"/>
          <a:chExt cx="0" cy="0"/>
        </a:xfrm>
      </p:grpSpPr>
      <p:sp>
        <p:nvSpPr>
          <p:cNvPr id="143" name="PlaceHolder 1"/>
          <p:cNvSpPr>
            <a:spLocks noGrp="1"/>
          </p:cNvSpPr>
          <p:nvPr>
            <p:ph type="title"/>
          </p:nvPr>
        </p:nvSpPr>
        <p:spPr>
          <a:xfrm>
            <a:off x="914400" y="274680"/>
            <a:ext cx="7772040" cy="1143000"/>
          </a:xfrm>
          <a:prstGeom prst="rect">
            <a:avLst/>
          </a:prstGeom>
        </p:spPr>
        <p:txBody>
          <a:bodyPr lIns="0" rIns="0" tIns="0" bIns="0" anchor="ctr"/>
          <a:p>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type="objOnly" preserve="1">
  <p:cSld name="Centered Text">
    <p:spTree>
      <p:nvGrpSpPr>
        <p:cNvPr id="1" name=""/>
        <p:cNvGrpSpPr/>
        <p:nvPr/>
      </p:nvGrpSpPr>
      <p:grpSpPr>
        <a:xfrm>
          <a:off x="0" y="0"/>
          <a:ext cx="0" cy="0"/>
          <a:chOff x="0" y="0"/>
          <a:chExt cx="0" cy="0"/>
        </a:xfrm>
      </p:grpSpPr>
      <p:sp>
        <p:nvSpPr>
          <p:cNvPr id="144" name="PlaceHolder 1"/>
          <p:cNvSpPr>
            <a:spLocks noGrp="1"/>
          </p:cNvSpPr>
          <p:nvPr>
            <p:ph type="subTitle"/>
          </p:nvPr>
        </p:nvSpPr>
        <p:spPr>
          <a:xfrm>
            <a:off x="914400" y="274680"/>
            <a:ext cx="7772040" cy="5298120"/>
          </a:xfrm>
          <a:prstGeom prst="rect">
            <a:avLst/>
          </a:prstGeom>
        </p:spPr>
        <p:txBody>
          <a:bodyPr lIns="0" rIns="0" tIns="0" bIns="0" anchor="ctr"/>
          <a:p>
            <a:pPr algn="ctr"/>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type="twoObjAndObj" preserve="1">
  <p:cSld name="Title, 2 Content and Content">
    <p:spTree>
      <p:nvGrpSpPr>
        <p:cNvPr id="1" name=""/>
        <p:cNvGrpSpPr/>
        <p:nvPr/>
      </p:nvGrpSpPr>
      <p:grpSpPr>
        <a:xfrm>
          <a:off x="0" y="0"/>
          <a:ext cx="0" cy="0"/>
          <a:chOff x="0" y="0"/>
          <a:chExt cx="0" cy="0"/>
        </a:xfrm>
      </p:grpSpPr>
      <p:sp>
        <p:nvSpPr>
          <p:cNvPr id="145" name="PlaceHolder 1"/>
          <p:cNvSpPr>
            <a:spLocks noGrp="1"/>
          </p:cNvSpPr>
          <p:nvPr>
            <p:ph type="title"/>
          </p:nvPr>
        </p:nvSpPr>
        <p:spPr>
          <a:xfrm>
            <a:off x="914400" y="274680"/>
            <a:ext cx="7772040" cy="1143000"/>
          </a:xfrm>
          <a:prstGeom prst="rect">
            <a:avLst/>
          </a:prstGeom>
        </p:spPr>
        <p:txBody>
          <a:bodyPr lIns="0" rIns="0" tIns="0" bIns="0" anchor="ctr"/>
          <a:p>
            <a:endParaRPr/>
          </a:p>
        </p:txBody>
      </p:sp>
      <p:sp>
        <p:nvSpPr>
          <p:cNvPr id="146" name="PlaceHolder 2"/>
          <p:cNvSpPr>
            <a:spLocks noGrp="1"/>
          </p:cNvSpPr>
          <p:nvPr>
            <p:ph type="body"/>
          </p:nvPr>
        </p:nvSpPr>
        <p:spPr>
          <a:xfrm>
            <a:off x="914400" y="1447920"/>
            <a:ext cx="1829160" cy="2180520"/>
          </a:xfrm>
          <a:prstGeom prst="rect">
            <a:avLst/>
          </a:prstGeom>
        </p:spPr>
        <p:txBody>
          <a:bodyPr lIns="0" rIns="0" tIns="0" bIns="0"/>
          <a:p>
            <a:endParaRPr/>
          </a:p>
        </p:txBody>
      </p:sp>
      <p:sp>
        <p:nvSpPr>
          <p:cNvPr id="147" name="PlaceHolder 3"/>
          <p:cNvSpPr>
            <a:spLocks noGrp="1"/>
          </p:cNvSpPr>
          <p:nvPr>
            <p:ph type="body"/>
          </p:nvPr>
        </p:nvSpPr>
        <p:spPr>
          <a:xfrm>
            <a:off x="914400" y="3836160"/>
            <a:ext cx="1829160" cy="2180520"/>
          </a:xfrm>
          <a:prstGeom prst="rect">
            <a:avLst/>
          </a:prstGeom>
        </p:spPr>
        <p:txBody>
          <a:bodyPr lIns="0" rIns="0" tIns="0" bIns="0"/>
          <a:p>
            <a:endParaRPr/>
          </a:p>
        </p:txBody>
      </p:sp>
      <p:sp>
        <p:nvSpPr>
          <p:cNvPr id="148" name="PlaceHolder 4"/>
          <p:cNvSpPr>
            <a:spLocks noGrp="1"/>
          </p:cNvSpPr>
          <p:nvPr>
            <p:ph type="body"/>
          </p:nvPr>
        </p:nvSpPr>
        <p:spPr>
          <a:xfrm>
            <a:off x="2835360" y="1447920"/>
            <a:ext cx="1829160" cy="4571640"/>
          </a:xfrm>
          <a:prstGeom prst="rect">
            <a:avLst/>
          </a:prstGeom>
        </p:spPr>
        <p:txBody>
          <a:bodyPr lIns="0" rIns="0" tIns="0" bIns="0"/>
          <a:p>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type="objAndTwoObj" preserve="1">
  <p:cSld name="Title Content and 2 Content">
    <p:spTree>
      <p:nvGrpSpPr>
        <p:cNvPr id="1" name=""/>
        <p:cNvGrpSpPr/>
        <p:nvPr/>
      </p:nvGrpSpPr>
      <p:grpSpPr>
        <a:xfrm>
          <a:off x="0" y="0"/>
          <a:ext cx="0" cy="0"/>
          <a:chOff x="0" y="0"/>
          <a:chExt cx="0" cy="0"/>
        </a:xfrm>
      </p:grpSpPr>
      <p:sp>
        <p:nvSpPr>
          <p:cNvPr id="149" name="PlaceHolder 1"/>
          <p:cNvSpPr>
            <a:spLocks noGrp="1"/>
          </p:cNvSpPr>
          <p:nvPr>
            <p:ph type="title"/>
          </p:nvPr>
        </p:nvSpPr>
        <p:spPr>
          <a:xfrm>
            <a:off x="914400" y="274680"/>
            <a:ext cx="7772040" cy="1143000"/>
          </a:xfrm>
          <a:prstGeom prst="rect">
            <a:avLst/>
          </a:prstGeom>
        </p:spPr>
        <p:txBody>
          <a:bodyPr lIns="0" rIns="0" tIns="0" bIns="0" anchor="ctr"/>
          <a:p>
            <a:endParaRPr/>
          </a:p>
        </p:txBody>
      </p:sp>
      <p:sp>
        <p:nvSpPr>
          <p:cNvPr id="150" name="PlaceHolder 2"/>
          <p:cNvSpPr>
            <a:spLocks noGrp="1"/>
          </p:cNvSpPr>
          <p:nvPr>
            <p:ph type="body"/>
          </p:nvPr>
        </p:nvSpPr>
        <p:spPr>
          <a:xfrm>
            <a:off x="914400" y="1447920"/>
            <a:ext cx="1829160" cy="4571640"/>
          </a:xfrm>
          <a:prstGeom prst="rect">
            <a:avLst/>
          </a:prstGeom>
        </p:spPr>
        <p:txBody>
          <a:bodyPr lIns="0" rIns="0" tIns="0" bIns="0"/>
          <a:p>
            <a:endParaRPr/>
          </a:p>
        </p:txBody>
      </p:sp>
      <p:sp>
        <p:nvSpPr>
          <p:cNvPr id="151" name="PlaceHolder 3"/>
          <p:cNvSpPr>
            <a:spLocks noGrp="1"/>
          </p:cNvSpPr>
          <p:nvPr>
            <p:ph type="body"/>
          </p:nvPr>
        </p:nvSpPr>
        <p:spPr>
          <a:xfrm>
            <a:off x="2835360" y="1447920"/>
            <a:ext cx="1829160" cy="2180520"/>
          </a:xfrm>
          <a:prstGeom prst="rect">
            <a:avLst/>
          </a:prstGeom>
        </p:spPr>
        <p:txBody>
          <a:bodyPr lIns="0" rIns="0" tIns="0" bIns="0"/>
          <a:p>
            <a:endParaRPr/>
          </a:p>
        </p:txBody>
      </p:sp>
      <p:sp>
        <p:nvSpPr>
          <p:cNvPr id="152" name="PlaceHolder 4"/>
          <p:cNvSpPr>
            <a:spLocks noGrp="1"/>
          </p:cNvSpPr>
          <p:nvPr>
            <p:ph type="body"/>
          </p:nvPr>
        </p:nvSpPr>
        <p:spPr>
          <a:xfrm>
            <a:off x="2835360" y="3836160"/>
            <a:ext cx="1829160" cy="2180520"/>
          </a:xfrm>
          <a:prstGeom prst="rect">
            <a:avLst/>
          </a:prstGeom>
        </p:spPr>
        <p:txBody>
          <a:bodyPr lIns="0" rIns="0" tIns="0" bIns="0"/>
          <a:p>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type="twoObjOverTx" preserve="1">
  <p:cSld name="Title, 2 Content over Content">
    <p:spTree>
      <p:nvGrpSpPr>
        <p:cNvPr id="1" name=""/>
        <p:cNvGrpSpPr/>
        <p:nvPr/>
      </p:nvGrpSpPr>
      <p:grpSpPr>
        <a:xfrm>
          <a:off x="0" y="0"/>
          <a:ext cx="0" cy="0"/>
          <a:chOff x="0" y="0"/>
          <a:chExt cx="0" cy="0"/>
        </a:xfrm>
      </p:grpSpPr>
      <p:sp>
        <p:nvSpPr>
          <p:cNvPr id="153" name="PlaceHolder 1"/>
          <p:cNvSpPr>
            <a:spLocks noGrp="1"/>
          </p:cNvSpPr>
          <p:nvPr>
            <p:ph type="title"/>
          </p:nvPr>
        </p:nvSpPr>
        <p:spPr>
          <a:xfrm>
            <a:off x="914400" y="274680"/>
            <a:ext cx="7772040" cy="1143000"/>
          </a:xfrm>
          <a:prstGeom prst="rect">
            <a:avLst/>
          </a:prstGeom>
        </p:spPr>
        <p:txBody>
          <a:bodyPr lIns="0" rIns="0" tIns="0" bIns="0" anchor="ctr"/>
          <a:p>
            <a:endParaRPr/>
          </a:p>
        </p:txBody>
      </p:sp>
      <p:sp>
        <p:nvSpPr>
          <p:cNvPr id="154" name="PlaceHolder 2"/>
          <p:cNvSpPr>
            <a:spLocks noGrp="1"/>
          </p:cNvSpPr>
          <p:nvPr>
            <p:ph type="body"/>
          </p:nvPr>
        </p:nvSpPr>
        <p:spPr>
          <a:xfrm>
            <a:off x="914400" y="1447920"/>
            <a:ext cx="1829160" cy="2180520"/>
          </a:xfrm>
          <a:prstGeom prst="rect">
            <a:avLst/>
          </a:prstGeom>
        </p:spPr>
        <p:txBody>
          <a:bodyPr lIns="0" rIns="0" tIns="0" bIns="0"/>
          <a:p>
            <a:endParaRPr/>
          </a:p>
        </p:txBody>
      </p:sp>
      <p:sp>
        <p:nvSpPr>
          <p:cNvPr id="155" name="PlaceHolder 3"/>
          <p:cNvSpPr>
            <a:spLocks noGrp="1"/>
          </p:cNvSpPr>
          <p:nvPr>
            <p:ph type="body"/>
          </p:nvPr>
        </p:nvSpPr>
        <p:spPr>
          <a:xfrm>
            <a:off x="2835360" y="1447920"/>
            <a:ext cx="1829160" cy="2180520"/>
          </a:xfrm>
          <a:prstGeom prst="rect">
            <a:avLst/>
          </a:prstGeom>
        </p:spPr>
        <p:txBody>
          <a:bodyPr lIns="0" rIns="0" tIns="0" bIns="0"/>
          <a:p>
            <a:endParaRPr/>
          </a:p>
        </p:txBody>
      </p:sp>
      <p:sp>
        <p:nvSpPr>
          <p:cNvPr id="156" name="PlaceHolder 4"/>
          <p:cNvSpPr>
            <a:spLocks noGrp="1"/>
          </p:cNvSpPr>
          <p:nvPr>
            <p:ph type="body"/>
          </p:nvPr>
        </p:nvSpPr>
        <p:spPr>
          <a:xfrm>
            <a:off x="914400" y="3836160"/>
            <a:ext cx="3748680" cy="2180520"/>
          </a:xfrm>
          <a:prstGeom prst="rect">
            <a:avLst/>
          </a:prstGeom>
        </p:spPr>
        <p:txBody>
          <a:bodyPr lIns="0" rIns="0" tIns="0" bIns="0"/>
          <a:p>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type="objOverTx" preserve="1">
  <p:cSld name="Title, Content over Content">
    <p:spTree>
      <p:nvGrpSpPr>
        <p:cNvPr id="1" name=""/>
        <p:cNvGrpSpPr/>
        <p:nvPr/>
      </p:nvGrpSpPr>
      <p:grpSpPr>
        <a:xfrm>
          <a:off x="0" y="0"/>
          <a:ext cx="0" cy="0"/>
          <a:chOff x="0" y="0"/>
          <a:chExt cx="0" cy="0"/>
        </a:xfrm>
      </p:grpSpPr>
      <p:sp>
        <p:nvSpPr>
          <p:cNvPr id="157" name="PlaceHolder 1"/>
          <p:cNvSpPr>
            <a:spLocks noGrp="1"/>
          </p:cNvSpPr>
          <p:nvPr>
            <p:ph type="title"/>
          </p:nvPr>
        </p:nvSpPr>
        <p:spPr>
          <a:xfrm>
            <a:off x="914400" y="274680"/>
            <a:ext cx="7772040" cy="1143000"/>
          </a:xfrm>
          <a:prstGeom prst="rect">
            <a:avLst/>
          </a:prstGeom>
        </p:spPr>
        <p:txBody>
          <a:bodyPr lIns="0" rIns="0" tIns="0" bIns="0" anchor="ctr"/>
          <a:p>
            <a:endParaRPr/>
          </a:p>
        </p:txBody>
      </p:sp>
      <p:sp>
        <p:nvSpPr>
          <p:cNvPr id="158" name="PlaceHolder 2"/>
          <p:cNvSpPr>
            <a:spLocks noGrp="1"/>
          </p:cNvSpPr>
          <p:nvPr>
            <p:ph type="body"/>
          </p:nvPr>
        </p:nvSpPr>
        <p:spPr>
          <a:xfrm>
            <a:off x="914400" y="1447920"/>
            <a:ext cx="3748680" cy="2180520"/>
          </a:xfrm>
          <a:prstGeom prst="rect">
            <a:avLst/>
          </a:prstGeom>
        </p:spPr>
        <p:txBody>
          <a:bodyPr lIns="0" rIns="0" tIns="0" bIns="0"/>
          <a:p>
            <a:endParaRPr/>
          </a:p>
        </p:txBody>
      </p:sp>
      <p:sp>
        <p:nvSpPr>
          <p:cNvPr id="159" name="PlaceHolder 3"/>
          <p:cNvSpPr>
            <a:spLocks noGrp="1"/>
          </p:cNvSpPr>
          <p:nvPr>
            <p:ph type="body"/>
          </p:nvPr>
        </p:nvSpPr>
        <p:spPr>
          <a:xfrm>
            <a:off x="914400" y="3836160"/>
            <a:ext cx="3748680" cy="2180520"/>
          </a:xfrm>
          <a:prstGeom prst="rect">
            <a:avLst/>
          </a:prstGeom>
        </p:spPr>
        <p:txBody>
          <a:bodyPr lIns="0" rIns="0" tIns="0" bIns="0"/>
          <a:p>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type="fourObj" preserve="1">
  <p:cSld name="Title, 4 Content">
    <p:spTree>
      <p:nvGrpSpPr>
        <p:cNvPr id="1" name=""/>
        <p:cNvGrpSpPr/>
        <p:nvPr/>
      </p:nvGrpSpPr>
      <p:grpSpPr>
        <a:xfrm>
          <a:off x="0" y="0"/>
          <a:ext cx="0" cy="0"/>
          <a:chOff x="0" y="0"/>
          <a:chExt cx="0" cy="0"/>
        </a:xfrm>
      </p:grpSpPr>
      <p:sp>
        <p:nvSpPr>
          <p:cNvPr id="160" name="PlaceHolder 1"/>
          <p:cNvSpPr>
            <a:spLocks noGrp="1"/>
          </p:cNvSpPr>
          <p:nvPr>
            <p:ph type="title"/>
          </p:nvPr>
        </p:nvSpPr>
        <p:spPr>
          <a:xfrm>
            <a:off x="914400" y="274680"/>
            <a:ext cx="7772040" cy="1143000"/>
          </a:xfrm>
          <a:prstGeom prst="rect">
            <a:avLst/>
          </a:prstGeom>
        </p:spPr>
        <p:txBody>
          <a:bodyPr lIns="0" rIns="0" tIns="0" bIns="0" anchor="ctr"/>
          <a:p>
            <a:endParaRPr/>
          </a:p>
        </p:txBody>
      </p:sp>
      <p:sp>
        <p:nvSpPr>
          <p:cNvPr id="161" name="PlaceHolder 2"/>
          <p:cNvSpPr>
            <a:spLocks noGrp="1"/>
          </p:cNvSpPr>
          <p:nvPr>
            <p:ph type="body"/>
          </p:nvPr>
        </p:nvSpPr>
        <p:spPr>
          <a:xfrm>
            <a:off x="914400" y="1447920"/>
            <a:ext cx="1829160" cy="2180520"/>
          </a:xfrm>
          <a:prstGeom prst="rect">
            <a:avLst/>
          </a:prstGeom>
        </p:spPr>
        <p:txBody>
          <a:bodyPr lIns="0" rIns="0" tIns="0" bIns="0"/>
          <a:p>
            <a:endParaRPr/>
          </a:p>
        </p:txBody>
      </p:sp>
      <p:sp>
        <p:nvSpPr>
          <p:cNvPr id="162" name="PlaceHolder 3"/>
          <p:cNvSpPr>
            <a:spLocks noGrp="1"/>
          </p:cNvSpPr>
          <p:nvPr>
            <p:ph type="body"/>
          </p:nvPr>
        </p:nvSpPr>
        <p:spPr>
          <a:xfrm>
            <a:off x="2835360" y="1447920"/>
            <a:ext cx="1829160" cy="2180520"/>
          </a:xfrm>
          <a:prstGeom prst="rect">
            <a:avLst/>
          </a:prstGeom>
        </p:spPr>
        <p:txBody>
          <a:bodyPr lIns="0" rIns="0" tIns="0" bIns="0"/>
          <a:p>
            <a:endParaRPr/>
          </a:p>
        </p:txBody>
      </p:sp>
      <p:sp>
        <p:nvSpPr>
          <p:cNvPr id="163" name="PlaceHolder 4"/>
          <p:cNvSpPr>
            <a:spLocks noGrp="1"/>
          </p:cNvSpPr>
          <p:nvPr>
            <p:ph type="body"/>
          </p:nvPr>
        </p:nvSpPr>
        <p:spPr>
          <a:xfrm>
            <a:off x="2835360" y="3836160"/>
            <a:ext cx="1829160" cy="2180520"/>
          </a:xfrm>
          <a:prstGeom prst="rect">
            <a:avLst/>
          </a:prstGeom>
        </p:spPr>
        <p:txBody>
          <a:bodyPr lIns="0" rIns="0" tIns="0" bIns="0"/>
          <a:p>
            <a:endParaRPr/>
          </a:p>
        </p:txBody>
      </p:sp>
      <p:sp>
        <p:nvSpPr>
          <p:cNvPr id="164" name="PlaceHolder 5"/>
          <p:cNvSpPr>
            <a:spLocks noGrp="1"/>
          </p:cNvSpPr>
          <p:nvPr>
            <p:ph type="body"/>
          </p:nvPr>
        </p:nvSpPr>
        <p:spPr>
          <a:xfrm>
            <a:off x="914400" y="3836160"/>
            <a:ext cx="1829160" cy="2180520"/>
          </a:xfrm>
          <a:prstGeom prst="rect">
            <a:avLst/>
          </a:prstGeom>
        </p:spPr>
        <p:txBody>
          <a:bodyPr lIns="0" rIns="0" tIns="0" bIns="0"/>
          <a:p>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type="blank" preserve="1">
  <p:cSld name="Title, 6 Content">
    <p:spTree>
      <p:nvGrpSpPr>
        <p:cNvPr id="1" name=""/>
        <p:cNvGrpSpPr/>
        <p:nvPr/>
      </p:nvGrpSpPr>
      <p:grpSpPr>
        <a:xfrm>
          <a:off x="0" y="0"/>
          <a:ext cx="0" cy="0"/>
          <a:chOff x="0" y="0"/>
          <a:chExt cx="0" cy="0"/>
        </a:xfrm>
      </p:grpSpPr>
      <p:sp>
        <p:nvSpPr>
          <p:cNvPr id="165" name="PlaceHolder 1"/>
          <p:cNvSpPr>
            <a:spLocks noGrp="1"/>
          </p:cNvSpPr>
          <p:nvPr>
            <p:ph type="title"/>
          </p:nvPr>
        </p:nvSpPr>
        <p:spPr>
          <a:xfrm>
            <a:off x="914400" y="274680"/>
            <a:ext cx="7772040" cy="1143000"/>
          </a:xfrm>
          <a:prstGeom prst="rect">
            <a:avLst/>
          </a:prstGeom>
        </p:spPr>
        <p:txBody>
          <a:bodyPr lIns="0" rIns="0" tIns="0" bIns="0" anchor="ctr"/>
          <a:p>
            <a:endParaRPr/>
          </a:p>
        </p:txBody>
      </p:sp>
      <p:sp>
        <p:nvSpPr>
          <p:cNvPr id="166" name="PlaceHolder 2"/>
          <p:cNvSpPr>
            <a:spLocks noGrp="1"/>
          </p:cNvSpPr>
          <p:nvPr>
            <p:ph type="body"/>
          </p:nvPr>
        </p:nvSpPr>
        <p:spPr>
          <a:xfrm>
            <a:off x="914400" y="1447920"/>
            <a:ext cx="3748680" cy="4571640"/>
          </a:xfrm>
          <a:prstGeom prst="rect">
            <a:avLst/>
          </a:prstGeom>
        </p:spPr>
        <p:txBody>
          <a:bodyPr lIns="0" rIns="0" tIns="0" bIns="0"/>
          <a:p>
            <a:endParaRPr/>
          </a:p>
        </p:txBody>
      </p:sp>
      <p:sp>
        <p:nvSpPr>
          <p:cNvPr id="167" name="PlaceHolder 3"/>
          <p:cNvSpPr>
            <a:spLocks noGrp="1"/>
          </p:cNvSpPr>
          <p:nvPr>
            <p:ph type="body"/>
          </p:nvPr>
        </p:nvSpPr>
        <p:spPr>
          <a:xfrm>
            <a:off x="914400" y="1447920"/>
            <a:ext cx="3748680" cy="4571640"/>
          </a:xfrm>
          <a:prstGeom prst="rect">
            <a:avLst/>
          </a:prstGeom>
        </p:spPr>
        <p:txBody>
          <a:bodyPr lIns="0" rIns="0" tIns="0" bIns="0"/>
          <a:p>
            <a:endParaRPr/>
          </a:p>
        </p:txBody>
      </p:sp>
      <p:pic>
        <p:nvPicPr>
          <p:cNvPr id="168" name="" descr=""/>
          <p:cNvPicPr/>
          <p:nvPr/>
        </p:nvPicPr>
        <p:blipFill>
          <a:blip r:embed="rId2"/>
          <a:stretch>
            <a:fillRect/>
          </a:stretch>
        </p:blipFill>
        <p:spPr>
          <a:xfrm>
            <a:off x="914040" y="2238120"/>
            <a:ext cx="3748680" cy="2990880"/>
          </a:xfrm>
          <a:prstGeom prst="rect">
            <a:avLst/>
          </a:prstGeom>
          <a:ln>
            <a:noFill/>
          </a:ln>
        </p:spPr>
      </p:pic>
      <p:pic>
        <p:nvPicPr>
          <p:cNvPr id="169" name="" descr=""/>
          <p:cNvPicPr/>
          <p:nvPr/>
        </p:nvPicPr>
        <p:blipFill>
          <a:blip r:embed="rId3"/>
          <a:stretch>
            <a:fillRect/>
          </a:stretch>
        </p:blipFill>
        <p:spPr>
          <a:xfrm>
            <a:off x="914040" y="2238120"/>
            <a:ext cx="3748680" cy="2990880"/>
          </a:xfrm>
          <a:prstGeom prst="rect">
            <a:avLst/>
          </a:prstGeom>
          <a:ln>
            <a:noFill/>
          </a:ln>
        </p:spPr>
      </p:pic>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type="blank" preserve="1">
  <p:cSld name="Blank Slide">
    <p:spTree>
      <p:nvGrpSpPr>
        <p:cNvPr id="1" name=""/>
        <p:cNvGrpSpPr/>
        <p:nvPr/>
      </p:nvGrpSpPr>
      <p:grpSpPr>
        <a:xfrm>
          <a:off x="0" y="0"/>
          <a:ext cx="0" cy="0"/>
          <a:chOff x="0" y="0"/>
          <a:chExt cx="0" cy="0"/>
        </a:xfrm>
      </p:grpSpPr>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type="titleOnly" preserve="1">
  <p:cSld name="Title Only">
    <p:spTree>
      <p:nvGrpSpPr>
        <p:cNvPr id="1" name=""/>
        <p:cNvGrpSpPr/>
        <p:nvPr/>
      </p:nvGrpSpPr>
      <p:grpSpPr>
        <a:xfrm>
          <a:off x="0" y="0"/>
          <a:ext cx="0" cy="0"/>
          <a:chOff x="0" y="0"/>
          <a:chExt cx="0" cy="0"/>
        </a:xfrm>
      </p:grpSpPr>
      <p:sp>
        <p:nvSpPr>
          <p:cNvPr id="19" name="PlaceHolder 1"/>
          <p:cNvSpPr>
            <a:spLocks noGrp="1"/>
          </p:cNvSpPr>
          <p:nvPr>
            <p:ph type="title"/>
          </p:nvPr>
        </p:nvSpPr>
        <p:spPr>
          <a:xfrm>
            <a:off x="914400" y="274680"/>
            <a:ext cx="7772040" cy="1143000"/>
          </a:xfrm>
          <a:prstGeom prst="rect">
            <a:avLst/>
          </a:prstGeom>
        </p:spPr>
        <p:txBody>
          <a:bodyPr lIns="0" rIns="0" tIns="0" bIns="0" anchor="ctr"/>
          <a:p>
            <a:endParaRP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type="tx" preserve="1">
  <p:cSld name="Title Slide">
    <p:spTree>
      <p:nvGrpSpPr>
        <p:cNvPr id="1" name=""/>
        <p:cNvGrpSpPr/>
        <p:nvPr/>
      </p:nvGrpSpPr>
      <p:grpSpPr>
        <a:xfrm>
          <a:off x="0" y="0"/>
          <a:ext cx="0" cy="0"/>
          <a:chOff x="0" y="0"/>
          <a:chExt cx="0" cy="0"/>
        </a:xfrm>
      </p:grpSpPr>
      <p:sp>
        <p:nvSpPr>
          <p:cNvPr id="180" name="PlaceHolder 1"/>
          <p:cNvSpPr>
            <a:spLocks noGrp="1"/>
          </p:cNvSpPr>
          <p:nvPr>
            <p:ph type="title"/>
          </p:nvPr>
        </p:nvSpPr>
        <p:spPr>
          <a:xfrm>
            <a:off x="914400" y="274680"/>
            <a:ext cx="7772040" cy="1143000"/>
          </a:xfrm>
          <a:prstGeom prst="rect">
            <a:avLst/>
          </a:prstGeom>
        </p:spPr>
        <p:txBody>
          <a:bodyPr lIns="0" rIns="0" tIns="0" bIns="0" anchor="ctr"/>
          <a:p>
            <a:endParaRPr/>
          </a:p>
        </p:txBody>
      </p:sp>
      <p:sp>
        <p:nvSpPr>
          <p:cNvPr id="181" name="PlaceHolder 2"/>
          <p:cNvSpPr>
            <a:spLocks noGrp="1"/>
          </p:cNvSpPr>
          <p:nvPr>
            <p:ph type="subTitle"/>
          </p:nvPr>
        </p:nvSpPr>
        <p:spPr>
          <a:xfrm>
            <a:off x="914400" y="1447920"/>
            <a:ext cx="3748680" cy="4572000"/>
          </a:xfrm>
          <a:prstGeom prst="rect">
            <a:avLst/>
          </a:prstGeom>
        </p:spPr>
        <p:txBody>
          <a:bodyPr lIns="0" rIns="0" tIns="0" bIns="0" anchor="ctr"/>
          <a:p>
            <a:pPr algn="ctr"/>
            <a:endParaRPr/>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type="obj" preserve="1">
  <p:cSld name="Title, Content">
    <p:spTree>
      <p:nvGrpSpPr>
        <p:cNvPr id="1" name=""/>
        <p:cNvGrpSpPr/>
        <p:nvPr/>
      </p:nvGrpSpPr>
      <p:grpSpPr>
        <a:xfrm>
          <a:off x="0" y="0"/>
          <a:ext cx="0" cy="0"/>
          <a:chOff x="0" y="0"/>
          <a:chExt cx="0" cy="0"/>
        </a:xfrm>
      </p:grpSpPr>
      <p:sp>
        <p:nvSpPr>
          <p:cNvPr id="182" name="PlaceHolder 1"/>
          <p:cNvSpPr>
            <a:spLocks noGrp="1"/>
          </p:cNvSpPr>
          <p:nvPr>
            <p:ph type="title"/>
          </p:nvPr>
        </p:nvSpPr>
        <p:spPr>
          <a:xfrm>
            <a:off x="914400" y="274680"/>
            <a:ext cx="7772040" cy="1143000"/>
          </a:xfrm>
          <a:prstGeom prst="rect">
            <a:avLst/>
          </a:prstGeom>
        </p:spPr>
        <p:txBody>
          <a:bodyPr lIns="0" rIns="0" tIns="0" bIns="0" anchor="ctr"/>
          <a:p>
            <a:endParaRPr/>
          </a:p>
        </p:txBody>
      </p:sp>
      <p:sp>
        <p:nvSpPr>
          <p:cNvPr id="183" name="PlaceHolder 2"/>
          <p:cNvSpPr>
            <a:spLocks noGrp="1"/>
          </p:cNvSpPr>
          <p:nvPr>
            <p:ph type="body"/>
          </p:nvPr>
        </p:nvSpPr>
        <p:spPr>
          <a:xfrm>
            <a:off x="914400" y="1447920"/>
            <a:ext cx="3748680" cy="4571640"/>
          </a:xfrm>
          <a:prstGeom prst="rect">
            <a:avLst/>
          </a:prstGeom>
        </p:spPr>
        <p:txBody>
          <a:bodyPr lIns="0" rIns="0" tIns="0" bIns="0"/>
          <a:p>
            <a:endParaRPr/>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type="twoObj" preserve="1">
  <p:cSld name="Title, 2 Content">
    <p:spTree>
      <p:nvGrpSpPr>
        <p:cNvPr id="1" name=""/>
        <p:cNvGrpSpPr/>
        <p:nvPr/>
      </p:nvGrpSpPr>
      <p:grpSpPr>
        <a:xfrm>
          <a:off x="0" y="0"/>
          <a:ext cx="0" cy="0"/>
          <a:chOff x="0" y="0"/>
          <a:chExt cx="0" cy="0"/>
        </a:xfrm>
      </p:grpSpPr>
      <p:sp>
        <p:nvSpPr>
          <p:cNvPr id="184" name="PlaceHolder 1"/>
          <p:cNvSpPr>
            <a:spLocks noGrp="1"/>
          </p:cNvSpPr>
          <p:nvPr>
            <p:ph type="title"/>
          </p:nvPr>
        </p:nvSpPr>
        <p:spPr>
          <a:xfrm>
            <a:off x="914400" y="274680"/>
            <a:ext cx="7772040" cy="1143000"/>
          </a:xfrm>
          <a:prstGeom prst="rect">
            <a:avLst/>
          </a:prstGeom>
        </p:spPr>
        <p:txBody>
          <a:bodyPr lIns="0" rIns="0" tIns="0" bIns="0" anchor="ctr"/>
          <a:p>
            <a:endParaRPr/>
          </a:p>
        </p:txBody>
      </p:sp>
      <p:sp>
        <p:nvSpPr>
          <p:cNvPr id="185" name="PlaceHolder 2"/>
          <p:cNvSpPr>
            <a:spLocks noGrp="1"/>
          </p:cNvSpPr>
          <p:nvPr>
            <p:ph type="body"/>
          </p:nvPr>
        </p:nvSpPr>
        <p:spPr>
          <a:xfrm>
            <a:off x="914400" y="1447920"/>
            <a:ext cx="1829160" cy="4571640"/>
          </a:xfrm>
          <a:prstGeom prst="rect">
            <a:avLst/>
          </a:prstGeom>
        </p:spPr>
        <p:txBody>
          <a:bodyPr lIns="0" rIns="0" tIns="0" bIns="0"/>
          <a:p>
            <a:endParaRPr/>
          </a:p>
        </p:txBody>
      </p:sp>
      <p:sp>
        <p:nvSpPr>
          <p:cNvPr id="186" name="PlaceHolder 3"/>
          <p:cNvSpPr>
            <a:spLocks noGrp="1"/>
          </p:cNvSpPr>
          <p:nvPr>
            <p:ph type="body"/>
          </p:nvPr>
        </p:nvSpPr>
        <p:spPr>
          <a:xfrm>
            <a:off x="2835360" y="1447920"/>
            <a:ext cx="1829160" cy="4571640"/>
          </a:xfrm>
          <a:prstGeom prst="rect">
            <a:avLst/>
          </a:prstGeom>
        </p:spPr>
        <p:txBody>
          <a:bodyPr lIns="0" rIns="0" tIns="0" bIns="0"/>
          <a:p>
            <a:endParaRPr/>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type="titleOnly" preserve="1">
  <p:cSld name="Title Only">
    <p:spTree>
      <p:nvGrpSpPr>
        <p:cNvPr id="1" name=""/>
        <p:cNvGrpSpPr/>
        <p:nvPr/>
      </p:nvGrpSpPr>
      <p:grpSpPr>
        <a:xfrm>
          <a:off x="0" y="0"/>
          <a:ext cx="0" cy="0"/>
          <a:chOff x="0" y="0"/>
          <a:chExt cx="0" cy="0"/>
        </a:xfrm>
      </p:grpSpPr>
      <p:sp>
        <p:nvSpPr>
          <p:cNvPr id="187" name="PlaceHolder 1"/>
          <p:cNvSpPr>
            <a:spLocks noGrp="1"/>
          </p:cNvSpPr>
          <p:nvPr>
            <p:ph type="title"/>
          </p:nvPr>
        </p:nvSpPr>
        <p:spPr>
          <a:xfrm>
            <a:off x="914400" y="274680"/>
            <a:ext cx="7772040" cy="1143000"/>
          </a:xfrm>
          <a:prstGeom prst="rect">
            <a:avLst/>
          </a:prstGeom>
        </p:spPr>
        <p:txBody>
          <a:bodyPr lIns="0" rIns="0" tIns="0" bIns="0" anchor="ctr"/>
          <a:p>
            <a:endParaRPr/>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type="objOnly" preserve="1">
  <p:cSld name="Centered Text">
    <p:spTree>
      <p:nvGrpSpPr>
        <p:cNvPr id="1" name=""/>
        <p:cNvGrpSpPr/>
        <p:nvPr/>
      </p:nvGrpSpPr>
      <p:grpSpPr>
        <a:xfrm>
          <a:off x="0" y="0"/>
          <a:ext cx="0" cy="0"/>
          <a:chOff x="0" y="0"/>
          <a:chExt cx="0" cy="0"/>
        </a:xfrm>
      </p:grpSpPr>
      <p:sp>
        <p:nvSpPr>
          <p:cNvPr id="188" name="PlaceHolder 1"/>
          <p:cNvSpPr>
            <a:spLocks noGrp="1"/>
          </p:cNvSpPr>
          <p:nvPr>
            <p:ph type="subTitle"/>
          </p:nvPr>
        </p:nvSpPr>
        <p:spPr>
          <a:xfrm>
            <a:off x="914400" y="274680"/>
            <a:ext cx="7772040" cy="5298120"/>
          </a:xfrm>
          <a:prstGeom prst="rect">
            <a:avLst/>
          </a:prstGeom>
        </p:spPr>
        <p:txBody>
          <a:bodyPr lIns="0" rIns="0" tIns="0" bIns="0" anchor="ctr"/>
          <a:p>
            <a:pPr algn="ctr"/>
            <a:endParaRPr/>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type="twoObjAndObj" preserve="1">
  <p:cSld name="Title, 2 Content and Content">
    <p:spTree>
      <p:nvGrpSpPr>
        <p:cNvPr id="1" name=""/>
        <p:cNvGrpSpPr/>
        <p:nvPr/>
      </p:nvGrpSpPr>
      <p:grpSpPr>
        <a:xfrm>
          <a:off x="0" y="0"/>
          <a:ext cx="0" cy="0"/>
          <a:chOff x="0" y="0"/>
          <a:chExt cx="0" cy="0"/>
        </a:xfrm>
      </p:grpSpPr>
      <p:sp>
        <p:nvSpPr>
          <p:cNvPr id="189" name="PlaceHolder 1"/>
          <p:cNvSpPr>
            <a:spLocks noGrp="1"/>
          </p:cNvSpPr>
          <p:nvPr>
            <p:ph type="title"/>
          </p:nvPr>
        </p:nvSpPr>
        <p:spPr>
          <a:xfrm>
            <a:off x="914400" y="274680"/>
            <a:ext cx="7772040" cy="1143000"/>
          </a:xfrm>
          <a:prstGeom prst="rect">
            <a:avLst/>
          </a:prstGeom>
        </p:spPr>
        <p:txBody>
          <a:bodyPr lIns="0" rIns="0" tIns="0" bIns="0" anchor="ctr"/>
          <a:p>
            <a:endParaRPr/>
          </a:p>
        </p:txBody>
      </p:sp>
      <p:sp>
        <p:nvSpPr>
          <p:cNvPr id="190" name="PlaceHolder 2"/>
          <p:cNvSpPr>
            <a:spLocks noGrp="1"/>
          </p:cNvSpPr>
          <p:nvPr>
            <p:ph type="body"/>
          </p:nvPr>
        </p:nvSpPr>
        <p:spPr>
          <a:xfrm>
            <a:off x="914400" y="1447920"/>
            <a:ext cx="1829160" cy="2180520"/>
          </a:xfrm>
          <a:prstGeom prst="rect">
            <a:avLst/>
          </a:prstGeom>
        </p:spPr>
        <p:txBody>
          <a:bodyPr lIns="0" rIns="0" tIns="0" bIns="0"/>
          <a:p>
            <a:endParaRPr/>
          </a:p>
        </p:txBody>
      </p:sp>
      <p:sp>
        <p:nvSpPr>
          <p:cNvPr id="191" name="PlaceHolder 3"/>
          <p:cNvSpPr>
            <a:spLocks noGrp="1"/>
          </p:cNvSpPr>
          <p:nvPr>
            <p:ph type="body"/>
          </p:nvPr>
        </p:nvSpPr>
        <p:spPr>
          <a:xfrm>
            <a:off x="914400" y="3836160"/>
            <a:ext cx="1829160" cy="2180520"/>
          </a:xfrm>
          <a:prstGeom prst="rect">
            <a:avLst/>
          </a:prstGeom>
        </p:spPr>
        <p:txBody>
          <a:bodyPr lIns="0" rIns="0" tIns="0" bIns="0"/>
          <a:p>
            <a:endParaRPr/>
          </a:p>
        </p:txBody>
      </p:sp>
      <p:sp>
        <p:nvSpPr>
          <p:cNvPr id="192" name="PlaceHolder 4"/>
          <p:cNvSpPr>
            <a:spLocks noGrp="1"/>
          </p:cNvSpPr>
          <p:nvPr>
            <p:ph type="body"/>
          </p:nvPr>
        </p:nvSpPr>
        <p:spPr>
          <a:xfrm>
            <a:off x="2835360" y="1447920"/>
            <a:ext cx="1829160" cy="4571640"/>
          </a:xfrm>
          <a:prstGeom prst="rect">
            <a:avLst/>
          </a:prstGeom>
        </p:spPr>
        <p:txBody>
          <a:bodyPr lIns="0" rIns="0" tIns="0" bIns="0"/>
          <a:p>
            <a:endParaRPr/>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type="objAndTwoObj" preserve="1">
  <p:cSld name="Title Content and 2 Content">
    <p:spTree>
      <p:nvGrpSpPr>
        <p:cNvPr id="1" name=""/>
        <p:cNvGrpSpPr/>
        <p:nvPr/>
      </p:nvGrpSpPr>
      <p:grpSpPr>
        <a:xfrm>
          <a:off x="0" y="0"/>
          <a:ext cx="0" cy="0"/>
          <a:chOff x="0" y="0"/>
          <a:chExt cx="0" cy="0"/>
        </a:xfrm>
      </p:grpSpPr>
      <p:sp>
        <p:nvSpPr>
          <p:cNvPr id="193" name="PlaceHolder 1"/>
          <p:cNvSpPr>
            <a:spLocks noGrp="1"/>
          </p:cNvSpPr>
          <p:nvPr>
            <p:ph type="title"/>
          </p:nvPr>
        </p:nvSpPr>
        <p:spPr>
          <a:xfrm>
            <a:off x="914400" y="274680"/>
            <a:ext cx="7772040" cy="1143000"/>
          </a:xfrm>
          <a:prstGeom prst="rect">
            <a:avLst/>
          </a:prstGeom>
        </p:spPr>
        <p:txBody>
          <a:bodyPr lIns="0" rIns="0" tIns="0" bIns="0" anchor="ctr"/>
          <a:p>
            <a:endParaRPr/>
          </a:p>
        </p:txBody>
      </p:sp>
      <p:sp>
        <p:nvSpPr>
          <p:cNvPr id="194" name="PlaceHolder 2"/>
          <p:cNvSpPr>
            <a:spLocks noGrp="1"/>
          </p:cNvSpPr>
          <p:nvPr>
            <p:ph type="body"/>
          </p:nvPr>
        </p:nvSpPr>
        <p:spPr>
          <a:xfrm>
            <a:off x="914400" y="1447920"/>
            <a:ext cx="1829160" cy="4571640"/>
          </a:xfrm>
          <a:prstGeom prst="rect">
            <a:avLst/>
          </a:prstGeom>
        </p:spPr>
        <p:txBody>
          <a:bodyPr lIns="0" rIns="0" tIns="0" bIns="0"/>
          <a:p>
            <a:endParaRPr/>
          </a:p>
        </p:txBody>
      </p:sp>
      <p:sp>
        <p:nvSpPr>
          <p:cNvPr id="195" name="PlaceHolder 3"/>
          <p:cNvSpPr>
            <a:spLocks noGrp="1"/>
          </p:cNvSpPr>
          <p:nvPr>
            <p:ph type="body"/>
          </p:nvPr>
        </p:nvSpPr>
        <p:spPr>
          <a:xfrm>
            <a:off x="2835360" y="1447920"/>
            <a:ext cx="1829160" cy="2180520"/>
          </a:xfrm>
          <a:prstGeom prst="rect">
            <a:avLst/>
          </a:prstGeom>
        </p:spPr>
        <p:txBody>
          <a:bodyPr lIns="0" rIns="0" tIns="0" bIns="0"/>
          <a:p>
            <a:endParaRPr/>
          </a:p>
        </p:txBody>
      </p:sp>
      <p:sp>
        <p:nvSpPr>
          <p:cNvPr id="196" name="PlaceHolder 4"/>
          <p:cNvSpPr>
            <a:spLocks noGrp="1"/>
          </p:cNvSpPr>
          <p:nvPr>
            <p:ph type="body"/>
          </p:nvPr>
        </p:nvSpPr>
        <p:spPr>
          <a:xfrm>
            <a:off x="2835360" y="3836160"/>
            <a:ext cx="1829160" cy="2180520"/>
          </a:xfrm>
          <a:prstGeom prst="rect">
            <a:avLst/>
          </a:prstGeom>
        </p:spPr>
        <p:txBody>
          <a:bodyPr lIns="0" rIns="0" tIns="0" bIns="0"/>
          <a:p>
            <a:endParaRPr/>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type="twoObjOverTx" preserve="1">
  <p:cSld name="Title, 2 Content over Content">
    <p:spTree>
      <p:nvGrpSpPr>
        <p:cNvPr id="1" name=""/>
        <p:cNvGrpSpPr/>
        <p:nvPr/>
      </p:nvGrpSpPr>
      <p:grpSpPr>
        <a:xfrm>
          <a:off x="0" y="0"/>
          <a:ext cx="0" cy="0"/>
          <a:chOff x="0" y="0"/>
          <a:chExt cx="0" cy="0"/>
        </a:xfrm>
      </p:grpSpPr>
      <p:sp>
        <p:nvSpPr>
          <p:cNvPr id="197" name="PlaceHolder 1"/>
          <p:cNvSpPr>
            <a:spLocks noGrp="1"/>
          </p:cNvSpPr>
          <p:nvPr>
            <p:ph type="title"/>
          </p:nvPr>
        </p:nvSpPr>
        <p:spPr>
          <a:xfrm>
            <a:off x="914400" y="274680"/>
            <a:ext cx="7772040" cy="1143000"/>
          </a:xfrm>
          <a:prstGeom prst="rect">
            <a:avLst/>
          </a:prstGeom>
        </p:spPr>
        <p:txBody>
          <a:bodyPr lIns="0" rIns="0" tIns="0" bIns="0" anchor="ctr"/>
          <a:p>
            <a:endParaRPr/>
          </a:p>
        </p:txBody>
      </p:sp>
      <p:sp>
        <p:nvSpPr>
          <p:cNvPr id="198" name="PlaceHolder 2"/>
          <p:cNvSpPr>
            <a:spLocks noGrp="1"/>
          </p:cNvSpPr>
          <p:nvPr>
            <p:ph type="body"/>
          </p:nvPr>
        </p:nvSpPr>
        <p:spPr>
          <a:xfrm>
            <a:off x="914400" y="1447920"/>
            <a:ext cx="1829160" cy="2180520"/>
          </a:xfrm>
          <a:prstGeom prst="rect">
            <a:avLst/>
          </a:prstGeom>
        </p:spPr>
        <p:txBody>
          <a:bodyPr lIns="0" rIns="0" tIns="0" bIns="0"/>
          <a:p>
            <a:endParaRPr/>
          </a:p>
        </p:txBody>
      </p:sp>
      <p:sp>
        <p:nvSpPr>
          <p:cNvPr id="199" name="PlaceHolder 3"/>
          <p:cNvSpPr>
            <a:spLocks noGrp="1"/>
          </p:cNvSpPr>
          <p:nvPr>
            <p:ph type="body"/>
          </p:nvPr>
        </p:nvSpPr>
        <p:spPr>
          <a:xfrm>
            <a:off x="2835360" y="1447920"/>
            <a:ext cx="1829160" cy="2180520"/>
          </a:xfrm>
          <a:prstGeom prst="rect">
            <a:avLst/>
          </a:prstGeom>
        </p:spPr>
        <p:txBody>
          <a:bodyPr lIns="0" rIns="0" tIns="0" bIns="0"/>
          <a:p>
            <a:endParaRPr/>
          </a:p>
        </p:txBody>
      </p:sp>
      <p:sp>
        <p:nvSpPr>
          <p:cNvPr id="200" name="PlaceHolder 4"/>
          <p:cNvSpPr>
            <a:spLocks noGrp="1"/>
          </p:cNvSpPr>
          <p:nvPr>
            <p:ph type="body"/>
          </p:nvPr>
        </p:nvSpPr>
        <p:spPr>
          <a:xfrm>
            <a:off x="914400" y="3836160"/>
            <a:ext cx="3748680" cy="2180520"/>
          </a:xfrm>
          <a:prstGeom prst="rect">
            <a:avLst/>
          </a:prstGeom>
        </p:spPr>
        <p:txBody>
          <a:bodyPr lIns="0" rIns="0" tIns="0" bIns="0"/>
          <a:p>
            <a:endParaRPr/>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type="objOverTx" preserve="1">
  <p:cSld name="Title, Content over Content">
    <p:spTree>
      <p:nvGrpSpPr>
        <p:cNvPr id="1" name=""/>
        <p:cNvGrpSpPr/>
        <p:nvPr/>
      </p:nvGrpSpPr>
      <p:grpSpPr>
        <a:xfrm>
          <a:off x="0" y="0"/>
          <a:ext cx="0" cy="0"/>
          <a:chOff x="0" y="0"/>
          <a:chExt cx="0" cy="0"/>
        </a:xfrm>
      </p:grpSpPr>
      <p:sp>
        <p:nvSpPr>
          <p:cNvPr id="201" name="PlaceHolder 1"/>
          <p:cNvSpPr>
            <a:spLocks noGrp="1"/>
          </p:cNvSpPr>
          <p:nvPr>
            <p:ph type="title"/>
          </p:nvPr>
        </p:nvSpPr>
        <p:spPr>
          <a:xfrm>
            <a:off x="914400" y="274680"/>
            <a:ext cx="7772040" cy="1143000"/>
          </a:xfrm>
          <a:prstGeom prst="rect">
            <a:avLst/>
          </a:prstGeom>
        </p:spPr>
        <p:txBody>
          <a:bodyPr lIns="0" rIns="0" tIns="0" bIns="0" anchor="ctr"/>
          <a:p>
            <a:endParaRPr/>
          </a:p>
        </p:txBody>
      </p:sp>
      <p:sp>
        <p:nvSpPr>
          <p:cNvPr id="202" name="PlaceHolder 2"/>
          <p:cNvSpPr>
            <a:spLocks noGrp="1"/>
          </p:cNvSpPr>
          <p:nvPr>
            <p:ph type="body"/>
          </p:nvPr>
        </p:nvSpPr>
        <p:spPr>
          <a:xfrm>
            <a:off x="914400" y="1447920"/>
            <a:ext cx="3748680" cy="2180520"/>
          </a:xfrm>
          <a:prstGeom prst="rect">
            <a:avLst/>
          </a:prstGeom>
        </p:spPr>
        <p:txBody>
          <a:bodyPr lIns="0" rIns="0" tIns="0" bIns="0"/>
          <a:p>
            <a:endParaRPr/>
          </a:p>
        </p:txBody>
      </p:sp>
      <p:sp>
        <p:nvSpPr>
          <p:cNvPr id="203" name="PlaceHolder 3"/>
          <p:cNvSpPr>
            <a:spLocks noGrp="1"/>
          </p:cNvSpPr>
          <p:nvPr>
            <p:ph type="body"/>
          </p:nvPr>
        </p:nvSpPr>
        <p:spPr>
          <a:xfrm>
            <a:off x="914400" y="3836160"/>
            <a:ext cx="3748680" cy="2180520"/>
          </a:xfrm>
          <a:prstGeom prst="rect">
            <a:avLst/>
          </a:prstGeom>
        </p:spPr>
        <p:txBody>
          <a:bodyPr lIns="0" rIns="0" tIns="0" bIns="0"/>
          <a:p>
            <a:endParaRPr/>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type="fourObj" preserve="1">
  <p:cSld name="Title, 4 Content">
    <p:spTree>
      <p:nvGrpSpPr>
        <p:cNvPr id="1" name=""/>
        <p:cNvGrpSpPr/>
        <p:nvPr/>
      </p:nvGrpSpPr>
      <p:grpSpPr>
        <a:xfrm>
          <a:off x="0" y="0"/>
          <a:ext cx="0" cy="0"/>
          <a:chOff x="0" y="0"/>
          <a:chExt cx="0" cy="0"/>
        </a:xfrm>
      </p:grpSpPr>
      <p:sp>
        <p:nvSpPr>
          <p:cNvPr id="204" name="PlaceHolder 1"/>
          <p:cNvSpPr>
            <a:spLocks noGrp="1"/>
          </p:cNvSpPr>
          <p:nvPr>
            <p:ph type="title"/>
          </p:nvPr>
        </p:nvSpPr>
        <p:spPr>
          <a:xfrm>
            <a:off x="914400" y="274680"/>
            <a:ext cx="7772040" cy="1143000"/>
          </a:xfrm>
          <a:prstGeom prst="rect">
            <a:avLst/>
          </a:prstGeom>
        </p:spPr>
        <p:txBody>
          <a:bodyPr lIns="0" rIns="0" tIns="0" bIns="0" anchor="ctr"/>
          <a:p>
            <a:endParaRPr/>
          </a:p>
        </p:txBody>
      </p:sp>
      <p:sp>
        <p:nvSpPr>
          <p:cNvPr id="205" name="PlaceHolder 2"/>
          <p:cNvSpPr>
            <a:spLocks noGrp="1"/>
          </p:cNvSpPr>
          <p:nvPr>
            <p:ph type="body"/>
          </p:nvPr>
        </p:nvSpPr>
        <p:spPr>
          <a:xfrm>
            <a:off x="914400" y="1447920"/>
            <a:ext cx="1829160" cy="2180520"/>
          </a:xfrm>
          <a:prstGeom prst="rect">
            <a:avLst/>
          </a:prstGeom>
        </p:spPr>
        <p:txBody>
          <a:bodyPr lIns="0" rIns="0" tIns="0" bIns="0"/>
          <a:p>
            <a:endParaRPr/>
          </a:p>
        </p:txBody>
      </p:sp>
      <p:sp>
        <p:nvSpPr>
          <p:cNvPr id="206" name="PlaceHolder 3"/>
          <p:cNvSpPr>
            <a:spLocks noGrp="1"/>
          </p:cNvSpPr>
          <p:nvPr>
            <p:ph type="body"/>
          </p:nvPr>
        </p:nvSpPr>
        <p:spPr>
          <a:xfrm>
            <a:off x="2835360" y="1447920"/>
            <a:ext cx="1829160" cy="2180520"/>
          </a:xfrm>
          <a:prstGeom prst="rect">
            <a:avLst/>
          </a:prstGeom>
        </p:spPr>
        <p:txBody>
          <a:bodyPr lIns="0" rIns="0" tIns="0" bIns="0"/>
          <a:p>
            <a:endParaRPr/>
          </a:p>
        </p:txBody>
      </p:sp>
      <p:sp>
        <p:nvSpPr>
          <p:cNvPr id="207" name="PlaceHolder 4"/>
          <p:cNvSpPr>
            <a:spLocks noGrp="1"/>
          </p:cNvSpPr>
          <p:nvPr>
            <p:ph type="body"/>
          </p:nvPr>
        </p:nvSpPr>
        <p:spPr>
          <a:xfrm>
            <a:off x="2835360" y="3836160"/>
            <a:ext cx="1829160" cy="2180520"/>
          </a:xfrm>
          <a:prstGeom prst="rect">
            <a:avLst/>
          </a:prstGeom>
        </p:spPr>
        <p:txBody>
          <a:bodyPr lIns="0" rIns="0" tIns="0" bIns="0"/>
          <a:p>
            <a:endParaRPr/>
          </a:p>
        </p:txBody>
      </p:sp>
      <p:sp>
        <p:nvSpPr>
          <p:cNvPr id="208" name="PlaceHolder 5"/>
          <p:cNvSpPr>
            <a:spLocks noGrp="1"/>
          </p:cNvSpPr>
          <p:nvPr>
            <p:ph type="body"/>
          </p:nvPr>
        </p:nvSpPr>
        <p:spPr>
          <a:xfrm>
            <a:off x="914400" y="3836160"/>
            <a:ext cx="1829160" cy="2180520"/>
          </a:xfrm>
          <a:prstGeom prst="rect">
            <a:avLst/>
          </a:prstGeom>
        </p:spPr>
        <p:txBody>
          <a:bodyPr lIns="0" rIns="0" tIns="0" bIns="0"/>
          <a:p>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type="objOnly" preserve="1">
  <p:cSld name="Centered Text">
    <p:spTree>
      <p:nvGrpSpPr>
        <p:cNvPr id="1" name=""/>
        <p:cNvGrpSpPr/>
        <p:nvPr/>
      </p:nvGrpSpPr>
      <p:grpSpPr>
        <a:xfrm>
          <a:off x="0" y="0"/>
          <a:ext cx="0" cy="0"/>
          <a:chOff x="0" y="0"/>
          <a:chExt cx="0" cy="0"/>
        </a:xfrm>
      </p:grpSpPr>
      <p:sp>
        <p:nvSpPr>
          <p:cNvPr id="20" name="PlaceHolder 1"/>
          <p:cNvSpPr>
            <a:spLocks noGrp="1"/>
          </p:cNvSpPr>
          <p:nvPr>
            <p:ph type="subTitle"/>
          </p:nvPr>
        </p:nvSpPr>
        <p:spPr>
          <a:xfrm>
            <a:off x="914400" y="274680"/>
            <a:ext cx="7772040" cy="5298120"/>
          </a:xfrm>
          <a:prstGeom prst="rect">
            <a:avLst/>
          </a:prstGeom>
        </p:spPr>
        <p:txBody>
          <a:bodyPr lIns="0" rIns="0" tIns="0" bIns="0" anchor="ctr"/>
          <a:p>
            <a:pPr algn="ctr"/>
            <a:endParaRPr/>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type="blank" preserve="1">
  <p:cSld name="Title, 6 Content">
    <p:spTree>
      <p:nvGrpSpPr>
        <p:cNvPr id="1" name=""/>
        <p:cNvGrpSpPr/>
        <p:nvPr/>
      </p:nvGrpSpPr>
      <p:grpSpPr>
        <a:xfrm>
          <a:off x="0" y="0"/>
          <a:ext cx="0" cy="0"/>
          <a:chOff x="0" y="0"/>
          <a:chExt cx="0" cy="0"/>
        </a:xfrm>
      </p:grpSpPr>
      <p:sp>
        <p:nvSpPr>
          <p:cNvPr id="209" name="PlaceHolder 1"/>
          <p:cNvSpPr>
            <a:spLocks noGrp="1"/>
          </p:cNvSpPr>
          <p:nvPr>
            <p:ph type="title"/>
          </p:nvPr>
        </p:nvSpPr>
        <p:spPr>
          <a:xfrm>
            <a:off x="914400" y="274680"/>
            <a:ext cx="7772040" cy="1143000"/>
          </a:xfrm>
          <a:prstGeom prst="rect">
            <a:avLst/>
          </a:prstGeom>
        </p:spPr>
        <p:txBody>
          <a:bodyPr lIns="0" rIns="0" tIns="0" bIns="0" anchor="ctr"/>
          <a:p>
            <a:endParaRPr/>
          </a:p>
        </p:txBody>
      </p:sp>
      <p:sp>
        <p:nvSpPr>
          <p:cNvPr id="210" name="PlaceHolder 2"/>
          <p:cNvSpPr>
            <a:spLocks noGrp="1"/>
          </p:cNvSpPr>
          <p:nvPr>
            <p:ph type="body"/>
          </p:nvPr>
        </p:nvSpPr>
        <p:spPr>
          <a:xfrm>
            <a:off x="914400" y="1447920"/>
            <a:ext cx="3748680" cy="4571640"/>
          </a:xfrm>
          <a:prstGeom prst="rect">
            <a:avLst/>
          </a:prstGeom>
        </p:spPr>
        <p:txBody>
          <a:bodyPr lIns="0" rIns="0" tIns="0" bIns="0"/>
          <a:p>
            <a:endParaRPr/>
          </a:p>
        </p:txBody>
      </p:sp>
      <p:sp>
        <p:nvSpPr>
          <p:cNvPr id="211" name="PlaceHolder 3"/>
          <p:cNvSpPr>
            <a:spLocks noGrp="1"/>
          </p:cNvSpPr>
          <p:nvPr>
            <p:ph type="body"/>
          </p:nvPr>
        </p:nvSpPr>
        <p:spPr>
          <a:xfrm>
            <a:off x="914400" y="1447920"/>
            <a:ext cx="3748680" cy="4571640"/>
          </a:xfrm>
          <a:prstGeom prst="rect">
            <a:avLst/>
          </a:prstGeom>
        </p:spPr>
        <p:txBody>
          <a:bodyPr lIns="0" rIns="0" tIns="0" bIns="0"/>
          <a:p>
            <a:endParaRPr/>
          </a:p>
        </p:txBody>
      </p:sp>
      <p:pic>
        <p:nvPicPr>
          <p:cNvPr id="212" name="" descr=""/>
          <p:cNvPicPr/>
          <p:nvPr/>
        </p:nvPicPr>
        <p:blipFill>
          <a:blip r:embed="rId2"/>
          <a:stretch>
            <a:fillRect/>
          </a:stretch>
        </p:blipFill>
        <p:spPr>
          <a:xfrm>
            <a:off x="914040" y="2238120"/>
            <a:ext cx="3748680" cy="2990880"/>
          </a:xfrm>
          <a:prstGeom prst="rect">
            <a:avLst/>
          </a:prstGeom>
          <a:ln>
            <a:noFill/>
          </a:ln>
        </p:spPr>
      </p:pic>
      <p:pic>
        <p:nvPicPr>
          <p:cNvPr id="213" name="" descr=""/>
          <p:cNvPicPr/>
          <p:nvPr/>
        </p:nvPicPr>
        <p:blipFill>
          <a:blip r:embed="rId3"/>
          <a:stretch>
            <a:fillRect/>
          </a:stretch>
        </p:blipFill>
        <p:spPr>
          <a:xfrm>
            <a:off x="914040" y="2238120"/>
            <a:ext cx="3748680" cy="2990880"/>
          </a:xfrm>
          <a:prstGeom prst="rect">
            <a:avLst/>
          </a:prstGeom>
          <a:ln>
            <a:noFill/>
          </a:ln>
        </p:spPr>
      </p:pic>
    </p:spTree>
  </p:cSld>
</p:sldLayout>
</file>

<file path=ppt/slideLayouts/slideLayout61.xml><?xml version="1.0" encoding="utf-8"?>
<p:sldLayout xmlns:a="http://schemas.openxmlformats.org/drawingml/2006/main" xmlns:p="http://schemas.openxmlformats.org/presentationml/2006/main" xmlns:r="http://schemas.openxmlformats.org/officeDocument/2006/relationships" type="blank" preserve="1">
  <p:cSld name="Blank Slide">
    <p:spTree>
      <p:nvGrpSpPr>
        <p:cNvPr id="1" name=""/>
        <p:cNvGrpSpPr/>
        <p:nvPr/>
      </p:nvGrpSpPr>
      <p:grpSpPr>
        <a:xfrm>
          <a:off x="0" y="0"/>
          <a:ext cx="0" cy="0"/>
          <a:chOff x="0" y="0"/>
          <a:chExt cx="0" cy="0"/>
        </a:xfrm>
      </p:grpSpPr>
    </p:spTree>
  </p:cSld>
</p:sldLayout>
</file>

<file path=ppt/slideLayouts/slideLayout62.xml><?xml version="1.0" encoding="utf-8"?>
<p:sldLayout xmlns:a="http://schemas.openxmlformats.org/drawingml/2006/main" xmlns:p="http://schemas.openxmlformats.org/presentationml/2006/main" xmlns:r="http://schemas.openxmlformats.org/officeDocument/2006/relationships" type="tx" preserve="1">
  <p:cSld name="Title Slide">
    <p:spTree>
      <p:nvGrpSpPr>
        <p:cNvPr id="1" name=""/>
        <p:cNvGrpSpPr/>
        <p:nvPr/>
      </p:nvGrpSpPr>
      <p:grpSpPr>
        <a:xfrm>
          <a:off x="0" y="0"/>
          <a:ext cx="0" cy="0"/>
          <a:chOff x="0" y="0"/>
          <a:chExt cx="0" cy="0"/>
        </a:xfrm>
      </p:grpSpPr>
      <p:sp>
        <p:nvSpPr>
          <p:cNvPr id="222" name="PlaceHolder 1"/>
          <p:cNvSpPr>
            <a:spLocks noGrp="1"/>
          </p:cNvSpPr>
          <p:nvPr>
            <p:ph type="title"/>
          </p:nvPr>
        </p:nvSpPr>
        <p:spPr>
          <a:xfrm>
            <a:off x="914400" y="274680"/>
            <a:ext cx="7772040" cy="1143000"/>
          </a:xfrm>
          <a:prstGeom prst="rect">
            <a:avLst/>
          </a:prstGeom>
        </p:spPr>
        <p:txBody>
          <a:bodyPr lIns="0" rIns="0" tIns="0" bIns="0" anchor="ctr"/>
          <a:p>
            <a:endParaRPr/>
          </a:p>
        </p:txBody>
      </p:sp>
      <p:sp>
        <p:nvSpPr>
          <p:cNvPr id="223" name="PlaceHolder 2"/>
          <p:cNvSpPr>
            <a:spLocks noGrp="1"/>
          </p:cNvSpPr>
          <p:nvPr>
            <p:ph type="subTitle"/>
          </p:nvPr>
        </p:nvSpPr>
        <p:spPr>
          <a:xfrm>
            <a:off x="914400" y="1447920"/>
            <a:ext cx="3748680" cy="4572000"/>
          </a:xfrm>
          <a:prstGeom prst="rect">
            <a:avLst/>
          </a:prstGeom>
        </p:spPr>
        <p:txBody>
          <a:bodyPr lIns="0" rIns="0" tIns="0" bIns="0" anchor="ctr"/>
          <a:p>
            <a:pPr algn="ctr"/>
            <a:endParaRPr/>
          </a:p>
        </p:txBody>
      </p:sp>
    </p:spTree>
  </p:cSld>
</p:sldLayout>
</file>

<file path=ppt/slideLayouts/slideLayout63.xml><?xml version="1.0" encoding="utf-8"?>
<p:sldLayout xmlns:a="http://schemas.openxmlformats.org/drawingml/2006/main" xmlns:p="http://schemas.openxmlformats.org/presentationml/2006/main" xmlns:r="http://schemas.openxmlformats.org/officeDocument/2006/relationships" type="obj" preserve="1">
  <p:cSld name="Title, Content">
    <p:spTree>
      <p:nvGrpSpPr>
        <p:cNvPr id="1" name=""/>
        <p:cNvGrpSpPr/>
        <p:nvPr/>
      </p:nvGrpSpPr>
      <p:grpSpPr>
        <a:xfrm>
          <a:off x="0" y="0"/>
          <a:ext cx="0" cy="0"/>
          <a:chOff x="0" y="0"/>
          <a:chExt cx="0" cy="0"/>
        </a:xfrm>
      </p:grpSpPr>
      <p:sp>
        <p:nvSpPr>
          <p:cNvPr id="224" name="PlaceHolder 1"/>
          <p:cNvSpPr>
            <a:spLocks noGrp="1"/>
          </p:cNvSpPr>
          <p:nvPr>
            <p:ph type="title"/>
          </p:nvPr>
        </p:nvSpPr>
        <p:spPr>
          <a:xfrm>
            <a:off x="914400" y="274680"/>
            <a:ext cx="7772040" cy="1143000"/>
          </a:xfrm>
          <a:prstGeom prst="rect">
            <a:avLst/>
          </a:prstGeom>
        </p:spPr>
        <p:txBody>
          <a:bodyPr lIns="0" rIns="0" tIns="0" bIns="0" anchor="ctr"/>
          <a:p>
            <a:endParaRPr/>
          </a:p>
        </p:txBody>
      </p:sp>
      <p:sp>
        <p:nvSpPr>
          <p:cNvPr id="225" name="PlaceHolder 2"/>
          <p:cNvSpPr>
            <a:spLocks noGrp="1"/>
          </p:cNvSpPr>
          <p:nvPr>
            <p:ph type="body"/>
          </p:nvPr>
        </p:nvSpPr>
        <p:spPr>
          <a:xfrm>
            <a:off x="914400" y="1447920"/>
            <a:ext cx="3748680" cy="4571640"/>
          </a:xfrm>
          <a:prstGeom prst="rect">
            <a:avLst/>
          </a:prstGeom>
        </p:spPr>
        <p:txBody>
          <a:bodyPr lIns="0" rIns="0" tIns="0" bIns="0"/>
          <a:p>
            <a:endParaRPr/>
          </a:p>
        </p:txBody>
      </p:sp>
    </p:spTree>
  </p:cSld>
</p:sldLayout>
</file>

<file path=ppt/slideLayouts/slideLayout64.xml><?xml version="1.0" encoding="utf-8"?>
<p:sldLayout xmlns:a="http://schemas.openxmlformats.org/drawingml/2006/main" xmlns:p="http://schemas.openxmlformats.org/presentationml/2006/main" xmlns:r="http://schemas.openxmlformats.org/officeDocument/2006/relationships" type="twoObj" preserve="1">
  <p:cSld name="Title, 2 Content">
    <p:spTree>
      <p:nvGrpSpPr>
        <p:cNvPr id="1" name=""/>
        <p:cNvGrpSpPr/>
        <p:nvPr/>
      </p:nvGrpSpPr>
      <p:grpSpPr>
        <a:xfrm>
          <a:off x="0" y="0"/>
          <a:ext cx="0" cy="0"/>
          <a:chOff x="0" y="0"/>
          <a:chExt cx="0" cy="0"/>
        </a:xfrm>
      </p:grpSpPr>
      <p:sp>
        <p:nvSpPr>
          <p:cNvPr id="226" name="PlaceHolder 1"/>
          <p:cNvSpPr>
            <a:spLocks noGrp="1"/>
          </p:cNvSpPr>
          <p:nvPr>
            <p:ph type="title"/>
          </p:nvPr>
        </p:nvSpPr>
        <p:spPr>
          <a:xfrm>
            <a:off x="914400" y="274680"/>
            <a:ext cx="7772040" cy="1143000"/>
          </a:xfrm>
          <a:prstGeom prst="rect">
            <a:avLst/>
          </a:prstGeom>
        </p:spPr>
        <p:txBody>
          <a:bodyPr lIns="0" rIns="0" tIns="0" bIns="0" anchor="ctr"/>
          <a:p>
            <a:endParaRPr/>
          </a:p>
        </p:txBody>
      </p:sp>
      <p:sp>
        <p:nvSpPr>
          <p:cNvPr id="227" name="PlaceHolder 2"/>
          <p:cNvSpPr>
            <a:spLocks noGrp="1"/>
          </p:cNvSpPr>
          <p:nvPr>
            <p:ph type="body"/>
          </p:nvPr>
        </p:nvSpPr>
        <p:spPr>
          <a:xfrm>
            <a:off x="914400" y="1447920"/>
            <a:ext cx="1829160" cy="4571640"/>
          </a:xfrm>
          <a:prstGeom prst="rect">
            <a:avLst/>
          </a:prstGeom>
        </p:spPr>
        <p:txBody>
          <a:bodyPr lIns="0" rIns="0" tIns="0" bIns="0"/>
          <a:p>
            <a:endParaRPr/>
          </a:p>
        </p:txBody>
      </p:sp>
      <p:sp>
        <p:nvSpPr>
          <p:cNvPr id="228" name="PlaceHolder 3"/>
          <p:cNvSpPr>
            <a:spLocks noGrp="1"/>
          </p:cNvSpPr>
          <p:nvPr>
            <p:ph type="body"/>
          </p:nvPr>
        </p:nvSpPr>
        <p:spPr>
          <a:xfrm>
            <a:off x="2835360" y="1447920"/>
            <a:ext cx="1829160" cy="4571640"/>
          </a:xfrm>
          <a:prstGeom prst="rect">
            <a:avLst/>
          </a:prstGeom>
        </p:spPr>
        <p:txBody>
          <a:bodyPr lIns="0" rIns="0" tIns="0" bIns="0"/>
          <a:p>
            <a:endParaRPr/>
          </a:p>
        </p:txBody>
      </p:sp>
    </p:spTree>
  </p:cSld>
</p:sldLayout>
</file>

<file path=ppt/slideLayouts/slideLayout65.xml><?xml version="1.0" encoding="utf-8"?>
<p:sldLayout xmlns:a="http://schemas.openxmlformats.org/drawingml/2006/main" xmlns:p="http://schemas.openxmlformats.org/presentationml/2006/main" xmlns:r="http://schemas.openxmlformats.org/officeDocument/2006/relationships" type="titleOnly" preserve="1">
  <p:cSld name="Title Only">
    <p:spTree>
      <p:nvGrpSpPr>
        <p:cNvPr id="1" name=""/>
        <p:cNvGrpSpPr/>
        <p:nvPr/>
      </p:nvGrpSpPr>
      <p:grpSpPr>
        <a:xfrm>
          <a:off x="0" y="0"/>
          <a:ext cx="0" cy="0"/>
          <a:chOff x="0" y="0"/>
          <a:chExt cx="0" cy="0"/>
        </a:xfrm>
      </p:grpSpPr>
      <p:sp>
        <p:nvSpPr>
          <p:cNvPr id="229" name="PlaceHolder 1"/>
          <p:cNvSpPr>
            <a:spLocks noGrp="1"/>
          </p:cNvSpPr>
          <p:nvPr>
            <p:ph type="title"/>
          </p:nvPr>
        </p:nvSpPr>
        <p:spPr>
          <a:xfrm>
            <a:off x="914400" y="274680"/>
            <a:ext cx="7772040" cy="1143000"/>
          </a:xfrm>
          <a:prstGeom prst="rect">
            <a:avLst/>
          </a:prstGeom>
        </p:spPr>
        <p:txBody>
          <a:bodyPr lIns="0" rIns="0" tIns="0" bIns="0" anchor="ctr"/>
          <a:p>
            <a:endParaRPr/>
          </a:p>
        </p:txBody>
      </p:sp>
    </p:spTree>
  </p:cSld>
</p:sldLayout>
</file>

<file path=ppt/slideLayouts/slideLayout66.xml><?xml version="1.0" encoding="utf-8"?>
<p:sldLayout xmlns:a="http://schemas.openxmlformats.org/drawingml/2006/main" xmlns:p="http://schemas.openxmlformats.org/presentationml/2006/main" xmlns:r="http://schemas.openxmlformats.org/officeDocument/2006/relationships" type="objOnly" preserve="1">
  <p:cSld name="Centered Text">
    <p:spTree>
      <p:nvGrpSpPr>
        <p:cNvPr id="1" name=""/>
        <p:cNvGrpSpPr/>
        <p:nvPr/>
      </p:nvGrpSpPr>
      <p:grpSpPr>
        <a:xfrm>
          <a:off x="0" y="0"/>
          <a:ext cx="0" cy="0"/>
          <a:chOff x="0" y="0"/>
          <a:chExt cx="0" cy="0"/>
        </a:xfrm>
      </p:grpSpPr>
      <p:sp>
        <p:nvSpPr>
          <p:cNvPr id="230" name="PlaceHolder 1"/>
          <p:cNvSpPr>
            <a:spLocks noGrp="1"/>
          </p:cNvSpPr>
          <p:nvPr>
            <p:ph type="subTitle"/>
          </p:nvPr>
        </p:nvSpPr>
        <p:spPr>
          <a:xfrm>
            <a:off x="914400" y="274680"/>
            <a:ext cx="7772040" cy="5298120"/>
          </a:xfrm>
          <a:prstGeom prst="rect">
            <a:avLst/>
          </a:prstGeom>
        </p:spPr>
        <p:txBody>
          <a:bodyPr lIns="0" rIns="0" tIns="0" bIns="0" anchor="ctr"/>
          <a:p>
            <a:pPr algn="ctr"/>
            <a:endParaRPr/>
          </a:p>
        </p:txBody>
      </p:sp>
    </p:spTree>
  </p:cSld>
</p:sldLayout>
</file>

<file path=ppt/slideLayouts/slideLayout67.xml><?xml version="1.0" encoding="utf-8"?>
<p:sldLayout xmlns:a="http://schemas.openxmlformats.org/drawingml/2006/main" xmlns:p="http://schemas.openxmlformats.org/presentationml/2006/main" xmlns:r="http://schemas.openxmlformats.org/officeDocument/2006/relationships" type="twoObjAndObj" preserve="1">
  <p:cSld name="Title, 2 Content and Content">
    <p:spTree>
      <p:nvGrpSpPr>
        <p:cNvPr id="1" name=""/>
        <p:cNvGrpSpPr/>
        <p:nvPr/>
      </p:nvGrpSpPr>
      <p:grpSpPr>
        <a:xfrm>
          <a:off x="0" y="0"/>
          <a:ext cx="0" cy="0"/>
          <a:chOff x="0" y="0"/>
          <a:chExt cx="0" cy="0"/>
        </a:xfrm>
      </p:grpSpPr>
      <p:sp>
        <p:nvSpPr>
          <p:cNvPr id="231" name="PlaceHolder 1"/>
          <p:cNvSpPr>
            <a:spLocks noGrp="1"/>
          </p:cNvSpPr>
          <p:nvPr>
            <p:ph type="title"/>
          </p:nvPr>
        </p:nvSpPr>
        <p:spPr>
          <a:xfrm>
            <a:off x="914400" y="274680"/>
            <a:ext cx="7772040" cy="1143000"/>
          </a:xfrm>
          <a:prstGeom prst="rect">
            <a:avLst/>
          </a:prstGeom>
        </p:spPr>
        <p:txBody>
          <a:bodyPr lIns="0" rIns="0" tIns="0" bIns="0" anchor="ctr"/>
          <a:p>
            <a:endParaRPr/>
          </a:p>
        </p:txBody>
      </p:sp>
      <p:sp>
        <p:nvSpPr>
          <p:cNvPr id="232" name="PlaceHolder 2"/>
          <p:cNvSpPr>
            <a:spLocks noGrp="1"/>
          </p:cNvSpPr>
          <p:nvPr>
            <p:ph type="body"/>
          </p:nvPr>
        </p:nvSpPr>
        <p:spPr>
          <a:xfrm>
            <a:off x="914400" y="1447920"/>
            <a:ext cx="1829160" cy="2180520"/>
          </a:xfrm>
          <a:prstGeom prst="rect">
            <a:avLst/>
          </a:prstGeom>
        </p:spPr>
        <p:txBody>
          <a:bodyPr lIns="0" rIns="0" tIns="0" bIns="0"/>
          <a:p>
            <a:endParaRPr/>
          </a:p>
        </p:txBody>
      </p:sp>
      <p:sp>
        <p:nvSpPr>
          <p:cNvPr id="233" name="PlaceHolder 3"/>
          <p:cNvSpPr>
            <a:spLocks noGrp="1"/>
          </p:cNvSpPr>
          <p:nvPr>
            <p:ph type="body"/>
          </p:nvPr>
        </p:nvSpPr>
        <p:spPr>
          <a:xfrm>
            <a:off x="914400" y="3836160"/>
            <a:ext cx="1829160" cy="2180520"/>
          </a:xfrm>
          <a:prstGeom prst="rect">
            <a:avLst/>
          </a:prstGeom>
        </p:spPr>
        <p:txBody>
          <a:bodyPr lIns="0" rIns="0" tIns="0" bIns="0"/>
          <a:p>
            <a:endParaRPr/>
          </a:p>
        </p:txBody>
      </p:sp>
      <p:sp>
        <p:nvSpPr>
          <p:cNvPr id="234" name="PlaceHolder 4"/>
          <p:cNvSpPr>
            <a:spLocks noGrp="1"/>
          </p:cNvSpPr>
          <p:nvPr>
            <p:ph type="body"/>
          </p:nvPr>
        </p:nvSpPr>
        <p:spPr>
          <a:xfrm>
            <a:off x="2835360" y="1447920"/>
            <a:ext cx="1829160" cy="4571640"/>
          </a:xfrm>
          <a:prstGeom prst="rect">
            <a:avLst/>
          </a:prstGeom>
        </p:spPr>
        <p:txBody>
          <a:bodyPr lIns="0" rIns="0" tIns="0" bIns="0"/>
          <a:p>
            <a:endParaRPr/>
          </a:p>
        </p:txBody>
      </p:sp>
    </p:spTree>
  </p:cSld>
</p:sldLayout>
</file>

<file path=ppt/slideLayouts/slideLayout68.xml><?xml version="1.0" encoding="utf-8"?>
<p:sldLayout xmlns:a="http://schemas.openxmlformats.org/drawingml/2006/main" xmlns:p="http://schemas.openxmlformats.org/presentationml/2006/main" xmlns:r="http://schemas.openxmlformats.org/officeDocument/2006/relationships" type="objAndTwoObj" preserve="1">
  <p:cSld name="Title Content and 2 Content">
    <p:spTree>
      <p:nvGrpSpPr>
        <p:cNvPr id="1" name=""/>
        <p:cNvGrpSpPr/>
        <p:nvPr/>
      </p:nvGrpSpPr>
      <p:grpSpPr>
        <a:xfrm>
          <a:off x="0" y="0"/>
          <a:ext cx="0" cy="0"/>
          <a:chOff x="0" y="0"/>
          <a:chExt cx="0" cy="0"/>
        </a:xfrm>
      </p:grpSpPr>
      <p:sp>
        <p:nvSpPr>
          <p:cNvPr id="235" name="PlaceHolder 1"/>
          <p:cNvSpPr>
            <a:spLocks noGrp="1"/>
          </p:cNvSpPr>
          <p:nvPr>
            <p:ph type="title"/>
          </p:nvPr>
        </p:nvSpPr>
        <p:spPr>
          <a:xfrm>
            <a:off x="914400" y="274680"/>
            <a:ext cx="7772040" cy="1143000"/>
          </a:xfrm>
          <a:prstGeom prst="rect">
            <a:avLst/>
          </a:prstGeom>
        </p:spPr>
        <p:txBody>
          <a:bodyPr lIns="0" rIns="0" tIns="0" bIns="0" anchor="ctr"/>
          <a:p>
            <a:endParaRPr/>
          </a:p>
        </p:txBody>
      </p:sp>
      <p:sp>
        <p:nvSpPr>
          <p:cNvPr id="236" name="PlaceHolder 2"/>
          <p:cNvSpPr>
            <a:spLocks noGrp="1"/>
          </p:cNvSpPr>
          <p:nvPr>
            <p:ph type="body"/>
          </p:nvPr>
        </p:nvSpPr>
        <p:spPr>
          <a:xfrm>
            <a:off x="914400" y="1447920"/>
            <a:ext cx="1829160" cy="4571640"/>
          </a:xfrm>
          <a:prstGeom prst="rect">
            <a:avLst/>
          </a:prstGeom>
        </p:spPr>
        <p:txBody>
          <a:bodyPr lIns="0" rIns="0" tIns="0" bIns="0"/>
          <a:p>
            <a:endParaRPr/>
          </a:p>
        </p:txBody>
      </p:sp>
      <p:sp>
        <p:nvSpPr>
          <p:cNvPr id="237" name="PlaceHolder 3"/>
          <p:cNvSpPr>
            <a:spLocks noGrp="1"/>
          </p:cNvSpPr>
          <p:nvPr>
            <p:ph type="body"/>
          </p:nvPr>
        </p:nvSpPr>
        <p:spPr>
          <a:xfrm>
            <a:off x="2835360" y="1447920"/>
            <a:ext cx="1829160" cy="2180520"/>
          </a:xfrm>
          <a:prstGeom prst="rect">
            <a:avLst/>
          </a:prstGeom>
        </p:spPr>
        <p:txBody>
          <a:bodyPr lIns="0" rIns="0" tIns="0" bIns="0"/>
          <a:p>
            <a:endParaRPr/>
          </a:p>
        </p:txBody>
      </p:sp>
      <p:sp>
        <p:nvSpPr>
          <p:cNvPr id="238" name="PlaceHolder 4"/>
          <p:cNvSpPr>
            <a:spLocks noGrp="1"/>
          </p:cNvSpPr>
          <p:nvPr>
            <p:ph type="body"/>
          </p:nvPr>
        </p:nvSpPr>
        <p:spPr>
          <a:xfrm>
            <a:off x="2835360" y="3836160"/>
            <a:ext cx="1829160" cy="2180520"/>
          </a:xfrm>
          <a:prstGeom prst="rect">
            <a:avLst/>
          </a:prstGeom>
        </p:spPr>
        <p:txBody>
          <a:bodyPr lIns="0" rIns="0" tIns="0" bIns="0"/>
          <a:p>
            <a:endParaRPr/>
          </a:p>
        </p:txBody>
      </p:sp>
    </p:spTree>
  </p:cSld>
</p:sldLayout>
</file>

<file path=ppt/slideLayouts/slideLayout69.xml><?xml version="1.0" encoding="utf-8"?>
<p:sldLayout xmlns:a="http://schemas.openxmlformats.org/drawingml/2006/main" xmlns:p="http://schemas.openxmlformats.org/presentationml/2006/main" xmlns:r="http://schemas.openxmlformats.org/officeDocument/2006/relationships" type="twoObjOverTx" preserve="1">
  <p:cSld name="Title, 2 Content over Content">
    <p:spTree>
      <p:nvGrpSpPr>
        <p:cNvPr id="1" name=""/>
        <p:cNvGrpSpPr/>
        <p:nvPr/>
      </p:nvGrpSpPr>
      <p:grpSpPr>
        <a:xfrm>
          <a:off x="0" y="0"/>
          <a:ext cx="0" cy="0"/>
          <a:chOff x="0" y="0"/>
          <a:chExt cx="0" cy="0"/>
        </a:xfrm>
      </p:grpSpPr>
      <p:sp>
        <p:nvSpPr>
          <p:cNvPr id="239" name="PlaceHolder 1"/>
          <p:cNvSpPr>
            <a:spLocks noGrp="1"/>
          </p:cNvSpPr>
          <p:nvPr>
            <p:ph type="title"/>
          </p:nvPr>
        </p:nvSpPr>
        <p:spPr>
          <a:xfrm>
            <a:off x="914400" y="274680"/>
            <a:ext cx="7772040" cy="1143000"/>
          </a:xfrm>
          <a:prstGeom prst="rect">
            <a:avLst/>
          </a:prstGeom>
        </p:spPr>
        <p:txBody>
          <a:bodyPr lIns="0" rIns="0" tIns="0" bIns="0" anchor="ctr"/>
          <a:p>
            <a:endParaRPr/>
          </a:p>
        </p:txBody>
      </p:sp>
      <p:sp>
        <p:nvSpPr>
          <p:cNvPr id="240" name="PlaceHolder 2"/>
          <p:cNvSpPr>
            <a:spLocks noGrp="1"/>
          </p:cNvSpPr>
          <p:nvPr>
            <p:ph type="body"/>
          </p:nvPr>
        </p:nvSpPr>
        <p:spPr>
          <a:xfrm>
            <a:off x="914400" y="1447920"/>
            <a:ext cx="1829160" cy="2180520"/>
          </a:xfrm>
          <a:prstGeom prst="rect">
            <a:avLst/>
          </a:prstGeom>
        </p:spPr>
        <p:txBody>
          <a:bodyPr lIns="0" rIns="0" tIns="0" bIns="0"/>
          <a:p>
            <a:endParaRPr/>
          </a:p>
        </p:txBody>
      </p:sp>
      <p:sp>
        <p:nvSpPr>
          <p:cNvPr id="241" name="PlaceHolder 3"/>
          <p:cNvSpPr>
            <a:spLocks noGrp="1"/>
          </p:cNvSpPr>
          <p:nvPr>
            <p:ph type="body"/>
          </p:nvPr>
        </p:nvSpPr>
        <p:spPr>
          <a:xfrm>
            <a:off x="2835360" y="1447920"/>
            <a:ext cx="1829160" cy="2180520"/>
          </a:xfrm>
          <a:prstGeom prst="rect">
            <a:avLst/>
          </a:prstGeom>
        </p:spPr>
        <p:txBody>
          <a:bodyPr lIns="0" rIns="0" tIns="0" bIns="0"/>
          <a:p>
            <a:endParaRPr/>
          </a:p>
        </p:txBody>
      </p:sp>
      <p:sp>
        <p:nvSpPr>
          <p:cNvPr id="242" name="PlaceHolder 4"/>
          <p:cNvSpPr>
            <a:spLocks noGrp="1"/>
          </p:cNvSpPr>
          <p:nvPr>
            <p:ph type="body"/>
          </p:nvPr>
        </p:nvSpPr>
        <p:spPr>
          <a:xfrm>
            <a:off x="914400" y="3836160"/>
            <a:ext cx="3748680" cy="2180520"/>
          </a:xfrm>
          <a:prstGeom prst="rect">
            <a:avLst/>
          </a:prstGeom>
        </p:spPr>
        <p:txBody>
          <a:bodyPr lIns="0" rIns="0" tIns="0" bIns="0"/>
          <a:p>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type="twoObjAndObj" preserve="1">
  <p:cSld name="Title, 2 Content and Content">
    <p:spTree>
      <p:nvGrpSpPr>
        <p:cNvPr id="1" name=""/>
        <p:cNvGrpSpPr/>
        <p:nvPr/>
      </p:nvGrpSpPr>
      <p:grpSpPr>
        <a:xfrm>
          <a:off x="0" y="0"/>
          <a:ext cx="0" cy="0"/>
          <a:chOff x="0" y="0"/>
          <a:chExt cx="0" cy="0"/>
        </a:xfrm>
      </p:grpSpPr>
      <p:sp>
        <p:nvSpPr>
          <p:cNvPr id="21" name="PlaceHolder 1"/>
          <p:cNvSpPr>
            <a:spLocks noGrp="1"/>
          </p:cNvSpPr>
          <p:nvPr>
            <p:ph type="title"/>
          </p:nvPr>
        </p:nvSpPr>
        <p:spPr>
          <a:xfrm>
            <a:off x="914400" y="274680"/>
            <a:ext cx="7772040" cy="1143000"/>
          </a:xfrm>
          <a:prstGeom prst="rect">
            <a:avLst/>
          </a:prstGeom>
        </p:spPr>
        <p:txBody>
          <a:bodyPr lIns="0" rIns="0" tIns="0" bIns="0" anchor="ctr"/>
          <a:p>
            <a:endParaRPr/>
          </a:p>
        </p:txBody>
      </p:sp>
      <p:sp>
        <p:nvSpPr>
          <p:cNvPr id="22" name="PlaceHolder 2"/>
          <p:cNvSpPr>
            <a:spLocks noGrp="1"/>
          </p:cNvSpPr>
          <p:nvPr>
            <p:ph type="body"/>
          </p:nvPr>
        </p:nvSpPr>
        <p:spPr>
          <a:xfrm>
            <a:off x="914400" y="1447920"/>
            <a:ext cx="1829160" cy="2180520"/>
          </a:xfrm>
          <a:prstGeom prst="rect">
            <a:avLst/>
          </a:prstGeom>
        </p:spPr>
        <p:txBody>
          <a:bodyPr lIns="0" rIns="0" tIns="0" bIns="0"/>
          <a:p>
            <a:endParaRPr/>
          </a:p>
        </p:txBody>
      </p:sp>
      <p:sp>
        <p:nvSpPr>
          <p:cNvPr id="23" name="PlaceHolder 3"/>
          <p:cNvSpPr>
            <a:spLocks noGrp="1"/>
          </p:cNvSpPr>
          <p:nvPr>
            <p:ph type="body"/>
          </p:nvPr>
        </p:nvSpPr>
        <p:spPr>
          <a:xfrm>
            <a:off x="914400" y="3836160"/>
            <a:ext cx="1829160" cy="2180520"/>
          </a:xfrm>
          <a:prstGeom prst="rect">
            <a:avLst/>
          </a:prstGeom>
        </p:spPr>
        <p:txBody>
          <a:bodyPr lIns="0" rIns="0" tIns="0" bIns="0"/>
          <a:p>
            <a:endParaRPr/>
          </a:p>
        </p:txBody>
      </p:sp>
      <p:sp>
        <p:nvSpPr>
          <p:cNvPr id="24" name="PlaceHolder 4"/>
          <p:cNvSpPr>
            <a:spLocks noGrp="1"/>
          </p:cNvSpPr>
          <p:nvPr>
            <p:ph type="body"/>
          </p:nvPr>
        </p:nvSpPr>
        <p:spPr>
          <a:xfrm>
            <a:off x="2835360" y="1447920"/>
            <a:ext cx="1829160" cy="4571640"/>
          </a:xfrm>
          <a:prstGeom prst="rect">
            <a:avLst/>
          </a:prstGeom>
        </p:spPr>
        <p:txBody>
          <a:bodyPr lIns="0" rIns="0" tIns="0" bIns="0"/>
          <a:p>
            <a:endParaRPr/>
          </a:p>
        </p:txBody>
      </p:sp>
    </p:spTree>
  </p:cSld>
</p:sldLayout>
</file>

<file path=ppt/slideLayouts/slideLayout70.xml><?xml version="1.0" encoding="utf-8"?>
<p:sldLayout xmlns:a="http://schemas.openxmlformats.org/drawingml/2006/main" xmlns:p="http://schemas.openxmlformats.org/presentationml/2006/main" xmlns:r="http://schemas.openxmlformats.org/officeDocument/2006/relationships" type="objOverTx" preserve="1">
  <p:cSld name="Title, Content over Content">
    <p:spTree>
      <p:nvGrpSpPr>
        <p:cNvPr id="1" name=""/>
        <p:cNvGrpSpPr/>
        <p:nvPr/>
      </p:nvGrpSpPr>
      <p:grpSpPr>
        <a:xfrm>
          <a:off x="0" y="0"/>
          <a:ext cx="0" cy="0"/>
          <a:chOff x="0" y="0"/>
          <a:chExt cx="0" cy="0"/>
        </a:xfrm>
      </p:grpSpPr>
      <p:sp>
        <p:nvSpPr>
          <p:cNvPr id="243" name="PlaceHolder 1"/>
          <p:cNvSpPr>
            <a:spLocks noGrp="1"/>
          </p:cNvSpPr>
          <p:nvPr>
            <p:ph type="title"/>
          </p:nvPr>
        </p:nvSpPr>
        <p:spPr>
          <a:xfrm>
            <a:off x="914400" y="274680"/>
            <a:ext cx="7772040" cy="1143000"/>
          </a:xfrm>
          <a:prstGeom prst="rect">
            <a:avLst/>
          </a:prstGeom>
        </p:spPr>
        <p:txBody>
          <a:bodyPr lIns="0" rIns="0" tIns="0" bIns="0" anchor="ctr"/>
          <a:p>
            <a:endParaRPr/>
          </a:p>
        </p:txBody>
      </p:sp>
      <p:sp>
        <p:nvSpPr>
          <p:cNvPr id="244" name="PlaceHolder 2"/>
          <p:cNvSpPr>
            <a:spLocks noGrp="1"/>
          </p:cNvSpPr>
          <p:nvPr>
            <p:ph type="body"/>
          </p:nvPr>
        </p:nvSpPr>
        <p:spPr>
          <a:xfrm>
            <a:off x="914400" y="1447920"/>
            <a:ext cx="3748680" cy="2180520"/>
          </a:xfrm>
          <a:prstGeom prst="rect">
            <a:avLst/>
          </a:prstGeom>
        </p:spPr>
        <p:txBody>
          <a:bodyPr lIns="0" rIns="0" tIns="0" bIns="0"/>
          <a:p>
            <a:endParaRPr/>
          </a:p>
        </p:txBody>
      </p:sp>
      <p:sp>
        <p:nvSpPr>
          <p:cNvPr id="245" name="PlaceHolder 3"/>
          <p:cNvSpPr>
            <a:spLocks noGrp="1"/>
          </p:cNvSpPr>
          <p:nvPr>
            <p:ph type="body"/>
          </p:nvPr>
        </p:nvSpPr>
        <p:spPr>
          <a:xfrm>
            <a:off x="914400" y="3836160"/>
            <a:ext cx="3748680" cy="2180520"/>
          </a:xfrm>
          <a:prstGeom prst="rect">
            <a:avLst/>
          </a:prstGeom>
        </p:spPr>
        <p:txBody>
          <a:bodyPr lIns="0" rIns="0" tIns="0" bIns="0"/>
          <a:p>
            <a:endParaRPr/>
          </a:p>
        </p:txBody>
      </p:sp>
    </p:spTree>
  </p:cSld>
</p:sldLayout>
</file>

<file path=ppt/slideLayouts/slideLayout71.xml><?xml version="1.0" encoding="utf-8"?>
<p:sldLayout xmlns:a="http://schemas.openxmlformats.org/drawingml/2006/main" xmlns:p="http://schemas.openxmlformats.org/presentationml/2006/main" xmlns:r="http://schemas.openxmlformats.org/officeDocument/2006/relationships" type="fourObj" preserve="1">
  <p:cSld name="Title, 4 Content">
    <p:spTree>
      <p:nvGrpSpPr>
        <p:cNvPr id="1" name=""/>
        <p:cNvGrpSpPr/>
        <p:nvPr/>
      </p:nvGrpSpPr>
      <p:grpSpPr>
        <a:xfrm>
          <a:off x="0" y="0"/>
          <a:ext cx="0" cy="0"/>
          <a:chOff x="0" y="0"/>
          <a:chExt cx="0" cy="0"/>
        </a:xfrm>
      </p:grpSpPr>
      <p:sp>
        <p:nvSpPr>
          <p:cNvPr id="246" name="PlaceHolder 1"/>
          <p:cNvSpPr>
            <a:spLocks noGrp="1"/>
          </p:cNvSpPr>
          <p:nvPr>
            <p:ph type="title"/>
          </p:nvPr>
        </p:nvSpPr>
        <p:spPr>
          <a:xfrm>
            <a:off x="914400" y="274680"/>
            <a:ext cx="7772040" cy="1143000"/>
          </a:xfrm>
          <a:prstGeom prst="rect">
            <a:avLst/>
          </a:prstGeom>
        </p:spPr>
        <p:txBody>
          <a:bodyPr lIns="0" rIns="0" tIns="0" bIns="0" anchor="ctr"/>
          <a:p>
            <a:endParaRPr/>
          </a:p>
        </p:txBody>
      </p:sp>
      <p:sp>
        <p:nvSpPr>
          <p:cNvPr id="247" name="PlaceHolder 2"/>
          <p:cNvSpPr>
            <a:spLocks noGrp="1"/>
          </p:cNvSpPr>
          <p:nvPr>
            <p:ph type="body"/>
          </p:nvPr>
        </p:nvSpPr>
        <p:spPr>
          <a:xfrm>
            <a:off x="914400" y="1447920"/>
            <a:ext cx="1829160" cy="2180520"/>
          </a:xfrm>
          <a:prstGeom prst="rect">
            <a:avLst/>
          </a:prstGeom>
        </p:spPr>
        <p:txBody>
          <a:bodyPr lIns="0" rIns="0" tIns="0" bIns="0"/>
          <a:p>
            <a:endParaRPr/>
          </a:p>
        </p:txBody>
      </p:sp>
      <p:sp>
        <p:nvSpPr>
          <p:cNvPr id="248" name="PlaceHolder 3"/>
          <p:cNvSpPr>
            <a:spLocks noGrp="1"/>
          </p:cNvSpPr>
          <p:nvPr>
            <p:ph type="body"/>
          </p:nvPr>
        </p:nvSpPr>
        <p:spPr>
          <a:xfrm>
            <a:off x="2835360" y="1447920"/>
            <a:ext cx="1829160" cy="2180520"/>
          </a:xfrm>
          <a:prstGeom prst="rect">
            <a:avLst/>
          </a:prstGeom>
        </p:spPr>
        <p:txBody>
          <a:bodyPr lIns="0" rIns="0" tIns="0" bIns="0"/>
          <a:p>
            <a:endParaRPr/>
          </a:p>
        </p:txBody>
      </p:sp>
      <p:sp>
        <p:nvSpPr>
          <p:cNvPr id="249" name="PlaceHolder 4"/>
          <p:cNvSpPr>
            <a:spLocks noGrp="1"/>
          </p:cNvSpPr>
          <p:nvPr>
            <p:ph type="body"/>
          </p:nvPr>
        </p:nvSpPr>
        <p:spPr>
          <a:xfrm>
            <a:off x="2835360" y="3836160"/>
            <a:ext cx="1829160" cy="2180520"/>
          </a:xfrm>
          <a:prstGeom prst="rect">
            <a:avLst/>
          </a:prstGeom>
        </p:spPr>
        <p:txBody>
          <a:bodyPr lIns="0" rIns="0" tIns="0" bIns="0"/>
          <a:p>
            <a:endParaRPr/>
          </a:p>
        </p:txBody>
      </p:sp>
      <p:sp>
        <p:nvSpPr>
          <p:cNvPr id="250" name="PlaceHolder 5"/>
          <p:cNvSpPr>
            <a:spLocks noGrp="1"/>
          </p:cNvSpPr>
          <p:nvPr>
            <p:ph type="body"/>
          </p:nvPr>
        </p:nvSpPr>
        <p:spPr>
          <a:xfrm>
            <a:off x="914400" y="3836160"/>
            <a:ext cx="1829160" cy="2180520"/>
          </a:xfrm>
          <a:prstGeom prst="rect">
            <a:avLst/>
          </a:prstGeom>
        </p:spPr>
        <p:txBody>
          <a:bodyPr lIns="0" rIns="0" tIns="0" bIns="0"/>
          <a:p>
            <a:endParaRPr/>
          </a:p>
        </p:txBody>
      </p:sp>
    </p:spTree>
  </p:cSld>
</p:sldLayout>
</file>

<file path=ppt/slideLayouts/slideLayout72.xml><?xml version="1.0" encoding="utf-8"?>
<p:sldLayout xmlns:a="http://schemas.openxmlformats.org/drawingml/2006/main" xmlns:p="http://schemas.openxmlformats.org/presentationml/2006/main" xmlns:r="http://schemas.openxmlformats.org/officeDocument/2006/relationships" type="blank" preserve="1">
  <p:cSld name="Title, 6 Content">
    <p:spTree>
      <p:nvGrpSpPr>
        <p:cNvPr id="1" name=""/>
        <p:cNvGrpSpPr/>
        <p:nvPr/>
      </p:nvGrpSpPr>
      <p:grpSpPr>
        <a:xfrm>
          <a:off x="0" y="0"/>
          <a:ext cx="0" cy="0"/>
          <a:chOff x="0" y="0"/>
          <a:chExt cx="0" cy="0"/>
        </a:xfrm>
      </p:grpSpPr>
      <p:sp>
        <p:nvSpPr>
          <p:cNvPr id="251" name="PlaceHolder 1"/>
          <p:cNvSpPr>
            <a:spLocks noGrp="1"/>
          </p:cNvSpPr>
          <p:nvPr>
            <p:ph type="title"/>
          </p:nvPr>
        </p:nvSpPr>
        <p:spPr>
          <a:xfrm>
            <a:off x="914400" y="274680"/>
            <a:ext cx="7772040" cy="1143000"/>
          </a:xfrm>
          <a:prstGeom prst="rect">
            <a:avLst/>
          </a:prstGeom>
        </p:spPr>
        <p:txBody>
          <a:bodyPr lIns="0" rIns="0" tIns="0" bIns="0" anchor="ctr"/>
          <a:p>
            <a:endParaRPr/>
          </a:p>
        </p:txBody>
      </p:sp>
      <p:sp>
        <p:nvSpPr>
          <p:cNvPr id="252" name="PlaceHolder 2"/>
          <p:cNvSpPr>
            <a:spLocks noGrp="1"/>
          </p:cNvSpPr>
          <p:nvPr>
            <p:ph type="body"/>
          </p:nvPr>
        </p:nvSpPr>
        <p:spPr>
          <a:xfrm>
            <a:off x="914400" y="1447920"/>
            <a:ext cx="3748680" cy="4571640"/>
          </a:xfrm>
          <a:prstGeom prst="rect">
            <a:avLst/>
          </a:prstGeom>
        </p:spPr>
        <p:txBody>
          <a:bodyPr lIns="0" rIns="0" tIns="0" bIns="0"/>
          <a:p>
            <a:endParaRPr/>
          </a:p>
        </p:txBody>
      </p:sp>
      <p:sp>
        <p:nvSpPr>
          <p:cNvPr id="253" name="PlaceHolder 3"/>
          <p:cNvSpPr>
            <a:spLocks noGrp="1"/>
          </p:cNvSpPr>
          <p:nvPr>
            <p:ph type="body"/>
          </p:nvPr>
        </p:nvSpPr>
        <p:spPr>
          <a:xfrm>
            <a:off x="914400" y="1447920"/>
            <a:ext cx="3748680" cy="4571640"/>
          </a:xfrm>
          <a:prstGeom prst="rect">
            <a:avLst/>
          </a:prstGeom>
        </p:spPr>
        <p:txBody>
          <a:bodyPr lIns="0" rIns="0" tIns="0" bIns="0"/>
          <a:p>
            <a:endParaRPr/>
          </a:p>
        </p:txBody>
      </p:sp>
      <p:pic>
        <p:nvPicPr>
          <p:cNvPr id="254" name="" descr=""/>
          <p:cNvPicPr/>
          <p:nvPr/>
        </p:nvPicPr>
        <p:blipFill>
          <a:blip r:embed="rId2"/>
          <a:stretch>
            <a:fillRect/>
          </a:stretch>
        </p:blipFill>
        <p:spPr>
          <a:xfrm>
            <a:off x="914040" y="2238120"/>
            <a:ext cx="3748680" cy="2990880"/>
          </a:xfrm>
          <a:prstGeom prst="rect">
            <a:avLst/>
          </a:prstGeom>
          <a:ln>
            <a:noFill/>
          </a:ln>
        </p:spPr>
      </p:pic>
      <p:pic>
        <p:nvPicPr>
          <p:cNvPr id="255" name="" descr=""/>
          <p:cNvPicPr/>
          <p:nvPr/>
        </p:nvPicPr>
        <p:blipFill>
          <a:blip r:embed="rId3"/>
          <a:stretch>
            <a:fillRect/>
          </a:stretch>
        </p:blipFill>
        <p:spPr>
          <a:xfrm>
            <a:off x="914040" y="2238120"/>
            <a:ext cx="3748680" cy="2990880"/>
          </a:xfrm>
          <a:prstGeom prst="rect">
            <a:avLst/>
          </a:prstGeom>
          <a:ln>
            <a:noFill/>
          </a:ln>
        </p:spPr>
      </p:pic>
    </p:spTree>
  </p:cSld>
</p:sldLayout>
</file>

<file path=ppt/slideLayouts/slideLayout73.xml><?xml version="1.0" encoding="utf-8"?>
<p:sldLayout xmlns:a="http://schemas.openxmlformats.org/drawingml/2006/main" xmlns:p="http://schemas.openxmlformats.org/presentationml/2006/main" xmlns:r="http://schemas.openxmlformats.org/officeDocument/2006/relationships" type="blank" preserve="1">
  <p:cSld name="Blank Slide">
    <p:spTree>
      <p:nvGrpSpPr>
        <p:cNvPr id="1" name=""/>
        <p:cNvGrpSpPr/>
        <p:nvPr/>
      </p:nvGrpSpPr>
      <p:grpSpPr>
        <a:xfrm>
          <a:off x="0" y="0"/>
          <a:ext cx="0" cy="0"/>
          <a:chOff x="0" y="0"/>
          <a:chExt cx="0" cy="0"/>
        </a:xfrm>
      </p:grpSpPr>
    </p:spTree>
  </p:cSld>
</p:sldLayout>
</file>

<file path=ppt/slideLayouts/slideLayout74.xml><?xml version="1.0" encoding="utf-8"?>
<p:sldLayout xmlns:a="http://schemas.openxmlformats.org/drawingml/2006/main" xmlns:p="http://schemas.openxmlformats.org/presentationml/2006/main" xmlns:r="http://schemas.openxmlformats.org/officeDocument/2006/relationships" type="tx" preserve="1">
  <p:cSld name="Title Slide">
    <p:spTree>
      <p:nvGrpSpPr>
        <p:cNvPr id="1" name=""/>
        <p:cNvGrpSpPr/>
        <p:nvPr/>
      </p:nvGrpSpPr>
      <p:grpSpPr>
        <a:xfrm>
          <a:off x="0" y="0"/>
          <a:ext cx="0" cy="0"/>
          <a:chOff x="0" y="0"/>
          <a:chExt cx="0" cy="0"/>
        </a:xfrm>
      </p:grpSpPr>
      <p:sp>
        <p:nvSpPr>
          <p:cNvPr id="261" name="PlaceHolder 1"/>
          <p:cNvSpPr>
            <a:spLocks noGrp="1"/>
          </p:cNvSpPr>
          <p:nvPr>
            <p:ph type="title"/>
          </p:nvPr>
        </p:nvSpPr>
        <p:spPr>
          <a:xfrm>
            <a:off x="914400" y="274680"/>
            <a:ext cx="7772040" cy="1143000"/>
          </a:xfrm>
          <a:prstGeom prst="rect">
            <a:avLst/>
          </a:prstGeom>
        </p:spPr>
        <p:txBody>
          <a:bodyPr lIns="0" rIns="0" tIns="0" bIns="0" anchor="ctr"/>
          <a:p>
            <a:endParaRPr/>
          </a:p>
        </p:txBody>
      </p:sp>
      <p:sp>
        <p:nvSpPr>
          <p:cNvPr id="262" name="PlaceHolder 2"/>
          <p:cNvSpPr>
            <a:spLocks noGrp="1"/>
          </p:cNvSpPr>
          <p:nvPr>
            <p:ph type="subTitle"/>
          </p:nvPr>
        </p:nvSpPr>
        <p:spPr>
          <a:xfrm>
            <a:off x="914400" y="1447920"/>
            <a:ext cx="3748680" cy="4572000"/>
          </a:xfrm>
          <a:prstGeom prst="rect">
            <a:avLst/>
          </a:prstGeom>
        </p:spPr>
        <p:txBody>
          <a:bodyPr lIns="0" rIns="0" tIns="0" bIns="0" anchor="ctr"/>
          <a:p>
            <a:pPr algn="ctr"/>
            <a:endParaRPr/>
          </a:p>
        </p:txBody>
      </p:sp>
    </p:spTree>
  </p:cSld>
</p:sldLayout>
</file>

<file path=ppt/slideLayouts/slideLayout75.xml><?xml version="1.0" encoding="utf-8"?>
<p:sldLayout xmlns:a="http://schemas.openxmlformats.org/drawingml/2006/main" xmlns:p="http://schemas.openxmlformats.org/presentationml/2006/main" xmlns:r="http://schemas.openxmlformats.org/officeDocument/2006/relationships" type="obj" preserve="1">
  <p:cSld name="Title, Content">
    <p:spTree>
      <p:nvGrpSpPr>
        <p:cNvPr id="1" name=""/>
        <p:cNvGrpSpPr/>
        <p:nvPr/>
      </p:nvGrpSpPr>
      <p:grpSpPr>
        <a:xfrm>
          <a:off x="0" y="0"/>
          <a:ext cx="0" cy="0"/>
          <a:chOff x="0" y="0"/>
          <a:chExt cx="0" cy="0"/>
        </a:xfrm>
      </p:grpSpPr>
      <p:sp>
        <p:nvSpPr>
          <p:cNvPr id="263" name="PlaceHolder 1"/>
          <p:cNvSpPr>
            <a:spLocks noGrp="1"/>
          </p:cNvSpPr>
          <p:nvPr>
            <p:ph type="title"/>
          </p:nvPr>
        </p:nvSpPr>
        <p:spPr>
          <a:xfrm>
            <a:off x="914400" y="274680"/>
            <a:ext cx="7772040" cy="1143000"/>
          </a:xfrm>
          <a:prstGeom prst="rect">
            <a:avLst/>
          </a:prstGeom>
        </p:spPr>
        <p:txBody>
          <a:bodyPr lIns="0" rIns="0" tIns="0" bIns="0" anchor="ctr"/>
          <a:p>
            <a:endParaRPr/>
          </a:p>
        </p:txBody>
      </p:sp>
      <p:sp>
        <p:nvSpPr>
          <p:cNvPr id="264" name="PlaceHolder 2"/>
          <p:cNvSpPr>
            <a:spLocks noGrp="1"/>
          </p:cNvSpPr>
          <p:nvPr>
            <p:ph type="body"/>
          </p:nvPr>
        </p:nvSpPr>
        <p:spPr>
          <a:xfrm>
            <a:off x="914400" y="1447920"/>
            <a:ext cx="3748680" cy="4571640"/>
          </a:xfrm>
          <a:prstGeom prst="rect">
            <a:avLst/>
          </a:prstGeom>
        </p:spPr>
        <p:txBody>
          <a:bodyPr lIns="0" rIns="0" tIns="0" bIns="0"/>
          <a:p>
            <a:endParaRPr/>
          </a:p>
        </p:txBody>
      </p:sp>
    </p:spTree>
  </p:cSld>
</p:sldLayout>
</file>

<file path=ppt/slideLayouts/slideLayout76.xml><?xml version="1.0" encoding="utf-8"?>
<p:sldLayout xmlns:a="http://schemas.openxmlformats.org/drawingml/2006/main" xmlns:p="http://schemas.openxmlformats.org/presentationml/2006/main" xmlns:r="http://schemas.openxmlformats.org/officeDocument/2006/relationships" type="twoObj" preserve="1">
  <p:cSld name="Title, 2 Content">
    <p:spTree>
      <p:nvGrpSpPr>
        <p:cNvPr id="1" name=""/>
        <p:cNvGrpSpPr/>
        <p:nvPr/>
      </p:nvGrpSpPr>
      <p:grpSpPr>
        <a:xfrm>
          <a:off x="0" y="0"/>
          <a:ext cx="0" cy="0"/>
          <a:chOff x="0" y="0"/>
          <a:chExt cx="0" cy="0"/>
        </a:xfrm>
      </p:grpSpPr>
      <p:sp>
        <p:nvSpPr>
          <p:cNvPr id="265" name="PlaceHolder 1"/>
          <p:cNvSpPr>
            <a:spLocks noGrp="1"/>
          </p:cNvSpPr>
          <p:nvPr>
            <p:ph type="title"/>
          </p:nvPr>
        </p:nvSpPr>
        <p:spPr>
          <a:xfrm>
            <a:off x="914400" y="274680"/>
            <a:ext cx="7772040" cy="1143000"/>
          </a:xfrm>
          <a:prstGeom prst="rect">
            <a:avLst/>
          </a:prstGeom>
        </p:spPr>
        <p:txBody>
          <a:bodyPr lIns="0" rIns="0" tIns="0" bIns="0" anchor="ctr"/>
          <a:p>
            <a:endParaRPr/>
          </a:p>
        </p:txBody>
      </p:sp>
      <p:sp>
        <p:nvSpPr>
          <p:cNvPr id="266" name="PlaceHolder 2"/>
          <p:cNvSpPr>
            <a:spLocks noGrp="1"/>
          </p:cNvSpPr>
          <p:nvPr>
            <p:ph type="body"/>
          </p:nvPr>
        </p:nvSpPr>
        <p:spPr>
          <a:xfrm>
            <a:off x="914400" y="1447920"/>
            <a:ext cx="1829160" cy="4571640"/>
          </a:xfrm>
          <a:prstGeom prst="rect">
            <a:avLst/>
          </a:prstGeom>
        </p:spPr>
        <p:txBody>
          <a:bodyPr lIns="0" rIns="0" tIns="0" bIns="0"/>
          <a:p>
            <a:endParaRPr/>
          </a:p>
        </p:txBody>
      </p:sp>
      <p:sp>
        <p:nvSpPr>
          <p:cNvPr id="267" name="PlaceHolder 3"/>
          <p:cNvSpPr>
            <a:spLocks noGrp="1"/>
          </p:cNvSpPr>
          <p:nvPr>
            <p:ph type="body"/>
          </p:nvPr>
        </p:nvSpPr>
        <p:spPr>
          <a:xfrm>
            <a:off x="2835360" y="1447920"/>
            <a:ext cx="1829160" cy="4571640"/>
          </a:xfrm>
          <a:prstGeom prst="rect">
            <a:avLst/>
          </a:prstGeom>
        </p:spPr>
        <p:txBody>
          <a:bodyPr lIns="0" rIns="0" tIns="0" bIns="0"/>
          <a:p>
            <a:endParaRPr/>
          </a:p>
        </p:txBody>
      </p:sp>
    </p:spTree>
  </p:cSld>
</p:sldLayout>
</file>

<file path=ppt/slideLayouts/slideLayout77.xml><?xml version="1.0" encoding="utf-8"?>
<p:sldLayout xmlns:a="http://schemas.openxmlformats.org/drawingml/2006/main" xmlns:p="http://schemas.openxmlformats.org/presentationml/2006/main" xmlns:r="http://schemas.openxmlformats.org/officeDocument/2006/relationships" type="titleOnly" preserve="1">
  <p:cSld name="Title Only">
    <p:spTree>
      <p:nvGrpSpPr>
        <p:cNvPr id="1" name=""/>
        <p:cNvGrpSpPr/>
        <p:nvPr/>
      </p:nvGrpSpPr>
      <p:grpSpPr>
        <a:xfrm>
          <a:off x="0" y="0"/>
          <a:ext cx="0" cy="0"/>
          <a:chOff x="0" y="0"/>
          <a:chExt cx="0" cy="0"/>
        </a:xfrm>
      </p:grpSpPr>
      <p:sp>
        <p:nvSpPr>
          <p:cNvPr id="268" name="PlaceHolder 1"/>
          <p:cNvSpPr>
            <a:spLocks noGrp="1"/>
          </p:cNvSpPr>
          <p:nvPr>
            <p:ph type="title"/>
          </p:nvPr>
        </p:nvSpPr>
        <p:spPr>
          <a:xfrm>
            <a:off x="914400" y="274680"/>
            <a:ext cx="7772040" cy="1143000"/>
          </a:xfrm>
          <a:prstGeom prst="rect">
            <a:avLst/>
          </a:prstGeom>
        </p:spPr>
        <p:txBody>
          <a:bodyPr lIns="0" rIns="0" tIns="0" bIns="0" anchor="ctr"/>
          <a:p>
            <a:endParaRPr/>
          </a:p>
        </p:txBody>
      </p:sp>
    </p:spTree>
  </p:cSld>
</p:sldLayout>
</file>

<file path=ppt/slideLayouts/slideLayout78.xml><?xml version="1.0" encoding="utf-8"?>
<p:sldLayout xmlns:a="http://schemas.openxmlformats.org/drawingml/2006/main" xmlns:p="http://schemas.openxmlformats.org/presentationml/2006/main" xmlns:r="http://schemas.openxmlformats.org/officeDocument/2006/relationships" type="objOnly" preserve="1">
  <p:cSld name="Centered Text">
    <p:spTree>
      <p:nvGrpSpPr>
        <p:cNvPr id="1" name=""/>
        <p:cNvGrpSpPr/>
        <p:nvPr/>
      </p:nvGrpSpPr>
      <p:grpSpPr>
        <a:xfrm>
          <a:off x="0" y="0"/>
          <a:ext cx="0" cy="0"/>
          <a:chOff x="0" y="0"/>
          <a:chExt cx="0" cy="0"/>
        </a:xfrm>
      </p:grpSpPr>
      <p:sp>
        <p:nvSpPr>
          <p:cNvPr id="269" name="PlaceHolder 1"/>
          <p:cNvSpPr>
            <a:spLocks noGrp="1"/>
          </p:cNvSpPr>
          <p:nvPr>
            <p:ph type="subTitle"/>
          </p:nvPr>
        </p:nvSpPr>
        <p:spPr>
          <a:xfrm>
            <a:off x="914400" y="274680"/>
            <a:ext cx="7772040" cy="5298120"/>
          </a:xfrm>
          <a:prstGeom prst="rect">
            <a:avLst/>
          </a:prstGeom>
        </p:spPr>
        <p:txBody>
          <a:bodyPr lIns="0" rIns="0" tIns="0" bIns="0" anchor="ctr"/>
          <a:p>
            <a:pPr algn="ctr"/>
            <a:endParaRPr/>
          </a:p>
        </p:txBody>
      </p:sp>
    </p:spTree>
  </p:cSld>
</p:sldLayout>
</file>

<file path=ppt/slideLayouts/slideLayout79.xml><?xml version="1.0" encoding="utf-8"?>
<p:sldLayout xmlns:a="http://schemas.openxmlformats.org/drawingml/2006/main" xmlns:p="http://schemas.openxmlformats.org/presentationml/2006/main" xmlns:r="http://schemas.openxmlformats.org/officeDocument/2006/relationships" type="twoObjAndObj" preserve="1">
  <p:cSld name="Title, 2 Content and Content">
    <p:spTree>
      <p:nvGrpSpPr>
        <p:cNvPr id="1" name=""/>
        <p:cNvGrpSpPr/>
        <p:nvPr/>
      </p:nvGrpSpPr>
      <p:grpSpPr>
        <a:xfrm>
          <a:off x="0" y="0"/>
          <a:ext cx="0" cy="0"/>
          <a:chOff x="0" y="0"/>
          <a:chExt cx="0" cy="0"/>
        </a:xfrm>
      </p:grpSpPr>
      <p:sp>
        <p:nvSpPr>
          <p:cNvPr id="270" name="PlaceHolder 1"/>
          <p:cNvSpPr>
            <a:spLocks noGrp="1"/>
          </p:cNvSpPr>
          <p:nvPr>
            <p:ph type="title"/>
          </p:nvPr>
        </p:nvSpPr>
        <p:spPr>
          <a:xfrm>
            <a:off x="914400" y="274680"/>
            <a:ext cx="7772040" cy="1143000"/>
          </a:xfrm>
          <a:prstGeom prst="rect">
            <a:avLst/>
          </a:prstGeom>
        </p:spPr>
        <p:txBody>
          <a:bodyPr lIns="0" rIns="0" tIns="0" bIns="0" anchor="ctr"/>
          <a:p>
            <a:endParaRPr/>
          </a:p>
        </p:txBody>
      </p:sp>
      <p:sp>
        <p:nvSpPr>
          <p:cNvPr id="271" name="PlaceHolder 2"/>
          <p:cNvSpPr>
            <a:spLocks noGrp="1"/>
          </p:cNvSpPr>
          <p:nvPr>
            <p:ph type="body"/>
          </p:nvPr>
        </p:nvSpPr>
        <p:spPr>
          <a:xfrm>
            <a:off x="914400" y="1447920"/>
            <a:ext cx="1829160" cy="2180520"/>
          </a:xfrm>
          <a:prstGeom prst="rect">
            <a:avLst/>
          </a:prstGeom>
        </p:spPr>
        <p:txBody>
          <a:bodyPr lIns="0" rIns="0" tIns="0" bIns="0"/>
          <a:p>
            <a:endParaRPr/>
          </a:p>
        </p:txBody>
      </p:sp>
      <p:sp>
        <p:nvSpPr>
          <p:cNvPr id="272" name="PlaceHolder 3"/>
          <p:cNvSpPr>
            <a:spLocks noGrp="1"/>
          </p:cNvSpPr>
          <p:nvPr>
            <p:ph type="body"/>
          </p:nvPr>
        </p:nvSpPr>
        <p:spPr>
          <a:xfrm>
            <a:off x="914400" y="3836160"/>
            <a:ext cx="1829160" cy="2180520"/>
          </a:xfrm>
          <a:prstGeom prst="rect">
            <a:avLst/>
          </a:prstGeom>
        </p:spPr>
        <p:txBody>
          <a:bodyPr lIns="0" rIns="0" tIns="0" bIns="0"/>
          <a:p>
            <a:endParaRPr/>
          </a:p>
        </p:txBody>
      </p:sp>
      <p:sp>
        <p:nvSpPr>
          <p:cNvPr id="273" name="PlaceHolder 4"/>
          <p:cNvSpPr>
            <a:spLocks noGrp="1"/>
          </p:cNvSpPr>
          <p:nvPr>
            <p:ph type="body"/>
          </p:nvPr>
        </p:nvSpPr>
        <p:spPr>
          <a:xfrm>
            <a:off x="2835360" y="1447920"/>
            <a:ext cx="1829160" cy="4571640"/>
          </a:xfrm>
          <a:prstGeom prst="rect">
            <a:avLst/>
          </a:prstGeom>
        </p:spPr>
        <p:txBody>
          <a:bodyPr lIns="0" rIns="0" tIns="0" bIns="0"/>
          <a:p>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type="objAndTwoObj" preserve="1">
  <p:cSld name="Title Content and 2 Content">
    <p:spTree>
      <p:nvGrpSpPr>
        <p:cNvPr id="1" name=""/>
        <p:cNvGrpSpPr/>
        <p:nvPr/>
      </p:nvGrpSpPr>
      <p:grpSpPr>
        <a:xfrm>
          <a:off x="0" y="0"/>
          <a:ext cx="0" cy="0"/>
          <a:chOff x="0" y="0"/>
          <a:chExt cx="0" cy="0"/>
        </a:xfrm>
      </p:grpSpPr>
      <p:sp>
        <p:nvSpPr>
          <p:cNvPr id="25" name="PlaceHolder 1"/>
          <p:cNvSpPr>
            <a:spLocks noGrp="1"/>
          </p:cNvSpPr>
          <p:nvPr>
            <p:ph type="title"/>
          </p:nvPr>
        </p:nvSpPr>
        <p:spPr>
          <a:xfrm>
            <a:off x="914400" y="274680"/>
            <a:ext cx="7772040" cy="1143000"/>
          </a:xfrm>
          <a:prstGeom prst="rect">
            <a:avLst/>
          </a:prstGeom>
        </p:spPr>
        <p:txBody>
          <a:bodyPr lIns="0" rIns="0" tIns="0" bIns="0" anchor="ctr"/>
          <a:p>
            <a:endParaRPr/>
          </a:p>
        </p:txBody>
      </p:sp>
      <p:sp>
        <p:nvSpPr>
          <p:cNvPr id="26" name="PlaceHolder 2"/>
          <p:cNvSpPr>
            <a:spLocks noGrp="1"/>
          </p:cNvSpPr>
          <p:nvPr>
            <p:ph type="body"/>
          </p:nvPr>
        </p:nvSpPr>
        <p:spPr>
          <a:xfrm>
            <a:off x="914400" y="1447920"/>
            <a:ext cx="1829160" cy="4571640"/>
          </a:xfrm>
          <a:prstGeom prst="rect">
            <a:avLst/>
          </a:prstGeom>
        </p:spPr>
        <p:txBody>
          <a:bodyPr lIns="0" rIns="0" tIns="0" bIns="0"/>
          <a:p>
            <a:endParaRPr/>
          </a:p>
        </p:txBody>
      </p:sp>
      <p:sp>
        <p:nvSpPr>
          <p:cNvPr id="27" name="PlaceHolder 3"/>
          <p:cNvSpPr>
            <a:spLocks noGrp="1"/>
          </p:cNvSpPr>
          <p:nvPr>
            <p:ph type="body"/>
          </p:nvPr>
        </p:nvSpPr>
        <p:spPr>
          <a:xfrm>
            <a:off x="2835360" y="1447920"/>
            <a:ext cx="1829160" cy="2180520"/>
          </a:xfrm>
          <a:prstGeom prst="rect">
            <a:avLst/>
          </a:prstGeom>
        </p:spPr>
        <p:txBody>
          <a:bodyPr lIns="0" rIns="0" tIns="0" bIns="0"/>
          <a:p>
            <a:endParaRPr/>
          </a:p>
        </p:txBody>
      </p:sp>
      <p:sp>
        <p:nvSpPr>
          <p:cNvPr id="28" name="PlaceHolder 4"/>
          <p:cNvSpPr>
            <a:spLocks noGrp="1"/>
          </p:cNvSpPr>
          <p:nvPr>
            <p:ph type="body"/>
          </p:nvPr>
        </p:nvSpPr>
        <p:spPr>
          <a:xfrm>
            <a:off x="2835360" y="3836160"/>
            <a:ext cx="1829160" cy="2180520"/>
          </a:xfrm>
          <a:prstGeom prst="rect">
            <a:avLst/>
          </a:prstGeom>
        </p:spPr>
        <p:txBody>
          <a:bodyPr lIns="0" rIns="0" tIns="0" bIns="0"/>
          <a:p>
            <a:endParaRPr/>
          </a:p>
        </p:txBody>
      </p:sp>
    </p:spTree>
  </p:cSld>
</p:sldLayout>
</file>

<file path=ppt/slideLayouts/slideLayout80.xml><?xml version="1.0" encoding="utf-8"?>
<p:sldLayout xmlns:a="http://schemas.openxmlformats.org/drawingml/2006/main" xmlns:p="http://schemas.openxmlformats.org/presentationml/2006/main" xmlns:r="http://schemas.openxmlformats.org/officeDocument/2006/relationships" type="objAndTwoObj" preserve="1">
  <p:cSld name="Title Content and 2 Content">
    <p:spTree>
      <p:nvGrpSpPr>
        <p:cNvPr id="1" name=""/>
        <p:cNvGrpSpPr/>
        <p:nvPr/>
      </p:nvGrpSpPr>
      <p:grpSpPr>
        <a:xfrm>
          <a:off x="0" y="0"/>
          <a:ext cx="0" cy="0"/>
          <a:chOff x="0" y="0"/>
          <a:chExt cx="0" cy="0"/>
        </a:xfrm>
      </p:grpSpPr>
      <p:sp>
        <p:nvSpPr>
          <p:cNvPr id="274" name="PlaceHolder 1"/>
          <p:cNvSpPr>
            <a:spLocks noGrp="1"/>
          </p:cNvSpPr>
          <p:nvPr>
            <p:ph type="title"/>
          </p:nvPr>
        </p:nvSpPr>
        <p:spPr>
          <a:xfrm>
            <a:off x="914400" y="274680"/>
            <a:ext cx="7772040" cy="1143000"/>
          </a:xfrm>
          <a:prstGeom prst="rect">
            <a:avLst/>
          </a:prstGeom>
        </p:spPr>
        <p:txBody>
          <a:bodyPr lIns="0" rIns="0" tIns="0" bIns="0" anchor="ctr"/>
          <a:p>
            <a:endParaRPr/>
          </a:p>
        </p:txBody>
      </p:sp>
      <p:sp>
        <p:nvSpPr>
          <p:cNvPr id="275" name="PlaceHolder 2"/>
          <p:cNvSpPr>
            <a:spLocks noGrp="1"/>
          </p:cNvSpPr>
          <p:nvPr>
            <p:ph type="body"/>
          </p:nvPr>
        </p:nvSpPr>
        <p:spPr>
          <a:xfrm>
            <a:off x="914400" y="1447920"/>
            <a:ext cx="1829160" cy="4571640"/>
          </a:xfrm>
          <a:prstGeom prst="rect">
            <a:avLst/>
          </a:prstGeom>
        </p:spPr>
        <p:txBody>
          <a:bodyPr lIns="0" rIns="0" tIns="0" bIns="0"/>
          <a:p>
            <a:endParaRPr/>
          </a:p>
        </p:txBody>
      </p:sp>
      <p:sp>
        <p:nvSpPr>
          <p:cNvPr id="276" name="PlaceHolder 3"/>
          <p:cNvSpPr>
            <a:spLocks noGrp="1"/>
          </p:cNvSpPr>
          <p:nvPr>
            <p:ph type="body"/>
          </p:nvPr>
        </p:nvSpPr>
        <p:spPr>
          <a:xfrm>
            <a:off x="2835360" y="1447920"/>
            <a:ext cx="1829160" cy="2180520"/>
          </a:xfrm>
          <a:prstGeom prst="rect">
            <a:avLst/>
          </a:prstGeom>
        </p:spPr>
        <p:txBody>
          <a:bodyPr lIns="0" rIns="0" tIns="0" bIns="0"/>
          <a:p>
            <a:endParaRPr/>
          </a:p>
        </p:txBody>
      </p:sp>
      <p:sp>
        <p:nvSpPr>
          <p:cNvPr id="277" name="PlaceHolder 4"/>
          <p:cNvSpPr>
            <a:spLocks noGrp="1"/>
          </p:cNvSpPr>
          <p:nvPr>
            <p:ph type="body"/>
          </p:nvPr>
        </p:nvSpPr>
        <p:spPr>
          <a:xfrm>
            <a:off x="2835360" y="3836160"/>
            <a:ext cx="1829160" cy="2180520"/>
          </a:xfrm>
          <a:prstGeom prst="rect">
            <a:avLst/>
          </a:prstGeom>
        </p:spPr>
        <p:txBody>
          <a:bodyPr lIns="0" rIns="0" tIns="0" bIns="0"/>
          <a:p>
            <a:endParaRPr/>
          </a:p>
        </p:txBody>
      </p:sp>
    </p:spTree>
  </p:cSld>
</p:sldLayout>
</file>

<file path=ppt/slideLayouts/slideLayout81.xml><?xml version="1.0" encoding="utf-8"?>
<p:sldLayout xmlns:a="http://schemas.openxmlformats.org/drawingml/2006/main" xmlns:p="http://schemas.openxmlformats.org/presentationml/2006/main" xmlns:r="http://schemas.openxmlformats.org/officeDocument/2006/relationships" type="twoObjOverTx" preserve="1">
  <p:cSld name="Title, 2 Content over Content">
    <p:spTree>
      <p:nvGrpSpPr>
        <p:cNvPr id="1" name=""/>
        <p:cNvGrpSpPr/>
        <p:nvPr/>
      </p:nvGrpSpPr>
      <p:grpSpPr>
        <a:xfrm>
          <a:off x="0" y="0"/>
          <a:ext cx="0" cy="0"/>
          <a:chOff x="0" y="0"/>
          <a:chExt cx="0" cy="0"/>
        </a:xfrm>
      </p:grpSpPr>
      <p:sp>
        <p:nvSpPr>
          <p:cNvPr id="278" name="PlaceHolder 1"/>
          <p:cNvSpPr>
            <a:spLocks noGrp="1"/>
          </p:cNvSpPr>
          <p:nvPr>
            <p:ph type="title"/>
          </p:nvPr>
        </p:nvSpPr>
        <p:spPr>
          <a:xfrm>
            <a:off x="914400" y="274680"/>
            <a:ext cx="7772040" cy="1143000"/>
          </a:xfrm>
          <a:prstGeom prst="rect">
            <a:avLst/>
          </a:prstGeom>
        </p:spPr>
        <p:txBody>
          <a:bodyPr lIns="0" rIns="0" tIns="0" bIns="0" anchor="ctr"/>
          <a:p>
            <a:endParaRPr/>
          </a:p>
        </p:txBody>
      </p:sp>
      <p:sp>
        <p:nvSpPr>
          <p:cNvPr id="279" name="PlaceHolder 2"/>
          <p:cNvSpPr>
            <a:spLocks noGrp="1"/>
          </p:cNvSpPr>
          <p:nvPr>
            <p:ph type="body"/>
          </p:nvPr>
        </p:nvSpPr>
        <p:spPr>
          <a:xfrm>
            <a:off x="914400" y="1447920"/>
            <a:ext cx="1829160" cy="2180520"/>
          </a:xfrm>
          <a:prstGeom prst="rect">
            <a:avLst/>
          </a:prstGeom>
        </p:spPr>
        <p:txBody>
          <a:bodyPr lIns="0" rIns="0" tIns="0" bIns="0"/>
          <a:p>
            <a:endParaRPr/>
          </a:p>
        </p:txBody>
      </p:sp>
      <p:sp>
        <p:nvSpPr>
          <p:cNvPr id="280" name="PlaceHolder 3"/>
          <p:cNvSpPr>
            <a:spLocks noGrp="1"/>
          </p:cNvSpPr>
          <p:nvPr>
            <p:ph type="body"/>
          </p:nvPr>
        </p:nvSpPr>
        <p:spPr>
          <a:xfrm>
            <a:off x="2835360" y="1447920"/>
            <a:ext cx="1829160" cy="2180520"/>
          </a:xfrm>
          <a:prstGeom prst="rect">
            <a:avLst/>
          </a:prstGeom>
        </p:spPr>
        <p:txBody>
          <a:bodyPr lIns="0" rIns="0" tIns="0" bIns="0"/>
          <a:p>
            <a:endParaRPr/>
          </a:p>
        </p:txBody>
      </p:sp>
      <p:sp>
        <p:nvSpPr>
          <p:cNvPr id="281" name="PlaceHolder 4"/>
          <p:cNvSpPr>
            <a:spLocks noGrp="1"/>
          </p:cNvSpPr>
          <p:nvPr>
            <p:ph type="body"/>
          </p:nvPr>
        </p:nvSpPr>
        <p:spPr>
          <a:xfrm>
            <a:off x="914400" y="3836160"/>
            <a:ext cx="3748680" cy="2180520"/>
          </a:xfrm>
          <a:prstGeom prst="rect">
            <a:avLst/>
          </a:prstGeom>
        </p:spPr>
        <p:txBody>
          <a:bodyPr lIns="0" rIns="0" tIns="0" bIns="0"/>
          <a:p>
            <a:endParaRPr/>
          </a:p>
        </p:txBody>
      </p:sp>
    </p:spTree>
  </p:cSld>
</p:sldLayout>
</file>

<file path=ppt/slideLayouts/slideLayout82.xml><?xml version="1.0" encoding="utf-8"?>
<p:sldLayout xmlns:a="http://schemas.openxmlformats.org/drawingml/2006/main" xmlns:p="http://schemas.openxmlformats.org/presentationml/2006/main" xmlns:r="http://schemas.openxmlformats.org/officeDocument/2006/relationships" type="objOverTx" preserve="1">
  <p:cSld name="Title, Content over Content">
    <p:spTree>
      <p:nvGrpSpPr>
        <p:cNvPr id="1" name=""/>
        <p:cNvGrpSpPr/>
        <p:nvPr/>
      </p:nvGrpSpPr>
      <p:grpSpPr>
        <a:xfrm>
          <a:off x="0" y="0"/>
          <a:ext cx="0" cy="0"/>
          <a:chOff x="0" y="0"/>
          <a:chExt cx="0" cy="0"/>
        </a:xfrm>
      </p:grpSpPr>
      <p:sp>
        <p:nvSpPr>
          <p:cNvPr id="282" name="PlaceHolder 1"/>
          <p:cNvSpPr>
            <a:spLocks noGrp="1"/>
          </p:cNvSpPr>
          <p:nvPr>
            <p:ph type="title"/>
          </p:nvPr>
        </p:nvSpPr>
        <p:spPr>
          <a:xfrm>
            <a:off x="914400" y="274680"/>
            <a:ext cx="7772040" cy="1143000"/>
          </a:xfrm>
          <a:prstGeom prst="rect">
            <a:avLst/>
          </a:prstGeom>
        </p:spPr>
        <p:txBody>
          <a:bodyPr lIns="0" rIns="0" tIns="0" bIns="0" anchor="ctr"/>
          <a:p>
            <a:endParaRPr/>
          </a:p>
        </p:txBody>
      </p:sp>
      <p:sp>
        <p:nvSpPr>
          <p:cNvPr id="283" name="PlaceHolder 2"/>
          <p:cNvSpPr>
            <a:spLocks noGrp="1"/>
          </p:cNvSpPr>
          <p:nvPr>
            <p:ph type="body"/>
          </p:nvPr>
        </p:nvSpPr>
        <p:spPr>
          <a:xfrm>
            <a:off x="914400" y="1447920"/>
            <a:ext cx="3748680" cy="2180520"/>
          </a:xfrm>
          <a:prstGeom prst="rect">
            <a:avLst/>
          </a:prstGeom>
        </p:spPr>
        <p:txBody>
          <a:bodyPr lIns="0" rIns="0" tIns="0" bIns="0"/>
          <a:p>
            <a:endParaRPr/>
          </a:p>
        </p:txBody>
      </p:sp>
      <p:sp>
        <p:nvSpPr>
          <p:cNvPr id="284" name="PlaceHolder 3"/>
          <p:cNvSpPr>
            <a:spLocks noGrp="1"/>
          </p:cNvSpPr>
          <p:nvPr>
            <p:ph type="body"/>
          </p:nvPr>
        </p:nvSpPr>
        <p:spPr>
          <a:xfrm>
            <a:off x="914400" y="3836160"/>
            <a:ext cx="3748680" cy="2180520"/>
          </a:xfrm>
          <a:prstGeom prst="rect">
            <a:avLst/>
          </a:prstGeom>
        </p:spPr>
        <p:txBody>
          <a:bodyPr lIns="0" rIns="0" tIns="0" bIns="0"/>
          <a:p>
            <a:endParaRPr/>
          </a:p>
        </p:txBody>
      </p:sp>
    </p:spTree>
  </p:cSld>
</p:sldLayout>
</file>

<file path=ppt/slideLayouts/slideLayout83.xml><?xml version="1.0" encoding="utf-8"?>
<p:sldLayout xmlns:a="http://schemas.openxmlformats.org/drawingml/2006/main" xmlns:p="http://schemas.openxmlformats.org/presentationml/2006/main" xmlns:r="http://schemas.openxmlformats.org/officeDocument/2006/relationships" type="fourObj" preserve="1">
  <p:cSld name="Title, 4 Content">
    <p:spTree>
      <p:nvGrpSpPr>
        <p:cNvPr id="1" name=""/>
        <p:cNvGrpSpPr/>
        <p:nvPr/>
      </p:nvGrpSpPr>
      <p:grpSpPr>
        <a:xfrm>
          <a:off x="0" y="0"/>
          <a:ext cx="0" cy="0"/>
          <a:chOff x="0" y="0"/>
          <a:chExt cx="0" cy="0"/>
        </a:xfrm>
      </p:grpSpPr>
      <p:sp>
        <p:nvSpPr>
          <p:cNvPr id="285" name="PlaceHolder 1"/>
          <p:cNvSpPr>
            <a:spLocks noGrp="1"/>
          </p:cNvSpPr>
          <p:nvPr>
            <p:ph type="title"/>
          </p:nvPr>
        </p:nvSpPr>
        <p:spPr>
          <a:xfrm>
            <a:off x="914400" y="274680"/>
            <a:ext cx="7772040" cy="1143000"/>
          </a:xfrm>
          <a:prstGeom prst="rect">
            <a:avLst/>
          </a:prstGeom>
        </p:spPr>
        <p:txBody>
          <a:bodyPr lIns="0" rIns="0" tIns="0" bIns="0" anchor="ctr"/>
          <a:p>
            <a:endParaRPr/>
          </a:p>
        </p:txBody>
      </p:sp>
      <p:sp>
        <p:nvSpPr>
          <p:cNvPr id="286" name="PlaceHolder 2"/>
          <p:cNvSpPr>
            <a:spLocks noGrp="1"/>
          </p:cNvSpPr>
          <p:nvPr>
            <p:ph type="body"/>
          </p:nvPr>
        </p:nvSpPr>
        <p:spPr>
          <a:xfrm>
            <a:off x="914400" y="1447920"/>
            <a:ext cx="1829160" cy="2180520"/>
          </a:xfrm>
          <a:prstGeom prst="rect">
            <a:avLst/>
          </a:prstGeom>
        </p:spPr>
        <p:txBody>
          <a:bodyPr lIns="0" rIns="0" tIns="0" bIns="0"/>
          <a:p>
            <a:endParaRPr/>
          </a:p>
        </p:txBody>
      </p:sp>
      <p:sp>
        <p:nvSpPr>
          <p:cNvPr id="287" name="PlaceHolder 3"/>
          <p:cNvSpPr>
            <a:spLocks noGrp="1"/>
          </p:cNvSpPr>
          <p:nvPr>
            <p:ph type="body"/>
          </p:nvPr>
        </p:nvSpPr>
        <p:spPr>
          <a:xfrm>
            <a:off x="2835360" y="1447920"/>
            <a:ext cx="1829160" cy="2180520"/>
          </a:xfrm>
          <a:prstGeom prst="rect">
            <a:avLst/>
          </a:prstGeom>
        </p:spPr>
        <p:txBody>
          <a:bodyPr lIns="0" rIns="0" tIns="0" bIns="0"/>
          <a:p>
            <a:endParaRPr/>
          </a:p>
        </p:txBody>
      </p:sp>
      <p:sp>
        <p:nvSpPr>
          <p:cNvPr id="288" name="PlaceHolder 4"/>
          <p:cNvSpPr>
            <a:spLocks noGrp="1"/>
          </p:cNvSpPr>
          <p:nvPr>
            <p:ph type="body"/>
          </p:nvPr>
        </p:nvSpPr>
        <p:spPr>
          <a:xfrm>
            <a:off x="2835360" y="3836160"/>
            <a:ext cx="1829160" cy="2180520"/>
          </a:xfrm>
          <a:prstGeom prst="rect">
            <a:avLst/>
          </a:prstGeom>
        </p:spPr>
        <p:txBody>
          <a:bodyPr lIns="0" rIns="0" tIns="0" bIns="0"/>
          <a:p>
            <a:endParaRPr/>
          </a:p>
        </p:txBody>
      </p:sp>
      <p:sp>
        <p:nvSpPr>
          <p:cNvPr id="289" name="PlaceHolder 5"/>
          <p:cNvSpPr>
            <a:spLocks noGrp="1"/>
          </p:cNvSpPr>
          <p:nvPr>
            <p:ph type="body"/>
          </p:nvPr>
        </p:nvSpPr>
        <p:spPr>
          <a:xfrm>
            <a:off x="914400" y="3836160"/>
            <a:ext cx="1829160" cy="2180520"/>
          </a:xfrm>
          <a:prstGeom prst="rect">
            <a:avLst/>
          </a:prstGeom>
        </p:spPr>
        <p:txBody>
          <a:bodyPr lIns="0" rIns="0" tIns="0" bIns="0"/>
          <a:p>
            <a:endParaRPr/>
          </a:p>
        </p:txBody>
      </p:sp>
    </p:spTree>
  </p:cSld>
</p:sldLayout>
</file>

<file path=ppt/slideLayouts/slideLayout84.xml><?xml version="1.0" encoding="utf-8"?>
<p:sldLayout xmlns:a="http://schemas.openxmlformats.org/drawingml/2006/main" xmlns:p="http://schemas.openxmlformats.org/presentationml/2006/main" xmlns:r="http://schemas.openxmlformats.org/officeDocument/2006/relationships" type="blank" preserve="1">
  <p:cSld name="Title, 6 Content">
    <p:spTree>
      <p:nvGrpSpPr>
        <p:cNvPr id="1" name=""/>
        <p:cNvGrpSpPr/>
        <p:nvPr/>
      </p:nvGrpSpPr>
      <p:grpSpPr>
        <a:xfrm>
          <a:off x="0" y="0"/>
          <a:ext cx="0" cy="0"/>
          <a:chOff x="0" y="0"/>
          <a:chExt cx="0" cy="0"/>
        </a:xfrm>
      </p:grpSpPr>
      <p:sp>
        <p:nvSpPr>
          <p:cNvPr id="290" name="PlaceHolder 1"/>
          <p:cNvSpPr>
            <a:spLocks noGrp="1"/>
          </p:cNvSpPr>
          <p:nvPr>
            <p:ph type="title"/>
          </p:nvPr>
        </p:nvSpPr>
        <p:spPr>
          <a:xfrm>
            <a:off x="914400" y="274680"/>
            <a:ext cx="7772040" cy="1143000"/>
          </a:xfrm>
          <a:prstGeom prst="rect">
            <a:avLst/>
          </a:prstGeom>
        </p:spPr>
        <p:txBody>
          <a:bodyPr lIns="0" rIns="0" tIns="0" bIns="0" anchor="ctr"/>
          <a:p>
            <a:endParaRPr/>
          </a:p>
        </p:txBody>
      </p:sp>
      <p:sp>
        <p:nvSpPr>
          <p:cNvPr id="291" name="PlaceHolder 2"/>
          <p:cNvSpPr>
            <a:spLocks noGrp="1"/>
          </p:cNvSpPr>
          <p:nvPr>
            <p:ph type="body"/>
          </p:nvPr>
        </p:nvSpPr>
        <p:spPr>
          <a:xfrm>
            <a:off x="914400" y="1447920"/>
            <a:ext cx="3748680" cy="4571640"/>
          </a:xfrm>
          <a:prstGeom prst="rect">
            <a:avLst/>
          </a:prstGeom>
        </p:spPr>
        <p:txBody>
          <a:bodyPr lIns="0" rIns="0" tIns="0" bIns="0"/>
          <a:p>
            <a:endParaRPr/>
          </a:p>
        </p:txBody>
      </p:sp>
      <p:sp>
        <p:nvSpPr>
          <p:cNvPr id="292" name="PlaceHolder 3"/>
          <p:cNvSpPr>
            <a:spLocks noGrp="1"/>
          </p:cNvSpPr>
          <p:nvPr>
            <p:ph type="body"/>
          </p:nvPr>
        </p:nvSpPr>
        <p:spPr>
          <a:xfrm>
            <a:off x="914400" y="1447920"/>
            <a:ext cx="3748680" cy="4571640"/>
          </a:xfrm>
          <a:prstGeom prst="rect">
            <a:avLst/>
          </a:prstGeom>
        </p:spPr>
        <p:txBody>
          <a:bodyPr lIns="0" rIns="0" tIns="0" bIns="0"/>
          <a:p>
            <a:endParaRPr/>
          </a:p>
        </p:txBody>
      </p:sp>
      <p:pic>
        <p:nvPicPr>
          <p:cNvPr id="293" name="" descr=""/>
          <p:cNvPicPr/>
          <p:nvPr/>
        </p:nvPicPr>
        <p:blipFill>
          <a:blip r:embed="rId2"/>
          <a:stretch>
            <a:fillRect/>
          </a:stretch>
        </p:blipFill>
        <p:spPr>
          <a:xfrm>
            <a:off x="914040" y="2238120"/>
            <a:ext cx="3748680" cy="2990880"/>
          </a:xfrm>
          <a:prstGeom prst="rect">
            <a:avLst/>
          </a:prstGeom>
          <a:ln>
            <a:noFill/>
          </a:ln>
        </p:spPr>
      </p:pic>
      <p:pic>
        <p:nvPicPr>
          <p:cNvPr id="294" name="" descr=""/>
          <p:cNvPicPr/>
          <p:nvPr/>
        </p:nvPicPr>
        <p:blipFill>
          <a:blip r:embed="rId3"/>
          <a:stretch>
            <a:fillRect/>
          </a:stretch>
        </p:blipFill>
        <p:spPr>
          <a:xfrm>
            <a:off x="914040" y="2238120"/>
            <a:ext cx="3748680" cy="2990880"/>
          </a:xfrm>
          <a:prstGeom prst="rect">
            <a:avLst/>
          </a:prstGeom>
          <a:ln>
            <a:noFill/>
          </a:ln>
        </p:spPr>
      </p:pic>
    </p:spTree>
  </p:cSld>
</p:sldLayout>
</file>

<file path=ppt/slideLayouts/slideLayout85.xml><?xml version="1.0" encoding="utf-8"?>
<p:sldLayout xmlns:a="http://schemas.openxmlformats.org/drawingml/2006/main" xmlns:p="http://schemas.openxmlformats.org/presentationml/2006/main" xmlns:r="http://schemas.openxmlformats.org/officeDocument/2006/relationships" type="blank" preserve="1">
  <p:cSld name="Blank Slide">
    <p:spTree>
      <p:nvGrpSpPr>
        <p:cNvPr id="1" name=""/>
        <p:cNvGrpSpPr/>
        <p:nvPr/>
      </p:nvGrpSpPr>
      <p:grpSpPr>
        <a:xfrm>
          <a:off x="0" y="0"/>
          <a:ext cx="0" cy="0"/>
          <a:chOff x="0" y="0"/>
          <a:chExt cx="0" cy="0"/>
        </a:xfrm>
      </p:grpSpPr>
    </p:spTree>
  </p:cSld>
</p:sldLayout>
</file>

<file path=ppt/slideLayouts/slideLayout86.xml><?xml version="1.0" encoding="utf-8"?>
<p:sldLayout xmlns:a="http://schemas.openxmlformats.org/drawingml/2006/main" xmlns:p="http://schemas.openxmlformats.org/presentationml/2006/main" xmlns:r="http://schemas.openxmlformats.org/officeDocument/2006/relationships" type="tx" preserve="1">
  <p:cSld name="Title Slide">
    <p:spTree>
      <p:nvGrpSpPr>
        <p:cNvPr id="1" name=""/>
        <p:cNvGrpSpPr/>
        <p:nvPr/>
      </p:nvGrpSpPr>
      <p:grpSpPr>
        <a:xfrm>
          <a:off x="0" y="0"/>
          <a:ext cx="0" cy="0"/>
          <a:chOff x="0" y="0"/>
          <a:chExt cx="0" cy="0"/>
        </a:xfrm>
      </p:grpSpPr>
      <p:sp>
        <p:nvSpPr>
          <p:cNvPr id="303" name="PlaceHolder 1"/>
          <p:cNvSpPr>
            <a:spLocks noGrp="1"/>
          </p:cNvSpPr>
          <p:nvPr>
            <p:ph type="title"/>
          </p:nvPr>
        </p:nvSpPr>
        <p:spPr>
          <a:xfrm>
            <a:off x="914400" y="274680"/>
            <a:ext cx="7772040" cy="1143000"/>
          </a:xfrm>
          <a:prstGeom prst="rect">
            <a:avLst/>
          </a:prstGeom>
        </p:spPr>
        <p:txBody>
          <a:bodyPr lIns="0" rIns="0" tIns="0" bIns="0" anchor="ctr"/>
          <a:p>
            <a:endParaRPr/>
          </a:p>
        </p:txBody>
      </p:sp>
      <p:sp>
        <p:nvSpPr>
          <p:cNvPr id="304" name="PlaceHolder 2"/>
          <p:cNvSpPr>
            <a:spLocks noGrp="1"/>
          </p:cNvSpPr>
          <p:nvPr>
            <p:ph type="subTitle"/>
          </p:nvPr>
        </p:nvSpPr>
        <p:spPr>
          <a:xfrm>
            <a:off x="914400" y="1447920"/>
            <a:ext cx="3748680" cy="4572000"/>
          </a:xfrm>
          <a:prstGeom prst="rect">
            <a:avLst/>
          </a:prstGeom>
        </p:spPr>
        <p:txBody>
          <a:bodyPr lIns="0" rIns="0" tIns="0" bIns="0" anchor="ctr"/>
          <a:p>
            <a:pPr algn="ctr"/>
            <a:endParaRPr/>
          </a:p>
        </p:txBody>
      </p:sp>
    </p:spTree>
  </p:cSld>
</p:sldLayout>
</file>

<file path=ppt/slideLayouts/slideLayout87.xml><?xml version="1.0" encoding="utf-8"?>
<p:sldLayout xmlns:a="http://schemas.openxmlformats.org/drawingml/2006/main" xmlns:p="http://schemas.openxmlformats.org/presentationml/2006/main" xmlns:r="http://schemas.openxmlformats.org/officeDocument/2006/relationships" type="obj" preserve="1">
  <p:cSld name="Title, Content">
    <p:spTree>
      <p:nvGrpSpPr>
        <p:cNvPr id="1" name=""/>
        <p:cNvGrpSpPr/>
        <p:nvPr/>
      </p:nvGrpSpPr>
      <p:grpSpPr>
        <a:xfrm>
          <a:off x="0" y="0"/>
          <a:ext cx="0" cy="0"/>
          <a:chOff x="0" y="0"/>
          <a:chExt cx="0" cy="0"/>
        </a:xfrm>
      </p:grpSpPr>
      <p:sp>
        <p:nvSpPr>
          <p:cNvPr id="305" name="PlaceHolder 1"/>
          <p:cNvSpPr>
            <a:spLocks noGrp="1"/>
          </p:cNvSpPr>
          <p:nvPr>
            <p:ph type="title"/>
          </p:nvPr>
        </p:nvSpPr>
        <p:spPr>
          <a:xfrm>
            <a:off x="914400" y="274680"/>
            <a:ext cx="7772040" cy="1143000"/>
          </a:xfrm>
          <a:prstGeom prst="rect">
            <a:avLst/>
          </a:prstGeom>
        </p:spPr>
        <p:txBody>
          <a:bodyPr lIns="0" rIns="0" tIns="0" bIns="0" anchor="ctr"/>
          <a:p>
            <a:endParaRPr/>
          </a:p>
        </p:txBody>
      </p:sp>
      <p:sp>
        <p:nvSpPr>
          <p:cNvPr id="306" name="PlaceHolder 2"/>
          <p:cNvSpPr>
            <a:spLocks noGrp="1"/>
          </p:cNvSpPr>
          <p:nvPr>
            <p:ph type="body"/>
          </p:nvPr>
        </p:nvSpPr>
        <p:spPr>
          <a:xfrm>
            <a:off x="914400" y="1447920"/>
            <a:ext cx="3748680" cy="4571640"/>
          </a:xfrm>
          <a:prstGeom prst="rect">
            <a:avLst/>
          </a:prstGeom>
        </p:spPr>
        <p:txBody>
          <a:bodyPr lIns="0" rIns="0" tIns="0" bIns="0"/>
          <a:p>
            <a:endParaRPr/>
          </a:p>
        </p:txBody>
      </p:sp>
    </p:spTree>
  </p:cSld>
</p:sldLayout>
</file>

<file path=ppt/slideLayouts/slideLayout88.xml><?xml version="1.0" encoding="utf-8"?>
<p:sldLayout xmlns:a="http://schemas.openxmlformats.org/drawingml/2006/main" xmlns:p="http://schemas.openxmlformats.org/presentationml/2006/main" xmlns:r="http://schemas.openxmlformats.org/officeDocument/2006/relationships" type="twoObj" preserve="1">
  <p:cSld name="Title, 2 Content">
    <p:spTree>
      <p:nvGrpSpPr>
        <p:cNvPr id="1" name=""/>
        <p:cNvGrpSpPr/>
        <p:nvPr/>
      </p:nvGrpSpPr>
      <p:grpSpPr>
        <a:xfrm>
          <a:off x="0" y="0"/>
          <a:ext cx="0" cy="0"/>
          <a:chOff x="0" y="0"/>
          <a:chExt cx="0" cy="0"/>
        </a:xfrm>
      </p:grpSpPr>
      <p:sp>
        <p:nvSpPr>
          <p:cNvPr id="307" name="PlaceHolder 1"/>
          <p:cNvSpPr>
            <a:spLocks noGrp="1"/>
          </p:cNvSpPr>
          <p:nvPr>
            <p:ph type="title"/>
          </p:nvPr>
        </p:nvSpPr>
        <p:spPr>
          <a:xfrm>
            <a:off x="914400" y="274680"/>
            <a:ext cx="7772040" cy="1143000"/>
          </a:xfrm>
          <a:prstGeom prst="rect">
            <a:avLst/>
          </a:prstGeom>
        </p:spPr>
        <p:txBody>
          <a:bodyPr lIns="0" rIns="0" tIns="0" bIns="0" anchor="ctr"/>
          <a:p>
            <a:endParaRPr/>
          </a:p>
        </p:txBody>
      </p:sp>
      <p:sp>
        <p:nvSpPr>
          <p:cNvPr id="308" name="PlaceHolder 2"/>
          <p:cNvSpPr>
            <a:spLocks noGrp="1"/>
          </p:cNvSpPr>
          <p:nvPr>
            <p:ph type="body"/>
          </p:nvPr>
        </p:nvSpPr>
        <p:spPr>
          <a:xfrm>
            <a:off x="914400" y="1447920"/>
            <a:ext cx="1829160" cy="4571640"/>
          </a:xfrm>
          <a:prstGeom prst="rect">
            <a:avLst/>
          </a:prstGeom>
        </p:spPr>
        <p:txBody>
          <a:bodyPr lIns="0" rIns="0" tIns="0" bIns="0"/>
          <a:p>
            <a:endParaRPr/>
          </a:p>
        </p:txBody>
      </p:sp>
      <p:sp>
        <p:nvSpPr>
          <p:cNvPr id="309" name="PlaceHolder 3"/>
          <p:cNvSpPr>
            <a:spLocks noGrp="1"/>
          </p:cNvSpPr>
          <p:nvPr>
            <p:ph type="body"/>
          </p:nvPr>
        </p:nvSpPr>
        <p:spPr>
          <a:xfrm>
            <a:off x="2835360" y="1447920"/>
            <a:ext cx="1829160" cy="4571640"/>
          </a:xfrm>
          <a:prstGeom prst="rect">
            <a:avLst/>
          </a:prstGeom>
        </p:spPr>
        <p:txBody>
          <a:bodyPr lIns="0" rIns="0" tIns="0" bIns="0"/>
          <a:p>
            <a:endParaRPr/>
          </a:p>
        </p:txBody>
      </p:sp>
    </p:spTree>
  </p:cSld>
</p:sldLayout>
</file>

<file path=ppt/slideLayouts/slideLayout89.xml><?xml version="1.0" encoding="utf-8"?>
<p:sldLayout xmlns:a="http://schemas.openxmlformats.org/drawingml/2006/main" xmlns:p="http://schemas.openxmlformats.org/presentationml/2006/main" xmlns:r="http://schemas.openxmlformats.org/officeDocument/2006/relationships" type="titleOnly" preserve="1">
  <p:cSld name="Title Only">
    <p:spTree>
      <p:nvGrpSpPr>
        <p:cNvPr id="1" name=""/>
        <p:cNvGrpSpPr/>
        <p:nvPr/>
      </p:nvGrpSpPr>
      <p:grpSpPr>
        <a:xfrm>
          <a:off x="0" y="0"/>
          <a:ext cx="0" cy="0"/>
          <a:chOff x="0" y="0"/>
          <a:chExt cx="0" cy="0"/>
        </a:xfrm>
      </p:grpSpPr>
      <p:sp>
        <p:nvSpPr>
          <p:cNvPr id="310" name="PlaceHolder 1"/>
          <p:cNvSpPr>
            <a:spLocks noGrp="1"/>
          </p:cNvSpPr>
          <p:nvPr>
            <p:ph type="title"/>
          </p:nvPr>
        </p:nvSpPr>
        <p:spPr>
          <a:xfrm>
            <a:off x="914400" y="274680"/>
            <a:ext cx="7772040" cy="1143000"/>
          </a:xfrm>
          <a:prstGeom prst="rect">
            <a:avLst/>
          </a:prstGeom>
        </p:spPr>
        <p:txBody>
          <a:bodyPr lIns="0" rIns="0" tIns="0" bIns="0" anchor="ctr"/>
          <a:p>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type="twoObjOverTx" preserve="1">
  <p:cSld name="Title, 2 Content over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914400" y="274680"/>
            <a:ext cx="7772040" cy="1143000"/>
          </a:xfrm>
          <a:prstGeom prst="rect">
            <a:avLst/>
          </a:prstGeom>
        </p:spPr>
        <p:txBody>
          <a:bodyPr lIns="0" rIns="0" tIns="0" bIns="0" anchor="ctr"/>
          <a:p>
            <a:endParaRPr/>
          </a:p>
        </p:txBody>
      </p:sp>
      <p:sp>
        <p:nvSpPr>
          <p:cNvPr id="30" name="PlaceHolder 2"/>
          <p:cNvSpPr>
            <a:spLocks noGrp="1"/>
          </p:cNvSpPr>
          <p:nvPr>
            <p:ph type="body"/>
          </p:nvPr>
        </p:nvSpPr>
        <p:spPr>
          <a:xfrm>
            <a:off x="914400" y="1447920"/>
            <a:ext cx="1829160" cy="2180520"/>
          </a:xfrm>
          <a:prstGeom prst="rect">
            <a:avLst/>
          </a:prstGeom>
        </p:spPr>
        <p:txBody>
          <a:bodyPr lIns="0" rIns="0" tIns="0" bIns="0"/>
          <a:p>
            <a:endParaRPr/>
          </a:p>
        </p:txBody>
      </p:sp>
      <p:sp>
        <p:nvSpPr>
          <p:cNvPr id="31" name="PlaceHolder 3"/>
          <p:cNvSpPr>
            <a:spLocks noGrp="1"/>
          </p:cNvSpPr>
          <p:nvPr>
            <p:ph type="body"/>
          </p:nvPr>
        </p:nvSpPr>
        <p:spPr>
          <a:xfrm>
            <a:off x="2835360" y="1447920"/>
            <a:ext cx="1829160" cy="2180520"/>
          </a:xfrm>
          <a:prstGeom prst="rect">
            <a:avLst/>
          </a:prstGeom>
        </p:spPr>
        <p:txBody>
          <a:bodyPr lIns="0" rIns="0" tIns="0" bIns="0"/>
          <a:p>
            <a:endParaRPr/>
          </a:p>
        </p:txBody>
      </p:sp>
      <p:sp>
        <p:nvSpPr>
          <p:cNvPr id="32" name="PlaceHolder 4"/>
          <p:cNvSpPr>
            <a:spLocks noGrp="1"/>
          </p:cNvSpPr>
          <p:nvPr>
            <p:ph type="body"/>
          </p:nvPr>
        </p:nvSpPr>
        <p:spPr>
          <a:xfrm>
            <a:off x="914400" y="3836160"/>
            <a:ext cx="3748680" cy="2180520"/>
          </a:xfrm>
          <a:prstGeom prst="rect">
            <a:avLst/>
          </a:prstGeom>
        </p:spPr>
        <p:txBody>
          <a:bodyPr lIns="0" rIns="0" tIns="0" bIns="0"/>
          <a:p>
            <a:endParaRPr/>
          </a:p>
        </p:txBody>
      </p:sp>
    </p:spTree>
  </p:cSld>
</p:sldLayout>
</file>

<file path=ppt/slideLayouts/slideLayout90.xml><?xml version="1.0" encoding="utf-8"?>
<p:sldLayout xmlns:a="http://schemas.openxmlformats.org/drawingml/2006/main" xmlns:p="http://schemas.openxmlformats.org/presentationml/2006/main" xmlns:r="http://schemas.openxmlformats.org/officeDocument/2006/relationships" type="objOnly" preserve="1">
  <p:cSld name="Centered Text">
    <p:spTree>
      <p:nvGrpSpPr>
        <p:cNvPr id="1" name=""/>
        <p:cNvGrpSpPr/>
        <p:nvPr/>
      </p:nvGrpSpPr>
      <p:grpSpPr>
        <a:xfrm>
          <a:off x="0" y="0"/>
          <a:ext cx="0" cy="0"/>
          <a:chOff x="0" y="0"/>
          <a:chExt cx="0" cy="0"/>
        </a:xfrm>
      </p:grpSpPr>
      <p:sp>
        <p:nvSpPr>
          <p:cNvPr id="311" name="PlaceHolder 1"/>
          <p:cNvSpPr>
            <a:spLocks noGrp="1"/>
          </p:cNvSpPr>
          <p:nvPr>
            <p:ph type="subTitle"/>
          </p:nvPr>
        </p:nvSpPr>
        <p:spPr>
          <a:xfrm>
            <a:off x="914400" y="274680"/>
            <a:ext cx="7772040" cy="5298120"/>
          </a:xfrm>
          <a:prstGeom prst="rect">
            <a:avLst/>
          </a:prstGeom>
        </p:spPr>
        <p:txBody>
          <a:bodyPr lIns="0" rIns="0" tIns="0" bIns="0" anchor="ctr"/>
          <a:p>
            <a:pPr algn="ctr"/>
            <a:endParaRPr/>
          </a:p>
        </p:txBody>
      </p:sp>
    </p:spTree>
  </p:cSld>
</p:sldLayout>
</file>

<file path=ppt/slideLayouts/slideLayout91.xml><?xml version="1.0" encoding="utf-8"?>
<p:sldLayout xmlns:a="http://schemas.openxmlformats.org/drawingml/2006/main" xmlns:p="http://schemas.openxmlformats.org/presentationml/2006/main" xmlns:r="http://schemas.openxmlformats.org/officeDocument/2006/relationships" type="twoObjAndObj" preserve="1">
  <p:cSld name="Title, 2 Content and Content">
    <p:spTree>
      <p:nvGrpSpPr>
        <p:cNvPr id="1" name=""/>
        <p:cNvGrpSpPr/>
        <p:nvPr/>
      </p:nvGrpSpPr>
      <p:grpSpPr>
        <a:xfrm>
          <a:off x="0" y="0"/>
          <a:ext cx="0" cy="0"/>
          <a:chOff x="0" y="0"/>
          <a:chExt cx="0" cy="0"/>
        </a:xfrm>
      </p:grpSpPr>
      <p:sp>
        <p:nvSpPr>
          <p:cNvPr id="312" name="PlaceHolder 1"/>
          <p:cNvSpPr>
            <a:spLocks noGrp="1"/>
          </p:cNvSpPr>
          <p:nvPr>
            <p:ph type="title"/>
          </p:nvPr>
        </p:nvSpPr>
        <p:spPr>
          <a:xfrm>
            <a:off x="914400" y="274680"/>
            <a:ext cx="7772040" cy="1143000"/>
          </a:xfrm>
          <a:prstGeom prst="rect">
            <a:avLst/>
          </a:prstGeom>
        </p:spPr>
        <p:txBody>
          <a:bodyPr lIns="0" rIns="0" tIns="0" bIns="0" anchor="ctr"/>
          <a:p>
            <a:endParaRPr/>
          </a:p>
        </p:txBody>
      </p:sp>
      <p:sp>
        <p:nvSpPr>
          <p:cNvPr id="313" name="PlaceHolder 2"/>
          <p:cNvSpPr>
            <a:spLocks noGrp="1"/>
          </p:cNvSpPr>
          <p:nvPr>
            <p:ph type="body"/>
          </p:nvPr>
        </p:nvSpPr>
        <p:spPr>
          <a:xfrm>
            <a:off x="914400" y="1447920"/>
            <a:ext cx="1829160" cy="2180520"/>
          </a:xfrm>
          <a:prstGeom prst="rect">
            <a:avLst/>
          </a:prstGeom>
        </p:spPr>
        <p:txBody>
          <a:bodyPr lIns="0" rIns="0" tIns="0" bIns="0"/>
          <a:p>
            <a:endParaRPr/>
          </a:p>
        </p:txBody>
      </p:sp>
      <p:sp>
        <p:nvSpPr>
          <p:cNvPr id="314" name="PlaceHolder 3"/>
          <p:cNvSpPr>
            <a:spLocks noGrp="1"/>
          </p:cNvSpPr>
          <p:nvPr>
            <p:ph type="body"/>
          </p:nvPr>
        </p:nvSpPr>
        <p:spPr>
          <a:xfrm>
            <a:off x="914400" y="3836160"/>
            <a:ext cx="1829160" cy="2180520"/>
          </a:xfrm>
          <a:prstGeom prst="rect">
            <a:avLst/>
          </a:prstGeom>
        </p:spPr>
        <p:txBody>
          <a:bodyPr lIns="0" rIns="0" tIns="0" bIns="0"/>
          <a:p>
            <a:endParaRPr/>
          </a:p>
        </p:txBody>
      </p:sp>
      <p:sp>
        <p:nvSpPr>
          <p:cNvPr id="315" name="PlaceHolder 4"/>
          <p:cNvSpPr>
            <a:spLocks noGrp="1"/>
          </p:cNvSpPr>
          <p:nvPr>
            <p:ph type="body"/>
          </p:nvPr>
        </p:nvSpPr>
        <p:spPr>
          <a:xfrm>
            <a:off x="2835360" y="1447920"/>
            <a:ext cx="1829160" cy="4571640"/>
          </a:xfrm>
          <a:prstGeom prst="rect">
            <a:avLst/>
          </a:prstGeom>
        </p:spPr>
        <p:txBody>
          <a:bodyPr lIns="0" rIns="0" tIns="0" bIns="0"/>
          <a:p>
            <a:endParaRPr/>
          </a:p>
        </p:txBody>
      </p:sp>
    </p:spTree>
  </p:cSld>
</p:sldLayout>
</file>

<file path=ppt/slideLayouts/slideLayout92.xml><?xml version="1.0" encoding="utf-8"?>
<p:sldLayout xmlns:a="http://schemas.openxmlformats.org/drawingml/2006/main" xmlns:p="http://schemas.openxmlformats.org/presentationml/2006/main" xmlns:r="http://schemas.openxmlformats.org/officeDocument/2006/relationships" type="objAndTwoObj" preserve="1">
  <p:cSld name="Title Content and 2 Content">
    <p:spTree>
      <p:nvGrpSpPr>
        <p:cNvPr id="1" name=""/>
        <p:cNvGrpSpPr/>
        <p:nvPr/>
      </p:nvGrpSpPr>
      <p:grpSpPr>
        <a:xfrm>
          <a:off x="0" y="0"/>
          <a:ext cx="0" cy="0"/>
          <a:chOff x="0" y="0"/>
          <a:chExt cx="0" cy="0"/>
        </a:xfrm>
      </p:grpSpPr>
      <p:sp>
        <p:nvSpPr>
          <p:cNvPr id="316" name="PlaceHolder 1"/>
          <p:cNvSpPr>
            <a:spLocks noGrp="1"/>
          </p:cNvSpPr>
          <p:nvPr>
            <p:ph type="title"/>
          </p:nvPr>
        </p:nvSpPr>
        <p:spPr>
          <a:xfrm>
            <a:off x="914400" y="274680"/>
            <a:ext cx="7772040" cy="1143000"/>
          </a:xfrm>
          <a:prstGeom prst="rect">
            <a:avLst/>
          </a:prstGeom>
        </p:spPr>
        <p:txBody>
          <a:bodyPr lIns="0" rIns="0" tIns="0" bIns="0" anchor="ctr"/>
          <a:p>
            <a:endParaRPr/>
          </a:p>
        </p:txBody>
      </p:sp>
      <p:sp>
        <p:nvSpPr>
          <p:cNvPr id="317" name="PlaceHolder 2"/>
          <p:cNvSpPr>
            <a:spLocks noGrp="1"/>
          </p:cNvSpPr>
          <p:nvPr>
            <p:ph type="body"/>
          </p:nvPr>
        </p:nvSpPr>
        <p:spPr>
          <a:xfrm>
            <a:off x="914400" y="1447920"/>
            <a:ext cx="1829160" cy="4571640"/>
          </a:xfrm>
          <a:prstGeom prst="rect">
            <a:avLst/>
          </a:prstGeom>
        </p:spPr>
        <p:txBody>
          <a:bodyPr lIns="0" rIns="0" tIns="0" bIns="0"/>
          <a:p>
            <a:endParaRPr/>
          </a:p>
        </p:txBody>
      </p:sp>
      <p:sp>
        <p:nvSpPr>
          <p:cNvPr id="318" name="PlaceHolder 3"/>
          <p:cNvSpPr>
            <a:spLocks noGrp="1"/>
          </p:cNvSpPr>
          <p:nvPr>
            <p:ph type="body"/>
          </p:nvPr>
        </p:nvSpPr>
        <p:spPr>
          <a:xfrm>
            <a:off x="2835360" y="1447920"/>
            <a:ext cx="1829160" cy="2180520"/>
          </a:xfrm>
          <a:prstGeom prst="rect">
            <a:avLst/>
          </a:prstGeom>
        </p:spPr>
        <p:txBody>
          <a:bodyPr lIns="0" rIns="0" tIns="0" bIns="0"/>
          <a:p>
            <a:endParaRPr/>
          </a:p>
        </p:txBody>
      </p:sp>
      <p:sp>
        <p:nvSpPr>
          <p:cNvPr id="319" name="PlaceHolder 4"/>
          <p:cNvSpPr>
            <a:spLocks noGrp="1"/>
          </p:cNvSpPr>
          <p:nvPr>
            <p:ph type="body"/>
          </p:nvPr>
        </p:nvSpPr>
        <p:spPr>
          <a:xfrm>
            <a:off x="2835360" y="3836160"/>
            <a:ext cx="1829160" cy="2180520"/>
          </a:xfrm>
          <a:prstGeom prst="rect">
            <a:avLst/>
          </a:prstGeom>
        </p:spPr>
        <p:txBody>
          <a:bodyPr lIns="0" rIns="0" tIns="0" bIns="0"/>
          <a:p>
            <a:endParaRPr/>
          </a:p>
        </p:txBody>
      </p:sp>
    </p:spTree>
  </p:cSld>
</p:sldLayout>
</file>

<file path=ppt/slideLayouts/slideLayout93.xml><?xml version="1.0" encoding="utf-8"?>
<p:sldLayout xmlns:a="http://schemas.openxmlformats.org/drawingml/2006/main" xmlns:p="http://schemas.openxmlformats.org/presentationml/2006/main" xmlns:r="http://schemas.openxmlformats.org/officeDocument/2006/relationships" type="twoObjOverTx" preserve="1">
  <p:cSld name="Title, 2 Content over Content">
    <p:spTree>
      <p:nvGrpSpPr>
        <p:cNvPr id="1" name=""/>
        <p:cNvGrpSpPr/>
        <p:nvPr/>
      </p:nvGrpSpPr>
      <p:grpSpPr>
        <a:xfrm>
          <a:off x="0" y="0"/>
          <a:ext cx="0" cy="0"/>
          <a:chOff x="0" y="0"/>
          <a:chExt cx="0" cy="0"/>
        </a:xfrm>
      </p:grpSpPr>
      <p:sp>
        <p:nvSpPr>
          <p:cNvPr id="320" name="PlaceHolder 1"/>
          <p:cNvSpPr>
            <a:spLocks noGrp="1"/>
          </p:cNvSpPr>
          <p:nvPr>
            <p:ph type="title"/>
          </p:nvPr>
        </p:nvSpPr>
        <p:spPr>
          <a:xfrm>
            <a:off x="914400" y="274680"/>
            <a:ext cx="7772040" cy="1143000"/>
          </a:xfrm>
          <a:prstGeom prst="rect">
            <a:avLst/>
          </a:prstGeom>
        </p:spPr>
        <p:txBody>
          <a:bodyPr lIns="0" rIns="0" tIns="0" bIns="0" anchor="ctr"/>
          <a:p>
            <a:endParaRPr/>
          </a:p>
        </p:txBody>
      </p:sp>
      <p:sp>
        <p:nvSpPr>
          <p:cNvPr id="321" name="PlaceHolder 2"/>
          <p:cNvSpPr>
            <a:spLocks noGrp="1"/>
          </p:cNvSpPr>
          <p:nvPr>
            <p:ph type="body"/>
          </p:nvPr>
        </p:nvSpPr>
        <p:spPr>
          <a:xfrm>
            <a:off x="914400" y="1447920"/>
            <a:ext cx="1829160" cy="2180520"/>
          </a:xfrm>
          <a:prstGeom prst="rect">
            <a:avLst/>
          </a:prstGeom>
        </p:spPr>
        <p:txBody>
          <a:bodyPr lIns="0" rIns="0" tIns="0" bIns="0"/>
          <a:p>
            <a:endParaRPr/>
          </a:p>
        </p:txBody>
      </p:sp>
      <p:sp>
        <p:nvSpPr>
          <p:cNvPr id="322" name="PlaceHolder 3"/>
          <p:cNvSpPr>
            <a:spLocks noGrp="1"/>
          </p:cNvSpPr>
          <p:nvPr>
            <p:ph type="body"/>
          </p:nvPr>
        </p:nvSpPr>
        <p:spPr>
          <a:xfrm>
            <a:off x="2835360" y="1447920"/>
            <a:ext cx="1829160" cy="2180520"/>
          </a:xfrm>
          <a:prstGeom prst="rect">
            <a:avLst/>
          </a:prstGeom>
        </p:spPr>
        <p:txBody>
          <a:bodyPr lIns="0" rIns="0" tIns="0" bIns="0"/>
          <a:p>
            <a:endParaRPr/>
          </a:p>
        </p:txBody>
      </p:sp>
      <p:sp>
        <p:nvSpPr>
          <p:cNvPr id="323" name="PlaceHolder 4"/>
          <p:cNvSpPr>
            <a:spLocks noGrp="1"/>
          </p:cNvSpPr>
          <p:nvPr>
            <p:ph type="body"/>
          </p:nvPr>
        </p:nvSpPr>
        <p:spPr>
          <a:xfrm>
            <a:off x="914400" y="3836160"/>
            <a:ext cx="3748680" cy="2180520"/>
          </a:xfrm>
          <a:prstGeom prst="rect">
            <a:avLst/>
          </a:prstGeom>
        </p:spPr>
        <p:txBody>
          <a:bodyPr lIns="0" rIns="0" tIns="0" bIns="0"/>
          <a:p>
            <a:endParaRPr/>
          </a:p>
        </p:txBody>
      </p:sp>
    </p:spTree>
  </p:cSld>
</p:sldLayout>
</file>

<file path=ppt/slideLayouts/slideLayout94.xml><?xml version="1.0" encoding="utf-8"?>
<p:sldLayout xmlns:a="http://schemas.openxmlformats.org/drawingml/2006/main" xmlns:p="http://schemas.openxmlformats.org/presentationml/2006/main" xmlns:r="http://schemas.openxmlformats.org/officeDocument/2006/relationships" type="objOverTx" preserve="1">
  <p:cSld name="Title, Content over Content">
    <p:spTree>
      <p:nvGrpSpPr>
        <p:cNvPr id="1" name=""/>
        <p:cNvGrpSpPr/>
        <p:nvPr/>
      </p:nvGrpSpPr>
      <p:grpSpPr>
        <a:xfrm>
          <a:off x="0" y="0"/>
          <a:ext cx="0" cy="0"/>
          <a:chOff x="0" y="0"/>
          <a:chExt cx="0" cy="0"/>
        </a:xfrm>
      </p:grpSpPr>
      <p:sp>
        <p:nvSpPr>
          <p:cNvPr id="324" name="PlaceHolder 1"/>
          <p:cNvSpPr>
            <a:spLocks noGrp="1"/>
          </p:cNvSpPr>
          <p:nvPr>
            <p:ph type="title"/>
          </p:nvPr>
        </p:nvSpPr>
        <p:spPr>
          <a:xfrm>
            <a:off x="914400" y="274680"/>
            <a:ext cx="7772040" cy="1143000"/>
          </a:xfrm>
          <a:prstGeom prst="rect">
            <a:avLst/>
          </a:prstGeom>
        </p:spPr>
        <p:txBody>
          <a:bodyPr lIns="0" rIns="0" tIns="0" bIns="0" anchor="ctr"/>
          <a:p>
            <a:endParaRPr/>
          </a:p>
        </p:txBody>
      </p:sp>
      <p:sp>
        <p:nvSpPr>
          <p:cNvPr id="325" name="PlaceHolder 2"/>
          <p:cNvSpPr>
            <a:spLocks noGrp="1"/>
          </p:cNvSpPr>
          <p:nvPr>
            <p:ph type="body"/>
          </p:nvPr>
        </p:nvSpPr>
        <p:spPr>
          <a:xfrm>
            <a:off x="914400" y="1447920"/>
            <a:ext cx="3748680" cy="2180520"/>
          </a:xfrm>
          <a:prstGeom prst="rect">
            <a:avLst/>
          </a:prstGeom>
        </p:spPr>
        <p:txBody>
          <a:bodyPr lIns="0" rIns="0" tIns="0" bIns="0"/>
          <a:p>
            <a:endParaRPr/>
          </a:p>
        </p:txBody>
      </p:sp>
      <p:sp>
        <p:nvSpPr>
          <p:cNvPr id="326" name="PlaceHolder 3"/>
          <p:cNvSpPr>
            <a:spLocks noGrp="1"/>
          </p:cNvSpPr>
          <p:nvPr>
            <p:ph type="body"/>
          </p:nvPr>
        </p:nvSpPr>
        <p:spPr>
          <a:xfrm>
            <a:off x="914400" y="3836160"/>
            <a:ext cx="3748680" cy="2180520"/>
          </a:xfrm>
          <a:prstGeom prst="rect">
            <a:avLst/>
          </a:prstGeom>
        </p:spPr>
        <p:txBody>
          <a:bodyPr lIns="0" rIns="0" tIns="0" bIns="0"/>
          <a:p>
            <a:endParaRPr/>
          </a:p>
        </p:txBody>
      </p:sp>
    </p:spTree>
  </p:cSld>
</p:sldLayout>
</file>

<file path=ppt/slideLayouts/slideLayout95.xml><?xml version="1.0" encoding="utf-8"?>
<p:sldLayout xmlns:a="http://schemas.openxmlformats.org/drawingml/2006/main" xmlns:p="http://schemas.openxmlformats.org/presentationml/2006/main" xmlns:r="http://schemas.openxmlformats.org/officeDocument/2006/relationships" type="fourObj" preserve="1">
  <p:cSld name="Title, 4 Content">
    <p:spTree>
      <p:nvGrpSpPr>
        <p:cNvPr id="1" name=""/>
        <p:cNvGrpSpPr/>
        <p:nvPr/>
      </p:nvGrpSpPr>
      <p:grpSpPr>
        <a:xfrm>
          <a:off x="0" y="0"/>
          <a:ext cx="0" cy="0"/>
          <a:chOff x="0" y="0"/>
          <a:chExt cx="0" cy="0"/>
        </a:xfrm>
      </p:grpSpPr>
      <p:sp>
        <p:nvSpPr>
          <p:cNvPr id="327" name="PlaceHolder 1"/>
          <p:cNvSpPr>
            <a:spLocks noGrp="1"/>
          </p:cNvSpPr>
          <p:nvPr>
            <p:ph type="title"/>
          </p:nvPr>
        </p:nvSpPr>
        <p:spPr>
          <a:xfrm>
            <a:off x="914400" y="274680"/>
            <a:ext cx="7772040" cy="1143000"/>
          </a:xfrm>
          <a:prstGeom prst="rect">
            <a:avLst/>
          </a:prstGeom>
        </p:spPr>
        <p:txBody>
          <a:bodyPr lIns="0" rIns="0" tIns="0" bIns="0" anchor="ctr"/>
          <a:p>
            <a:endParaRPr/>
          </a:p>
        </p:txBody>
      </p:sp>
      <p:sp>
        <p:nvSpPr>
          <p:cNvPr id="328" name="PlaceHolder 2"/>
          <p:cNvSpPr>
            <a:spLocks noGrp="1"/>
          </p:cNvSpPr>
          <p:nvPr>
            <p:ph type="body"/>
          </p:nvPr>
        </p:nvSpPr>
        <p:spPr>
          <a:xfrm>
            <a:off x="914400" y="1447920"/>
            <a:ext cx="1829160" cy="2180520"/>
          </a:xfrm>
          <a:prstGeom prst="rect">
            <a:avLst/>
          </a:prstGeom>
        </p:spPr>
        <p:txBody>
          <a:bodyPr lIns="0" rIns="0" tIns="0" bIns="0"/>
          <a:p>
            <a:endParaRPr/>
          </a:p>
        </p:txBody>
      </p:sp>
      <p:sp>
        <p:nvSpPr>
          <p:cNvPr id="329" name="PlaceHolder 3"/>
          <p:cNvSpPr>
            <a:spLocks noGrp="1"/>
          </p:cNvSpPr>
          <p:nvPr>
            <p:ph type="body"/>
          </p:nvPr>
        </p:nvSpPr>
        <p:spPr>
          <a:xfrm>
            <a:off x="2835360" y="1447920"/>
            <a:ext cx="1829160" cy="2180520"/>
          </a:xfrm>
          <a:prstGeom prst="rect">
            <a:avLst/>
          </a:prstGeom>
        </p:spPr>
        <p:txBody>
          <a:bodyPr lIns="0" rIns="0" tIns="0" bIns="0"/>
          <a:p>
            <a:endParaRPr/>
          </a:p>
        </p:txBody>
      </p:sp>
      <p:sp>
        <p:nvSpPr>
          <p:cNvPr id="330" name="PlaceHolder 4"/>
          <p:cNvSpPr>
            <a:spLocks noGrp="1"/>
          </p:cNvSpPr>
          <p:nvPr>
            <p:ph type="body"/>
          </p:nvPr>
        </p:nvSpPr>
        <p:spPr>
          <a:xfrm>
            <a:off x="2835360" y="3836160"/>
            <a:ext cx="1829160" cy="2180520"/>
          </a:xfrm>
          <a:prstGeom prst="rect">
            <a:avLst/>
          </a:prstGeom>
        </p:spPr>
        <p:txBody>
          <a:bodyPr lIns="0" rIns="0" tIns="0" bIns="0"/>
          <a:p>
            <a:endParaRPr/>
          </a:p>
        </p:txBody>
      </p:sp>
      <p:sp>
        <p:nvSpPr>
          <p:cNvPr id="331" name="PlaceHolder 5"/>
          <p:cNvSpPr>
            <a:spLocks noGrp="1"/>
          </p:cNvSpPr>
          <p:nvPr>
            <p:ph type="body"/>
          </p:nvPr>
        </p:nvSpPr>
        <p:spPr>
          <a:xfrm>
            <a:off x="914400" y="3836160"/>
            <a:ext cx="1829160" cy="2180520"/>
          </a:xfrm>
          <a:prstGeom prst="rect">
            <a:avLst/>
          </a:prstGeom>
        </p:spPr>
        <p:txBody>
          <a:bodyPr lIns="0" rIns="0" tIns="0" bIns="0"/>
          <a:p>
            <a:endParaRPr/>
          </a:p>
        </p:txBody>
      </p:sp>
    </p:spTree>
  </p:cSld>
</p:sldLayout>
</file>

<file path=ppt/slideLayouts/slideLayout96.xml><?xml version="1.0" encoding="utf-8"?>
<p:sldLayout xmlns:a="http://schemas.openxmlformats.org/drawingml/2006/main" xmlns:p="http://schemas.openxmlformats.org/presentationml/2006/main" xmlns:r="http://schemas.openxmlformats.org/officeDocument/2006/relationships" type="blank" preserve="1">
  <p:cSld name="Title, 6 Content">
    <p:spTree>
      <p:nvGrpSpPr>
        <p:cNvPr id="1" name=""/>
        <p:cNvGrpSpPr/>
        <p:nvPr/>
      </p:nvGrpSpPr>
      <p:grpSpPr>
        <a:xfrm>
          <a:off x="0" y="0"/>
          <a:ext cx="0" cy="0"/>
          <a:chOff x="0" y="0"/>
          <a:chExt cx="0" cy="0"/>
        </a:xfrm>
      </p:grpSpPr>
      <p:sp>
        <p:nvSpPr>
          <p:cNvPr id="332" name="PlaceHolder 1"/>
          <p:cNvSpPr>
            <a:spLocks noGrp="1"/>
          </p:cNvSpPr>
          <p:nvPr>
            <p:ph type="title"/>
          </p:nvPr>
        </p:nvSpPr>
        <p:spPr>
          <a:xfrm>
            <a:off x="914400" y="274680"/>
            <a:ext cx="7772040" cy="1143000"/>
          </a:xfrm>
          <a:prstGeom prst="rect">
            <a:avLst/>
          </a:prstGeom>
        </p:spPr>
        <p:txBody>
          <a:bodyPr lIns="0" rIns="0" tIns="0" bIns="0" anchor="ctr"/>
          <a:p>
            <a:endParaRPr/>
          </a:p>
        </p:txBody>
      </p:sp>
      <p:sp>
        <p:nvSpPr>
          <p:cNvPr id="333" name="PlaceHolder 2"/>
          <p:cNvSpPr>
            <a:spLocks noGrp="1"/>
          </p:cNvSpPr>
          <p:nvPr>
            <p:ph type="body"/>
          </p:nvPr>
        </p:nvSpPr>
        <p:spPr>
          <a:xfrm>
            <a:off x="914400" y="1447920"/>
            <a:ext cx="3748680" cy="4571640"/>
          </a:xfrm>
          <a:prstGeom prst="rect">
            <a:avLst/>
          </a:prstGeom>
        </p:spPr>
        <p:txBody>
          <a:bodyPr lIns="0" rIns="0" tIns="0" bIns="0"/>
          <a:p>
            <a:endParaRPr/>
          </a:p>
        </p:txBody>
      </p:sp>
      <p:sp>
        <p:nvSpPr>
          <p:cNvPr id="334" name="PlaceHolder 3"/>
          <p:cNvSpPr>
            <a:spLocks noGrp="1"/>
          </p:cNvSpPr>
          <p:nvPr>
            <p:ph type="body"/>
          </p:nvPr>
        </p:nvSpPr>
        <p:spPr>
          <a:xfrm>
            <a:off x="914400" y="1447920"/>
            <a:ext cx="3748680" cy="4571640"/>
          </a:xfrm>
          <a:prstGeom prst="rect">
            <a:avLst/>
          </a:prstGeom>
        </p:spPr>
        <p:txBody>
          <a:bodyPr lIns="0" rIns="0" tIns="0" bIns="0"/>
          <a:p>
            <a:endParaRPr/>
          </a:p>
        </p:txBody>
      </p:sp>
      <p:pic>
        <p:nvPicPr>
          <p:cNvPr id="335" name="" descr=""/>
          <p:cNvPicPr/>
          <p:nvPr/>
        </p:nvPicPr>
        <p:blipFill>
          <a:blip r:embed="rId2"/>
          <a:stretch>
            <a:fillRect/>
          </a:stretch>
        </p:blipFill>
        <p:spPr>
          <a:xfrm>
            <a:off x="914040" y="2238120"/>
            <a:ext cx="3748680" cy="2990880"/>
          </a:xfrm>
          <a:prstGeom prst="rect">
            <a:avLst/>
          </a:prstGeom>
          <a:ln>
            <a:noFill/>
          </a:ln>
        </p:spPr>
      </p:pic>
      <p:pic>
        <p:nvPicPr>
          <p:cNvPr id="336" name="" descr=""/>
          <p:cNvPicPr/>
          <p:nvPr/>
        </p:nvPicPr>
        <p:blipFill>
          <a:blip r:embed="rId3"/>
          <a:stretch>
            <a:fillRect/>
          </a:stretch>
        </p:blipFill>
        <p:spPr>
          <a:xfrm>
            <a:off x="914040" y="2238120"/>
            <a:ext cx="3748680" cy="2990880"/>
          </a:xfrm>
          <a:prstGeom prst="rect">
            <a:avLst/>
          </a:prstGeom>
          <a:ln>
            <a:noFill/>
          </a:ln>
        </p:spPr>
      </p:pic>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slideLayout" Target="../slideLayouts/slideLayout47.xml"/><Relationship Id="rId13" Type="http://schemas.openxmlformats.org/officeDocument/2006/relationships/slideLayout" Target="../slideLayouts/slideLayout48.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slideLayout" Target="../slideLayouts/slideLayout49.xml"/><Relationship Id="rId3" Type="http://schemas.openxmlformats.org/officeDocument/2006/relationships/slideLayout" Target="../slideLayouts/slideLayout50.xml"/><Relationship Id="rId4" Type="http://schemas.openxmlformats.org/officeDocument/2006/relationships/slideLayout" Target="../slideLayouts/slideLayout51.xml"/><Relationship Id="rId5" Type="http://schemas.openxmlformats.org/officeDocument/2006/relationships/slideLayout" Target="../slideLayouts/slideLayout52.xml"/><Relationship Id="rId6" Type="http://schemas.openxmlformats.org/officeDocument/2006/relationships/slideLayout" Target="../slideLayouts/slideLayout53.xml"/><Relationship Id="rId7" Type="http://schemas.openxmlformats.org/officeDocument/2006/relationships/slideLayout" Target="../slideLayouts/slideLayout54.xml"/><Relationship Id="rId8" Type="http://schemas.openxmlformats.org/officeDocument/2006/relationships/slideLayout" Target="../slideLayouts/slideLayout55.xml"/><Relationship Id="rId9" Type="http://schemas.openxmlformats.org/officeDocument/2006/relationships/slideLayout" Target="../slideLayouts/slideLayout56.xml"/><Relationship Id="rId10" Type="http://schemas.openxmlformats.org/officeDocument/2006/relationships/slideLayout" Target="../slideLayouts/slideLayout57.xml"/><Relationship Id="rId11" Type="http://schemas.openxmlformats.org/officeDocument/2006/relationships/slideLayout" Target="../slideLayouts/slideLayout58.xml"/><Relationship Id="rId12" Type="http://schemas.openxmlformats.org/officeDocument/2006/relationships/slideLayout" Target="../slideLayouts/slideLayout59.xml"/><Relationship Id="rId13" Type="http://schemas.openxmlformats.org/officeDocument/2006/relationships/slideLayout" Target="../slideLayouts/slideLayout60.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slideLayout" Target="../slideLayouts/slideLayout71.xml"/><Relationship Id="rId13" Type="http://schemas.openxmlformats.org/officeDocument/2006/relationships/slideLayout" Target="../slideLayouts/slideLayout72.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slideLayout" Target="../slideLayouts/slideLayout73.xml"/><Relationship Id="rId3" Type="http://schemas.openxmlformats.org/officeDocument/2006/relationships/slideLayout" Target="../slideLayouts/slideLayout74.xml"/><Relationship Id="rId4" Type="http://schemas.openxmlformats.org/officeDocument/2006/relationships/slideLayout" Target="../slideLayouts/slideLayout75.xml"/><Relationship Id="rId5" Type="http://schemas.openxmlformats.org/officeDocument/2006/relationships/slideLayout" Target="../slideLayouts/slideLayout76.xml"/><Relationship Id="rId6" Type="http://schemas.openxmlformats.org/officeDocument/2006/relationships/slideLayout" Target="../slideLayouts/slideLayout77.xml"/><Relationship Id="rId7" Type="http://schemas.openxmlformats.org/officeDocument/2006/relationships/slideLayout" Target="../slideLayouts/slideLayout78.xml"/><Relationship Id="rId8" Type="http://schemas.openxmlformats.org/officeDocument/2006/relationships/slideLayout" Target="../slideLayouts/slideLayout79.xml"/><Relationship Id="rId9" Type="http://schemas.openxmlformats.org/officeDocument/2006/relationships/slideLayout" Target="../slideLayouts/slideLayout80.xml"/><Relationship Id="rId10" Type="http://schemas.openxmlformats.org/officeDocument/2006/relationships/slideLayout" Target="../slideLayouts/slideLayout81.xml"/><Relationship Id="rId11" Type="http://schemas.openxmlformats.org/officeDocument/2006/relationships/slideLayout" Target="../slideLayouts/slideLayout82.xml"/><Relationship Id="rId12" Type="http://schemas.openxmlformats.org/officeDocument/2006/relationships/slideLayout" Target="../slideLayouts/slideLayout83.xml"/><Relationship Id="rId13" Type="http://schemas.openxmlformats.org/officeDocument/2006/relationships/slideLayout" Target="../slideLayouts/slideLayout84.xml"/>
</Relationships>
</file>

<file path=ppt/slideMasters/_rels/slideMaster8.xml.rels><?xml version="1.0" encoding="UTF-8"?>
<Relationships xmlns="http://schemas.openxmlformats.org/package/2006/relationships"><Relationship Id="rId1" Type="http://schemas.openxmlformats.org/officeDocument/2006/relationships/theme" Target="../theme/theme8.xml"/><Relationship Id="rId2" Type="http://schemas.openxmlformats.org/officeDocument/2006/relationships/slideLayout" Target="../slideLayouts/slideLayout85.xml"/><Relationship Id="rId3" Type="http://schemas.openxmlformats.org/officeDocument/2006/relationships/slideLayout" Target="../slideLayouts/slideLayout86.xml"/><Relationship Id="rId4" Type="http://schemas.openxmlformats.org/officeDocument/2006/relationships/slideLayout" Target="../slideLayouts/slideLayout87.xml"/><Relationship Id="rId5" Type="http://schemas.openxmlformats.org/officeDocument/2006/relationships/slideLayout" Target="../slideLayouts/slideLayout88.xml"/><Relationship Id="rId6" Type="http://schemas.openxmlformats.org/officeDocument/2006/relationships/slideLayout" Target="../slideLayouts/slideLayout89.xml"/><Relationship Id="rId7" Type="http://schemas.openxmlformats.org/officeDocument/2006/relationships/slideLayout" Target="../slideLayouts/slideLayout90.xml"/><Relationship Id="rId8" Type="http://schemas.openxmlformats.org/officeDocument/2006/relationships/slideLayout" Target="../slideLayouts/slideLayout91.xml"/><Relationship Id="rId9" Type="http://schemas.openxmlformats.org/officeDocument/2006/relationships/slideLayout" Target="../slideLayouts/slideLayout92.xml"/><Relationship Id="rId10" Type="http://schemas.openxmlformats.org/officeDocument/2006/relationships/slideLayout" Target="../slideLayouts/slideLayout93.xml"/><Relationship Id="rId11" Type="http://schemas.openxmlformats.org/officeDocument/2006/relationships/slideLayout" Target="../slideLayouts/slideLayout94.xml"/><Relationship Id="rId12" Type="http://schemas.openxmlformats.org/officeDocument/2006/relationships/slideLayout" Target="../slideLayouts/slideLayout95.xml"/><Relationship Id="rId13" Type="http://schemas.openxmlformats.org/officeDocument/2006/relationships/slideLayout" Target="../slideLayouts/slideLayout96.xml"/>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Pr>
        <a:blipFill>
          <a:blip r:embed="rId2"/>
          <a:tile/>
        </a:blipFill>
      </p:bgPr>
    </p:bg>
    <p:spTree>
      <p:nvGrpSpPr>
        <p:cNvPr id="1" name=""/>
        <p:cNvGrpSpPr/>
        <p:nvPr/>
      </p:nvGrpSpPr>
      <p:grpSpPr>
        <a:xfrm>
          <a:off x="0" y="0"/>
          <a:ext cx="0" cy="0"/>
          <a:chOff x="0" y="0"/>
          <a:chExt cx="0" cy="0"/>
        </a:xfrm>
      </p:grpSpPr>
      <p:sp>
        <p:nvSpPr>
          <p:cNvPr id="0" name="CustomShape 1"/>
          <p:cNvSpPr/>
          <p:nvPr/>
        </p:nvSpPr>
        <p:spPr>
          <a:xfrm>
            <a:off x="0" y="0"/>
            <a:ext cx="9143640" cy="6857640"/>
          </a:xfrm>
          <a:prstGeom prst="rect">
            <a:avLst/>
          </a:prstGeom>
          <a:solidFill>
            <a:srgbClr val="ffffff"/>
          </a:solidFill>
          <a:ln w="12600">
            <a:noFill/>
          </a:ln>
        </p:spPr>
      </p:sp>
      <p:sp>
        <p:nvSpPr>
          <p:cNvPr id="1" name="CustomShape 2"/>
          <p:cNvSpPr/>
          <p:nvPr/>
        </p:nvSpPr>
        <p:spPr>
          <a:xfrm>
            <a:off x="64080" y="69840"/>
            <a:ext cx="9012960" cy="6693120"/>
          </a:xfrm>
          <a:prstGeom prst="roundRect">
            <a:avLst>
              <a:gd name="adj" fmla="val 4929"/>
            </a:avLst>
          </a:prstGeom>
          <a:solidFill>
            <a:srgbClr val="ffffff"/>
          </a:solidFill>
          <a:ln w="6480">
            <a:solidFill>
              <a:srgbClr val="000000"/>
            </a:solidFill>
            <a:round/>
          </a:ln>
        </p:spPr>
      </p:sp>
      <p:sp>
        <p:nvSpPr>
          <p:cNvPr id="2" name="CustomShape 3"/>
          <p:cNvSpPr/>
          <p:nvPr/>
        </p:nvSpPr>
        <p:spPr>
          <a:xfrm>
            <a:off x="0" y="0"/>
            <a:ext cx="9143640" cy="6857640"/>
          </a:xfrm>
          <a:prstGeom prst="rect">
            <a:avLst/>
          </a:prstGeom>
          <a:solidFill>
            <a:srgbClr val="ffffff"/>
          </a:solidFill>
          <a:ln w="12600">
            <a:noFill/>
          </a:ln>
        </p:spPr>
      </p:sp>
      <p:sp>
        <p:nvSpPr>
          <p:cNvPr id="3" name="CustomShape 4"/>
          <p:cNvSpPr/>
          <p:nvPr/>
        </p:nvSpPr>
        <p:spPr>
          <a:xfrm>
            <a:off x="65160" y="69840"/>
            <a:ext cx="9012960" cy="6691680"/>
          </a:xfrm>
          <a:prstGeom prst="roundRect">
            <a:avLst>
              <a:gd name="adj" fmla="val 4929"/>
            </a:avLst>
          </a:prstGeom>
          <a:solidFill>
            <a:srgbClr val="ffffff"/>
          </a:solidFill>
          <a:ln w="6480">
            <a:solidFill>
              <a:srgbClr val="000000"/>
            </a:solidFill>
            <a:round/>
          </a:ln>
        </p:spPr>
      </p:sp>
      <p:sp>
        <p:nvSpPr>
          <p:cNvPr id="4" name="PlaceHolder 5"/>
          <p:cNvSpPr>
            <a:spLocks noGrp="1"/>
          </p:cNvSpPr>
          <p:nvPr>
            <p:ph type="title"/>
          </p:nvPr>
        </p:nvSpPr>
        <p:spPr>
          <a:xfrm>
            <a:off x="722160" y="952560"/>
            <a:ext cx="7772040" cy="1361880"/>
          </a:xfrm>
          <a:prstGeom prst="rect">
            <a:avLst/>
          </a:prstGeom>
        </p:spPr>
        <p:txBody>
          <a:bodyPr lIns="90000" rIns="90000" tIns="45000" bIns="91440" anchor="b"/>
          <a:p>
            <a:pPr>
              <a:lnSpc>
                <a:spcPct val="100000"/>
              </a:lnSpc>
            </a:pPr>
            <a:r>
              <a:rPr lang="en-US" sz="4000">
                <a:solidFill>
                  <a:srgbClr val="696464"/>
                </a:solidFill>
                <a:latin typeface="Franklin Gothic Book"/>
              </a:rPr>
              <a:t>Cliquez pour éditer le format du texte-titreClick to edit Master title style</a:t>
            </a:r>
            <a:endParaRPr/>
          </a:p>
        </p:txBody>
      </p:sp>
      <p:sp>
        <p:nvSpPr>
          <p:cNvPr id="5" name="PlaceHolder 6"/>
          <p:cNvSpPr>
            <a:spLocks noGrp="1"/>
          </p:cNvSpPr>
          <p:nvPr>
            <p:ph type="body"/>
          </p:nvPr>
        </p:nvSpPr>
        <p:spPr>
          <a:xfrm>
            <a:off x="722160" y="2548080"/>
            <a:ext cx="7772040" cy="1337760"/>
          </a:xfrm>
          <a:prstGeom prst="rect">
            <a:avLst/>
          </a:prstGeom>
        </p:spPr>
        <p:txBody>
          <a:bodyPr lIns="90000" rIns="90000" tIns="45000" bIns="45000"/>
          <a:p>
            <a:pPr>
              <a:buSzPct val="45000"/>
              <a:buFont typeface="StarSymbol"/>
              <a:buChar char=""/>
            </a:pPr>
            <a:r>
              <a:rPr lang="en-US" sz="2400">
                <a:solidFill>
                  <a:srgbClr val="8b8b8b"/>
                </a:solidFill>
                <a:latin typeface="Perpetua"/>
              </a:rPr>
              <a:t>Cliquez pour éditer le format du plan de texte</a:t>
            </a:r>
            <a:endParaRPr/>
          </a:p>
          <a:p>
            <a:pPr lvl="1">
              <a:buSzPct val="75000"/>
              <a:buFont typeface="StarSymbol"/>
              <a:buChar char=""/>
            </a:pPr>
            <a:r>
              <a:rPr lang="en-US" sz="2400">
                <a:solidFill>
                  <a:srgbClr val="8b8b8b"/>
                </a:solidFill>
                <a:latin typeface="Perpetua"/>
              </a:rPr>
              <a:t>Second niveau de plan</a:t>
            </a:r>
            <a:endParaRPr/>
          </a:p>
          <a:p>
            <a:pPr lvl="2">
              <a:buSzPct val="45000"/>
              <a:buFont typeface="StarSymbol"/>
              <a:buChar char=""/>
            </a:pPr>
            <a:r>
              <a:rPr lang="en-US" sz="2400">
                <a:solidFill>
                  <a:srgbClr val="8b8b8b"/>
                </a:solidFill>
                <a:latin typeface="Perpetua"/>
              </a:rPr>
              <a:t>Troisième niveau de plan</a:t>
            </a:r>
            <a:endParaRPr/>
          </a:p>
          <a:p>
            <a:pPr lvl="3">
              <a:buSzPct val="75000"/>
              <a:buFont typeface="StarSymbol"/>
              <a:buChar char=""/>
            </a:pPr>
            <a:r>
              <a:rPr lang="en-US" sz="2400">
                <a:solidFill>
                  <a:srgbClr val="8b8b8b"/>
                </a:solidFill>
                <a:latin typeface="Perpetua"/>
              </a:rPr>
              <a:t>Quatrième niveau de plan</a:t>
            </a:r>
            <a:endParaRPr/>
          </a:p>
          <a:p>
            <a:pPr lvl="4">
              <a:buSzPct val="45000"/>
              <a:buFont typeface="StarSymbol"/>
              <a:buChar char=""/>
            </a:pPr>
            <a:r>
              <a:rPr lang="en-US" sz="2400">
                <a:solidFill>
                  <a:srgbClr val="8b8b8b"/>
                </a:solidFill>
                <a:latin typeface="Perpetua"/>
              </a:rPr>
              <a:t>Cinquième niveau de plan</a:t>
            </a:r>
            <a:endParaRPr/>
          </a:p>
          <a:p>
            <a:pPr lvl="5">
              <a:buSzPct val="45000"/>
              <a:buFont typeface="StarSymbol"/>
              <a:buChar char=""/>
            </a:pPr>
            <a:r>
              <a:rPr lang="en-US" sz="2400">
                <a:solidFill>
                  <a:srgbClr val="8b8b8b"/>
                </a:solidFill>
                <a:latin typeface="Perpetua"/>
              </a:rPr>
              <a:t>Sixième niveau de plan</a:t>
            </a:r>
            <a:endParaRPr/>
          </a:p>
          <a:p>
            <a:pPr>
              <a:lnSpc>
                <a:spcPct val="100000"/>
              </a:lnSpc>
            </a:pPr>
            <a:r>
              <a:rPr lang="en-US" sz="2400">
                <a:solidFill>
                  <a:srgbClr val="8b8b8b"/>
                </a:solidFill>
                <a:latin typeface="Perpetua"/>
              </a:rPr>
              <a:t>Septième niveau de planClick to edit Master text styles</a:t>
            </a:r>
            <a:endParaRPr/>
          </a:p>
        </p:txBody>
      </p:sp>
      <p:sp>
        <p:nvSpPr>
          <p:cNvPr id="6" name="PlaceHolder 7"/>
          <p:cNvSpPr>
            <a:spLocks noGrp="1"/>
          </p:cNvSpPr>
          <p:nvPr>
            <p:ph type="dt"/>
          </p:nvPr>
        </p:nvSpPr>
        <p:spPr>
          <a:xfrm>
            <a:off x="6172200" y="6191280"/>
            <a:ext cx="2476080" cy="475920"/>
          </a:xfrm>
          <a:prstGeom prst="rect">
            <a:avLst/>
          </a:prstGeom>
        </p:spPr>
        <p:txBody>
          <a:bodyPr lIns="90000" rIns="90000" tIns="45000" bIns="45000" anchor="ctr"/>
          <a:p>
            <a:pPr algn="r">
              <a:lnSpc>
                <a:spcPct val="100000"/>
              </a:lnSpc>
            </a:pPr>
            <a:r>
              <a:rPr lang="fr-FR" sz="1400">
                <a:solidFill>
                  <a:srgbClr val="696464"/>
                </a:solidFill>
                <a:latin typeface="Perpetua"/>
              </a:rPr>
              <a:t>12/04/2015</a:t>
            </a:r>
            <a:endParaRPr/>
          </a:p>
        </p:txBody>
      </p:sp>
      <p:sp>
        <p:nvSpPr>
          <p:cNvPr id="7" name="PlaceHolder 8"/>
          <p:cNvSpPr>
            <a:spLocks noGrp="1"/>
          </p:cNvSpPr>
          <p:nvPr>
            <p:ph type="ftr"/>
          </p:nvPr>
        </p:nvSpPr>
        <p:spPr>
          <a:xfrm>
            <a:off x="800280" y="6172200"/>
            <a:ext cx="4000320" cy="456840"/>
          </a:xfrm>
          <a:prstGeom prst="rect">
            <a:avLst/>
          </a:prstGeom>
        </p:spPr>
        <p:txBody>
          <a:bodyPr lIns="90000" rIns="90000" tIns="45000" bIns="45000" anchor="ctr"/>
          <a:p>
            <a:endParaRPr/>
          </a:p>
        </p:txBody>
      </p:sp>
      <p:sp>
        <p:nvSpPr>
          <p:cNvPr id="8" name="CustomShape 9"/>
          <p:cNvSpPr/>
          <p:nvPr/>
        </p:nvSpPr>
        <p:spPr>
          <a:xfrm flipV="1">
            <a:off x="69480" y="2375640"/>
            <a:ext cx="9013320" cy="91080"/>
          </a:xfrm>
          <a:prstGeom prst="rect">
            <a:avLst/>
          </a:prstGeom>
          <a:solidFill>
            <a:srgbClr val="d34817"/>
          </a:solidFill>
          <a:ln w="19080">
            <a:noFill/>
          </a:ln>
        </p:spPr>
      </p:sp>
      <p:sp>
        <p:nvSpPr>
          <p:cNvPr id="9" name="CustomShape 10"/>
          <p:cNvSpPr/>
          <p:nvPr/>
        </p:nvSpPr>
        <p:spPr>
          <a:xfrm>
            <a:off x="69120" y="2341440"/>
            <a:ext cx="9013320" cy="45360"/>
          </a:xfrm>
          <a:prstGeom prst="rect">
            <a:avLst/>
          </a:prstGeom>
          <a:solidFill>
            <a:srgbClr val="e5b1ab"/>
          </a:solidFill>
          <a:ln w="19080">
            <a:noFill/>
          </a:ln>
        </p:spPr>
      </p:sp>
      <p:sp>
        <p:nvSpPr>
          <p:cNvPr id="10" name="CustomShape 11"/>
          <p:cNvSpPr/>
          <p:nvPr/>
        </p:nvSpPr>
        <p:spPr>
          <a:xfrm>
            <a:off x="68400" y="2468880"/>
            <a:ext cx="9014400" cy="45360"/>
          </a:xfrm>
          <a:prstGeom prst="rect">
            <a:avLst/>
          </a:prstGeom>
          <a:solidFill>
            <a:srgbClr val="918485"/>
          </a:solidFill>
          <a:ln w="19080">
            <a:noFill/>
          </a:ln>
        </p:spPr>
      </p:sp>
      <p:sp>
        <p:nvSpPr>
          <p:cNvPr id="11" name="PlaceHolder 12"/>
          <p:cNvSpPr>
            <a:spLocks noGrp="1"/>
          </p:cNvSpPr>
          <p:nvPr>
            <p:ph type="sldNum"/>
          </p:nvPr>
        </p:nvSpPr>
        <p:spPr>
          <a:xfrm>
            <a:off x="146160" y="6208920"/>
            <a:ext cx="456840" cy="456840"/>
          </a:xfrm>
          <a:prstGeom prst="rect">
            <a:avLst/>
          </a:prstGeom>
        </p:spPr>
        <p:txBody>
          <a:bodyPr lIns="0" rIns="0" tIns="0" bIns="0" anchor="ctr" anchorCtr="1"/>
          <a:p>
            <a:pPr algn="ctr">
              <a:lnSpc>
                <a:spcPct val="100000"/>
              </a:lnSpc>
            </a:pPr>
            <a:fld id="{DF0D69ED-83EC-4CFF-9D8C-BC476A4DD637}" type="slidenum">
              <a:rPr lang="fr-FR" sz="1400">
                <a:solidFill>
                  <a:srgbClr val="ffffff"/>
                </a:solidFill>
                <a:latin typeface="Franklin Gothic Book"/>
              </a:rPr>
              <a:t>&lt;numéro&gt;</a:t>
            </a:fld>
            <a:endParaRPr/>
          </a:p>
        </p:txBody>
      </p:sp>
    </p:spTree>
  </p:cSld>
  <p:clrMap bg1="lt1" bg2="lt2" tx1="dk1"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sp>
        <p:nvSpPr>
          <p:cNvPr id="46" name="CustomShape 1"/>
          <p:cNvSpPr/>
          <p:nvPr/>
        </p:nvSpPr>
        <p:spPr>
          <a:xfrm>
            <a:off x="0" y="0"/>
            <a:ext cx="9143640" cy="6857640"/>
          </a:xfrm>
          <a:prstGeom prst="rect">
            <a:avLst/>
          </a:prstGeom>
          <a:solidFill>
            <a:srgbClr val="ffffff"/>
          </a:solidFill>
          <a:ln w="12600">
            <a:noFill/>
          </a:ln>
        </p:spPr>
      </p:sp>
      <p:sp>
        <p:nvSpPr>
          <p:cNvPr id="47" name="CustomShape 2"/>
          <p:cNvSpPr/>
          <p:nvPr/>
        </p:nvSpPr>
        <p:spPr>
          <a:xfrm>
            <a:off x="64080" y="69840"/>
            <a:ext cx="9012960" cy="6693120"/>
          </a:xfrm>
          <a:prstGeom prst="roundRect">
            <a:avLst>
              <a:gd name="adj" fmla="val 4929"/>
            </a:avLst>
          </a:prstGeom>
          <a:solidFill>
            <a:srgbClr val="ffffff"/>
          </a:solidFill>
          <a:ln w="6480">
            <a:solidFill>
              <a:srgbClr val="000000"/>
            </a:solidFill>
            <a:round/>
          </a:ln>
        </p:spPr>
      </p:sp>
      <p:sp>
        <p:nvSpPr>
          <p:cNvPr id="48" name="PlaceHolder 3"/>
          <p:cNvSpPr>
            <a:spLocks noGrp="1"/>
          </p:cNvSpPr>
          <p:nvPr>
            <p:ph type="title"/>
          </p:nvPr>
        </p:nvSpPr>
        <p:spPr>
          <a:xfrm>
            <a:off x="914400" y="274680"/>
            <a:ext cx="7772040" cy="1142640"/>
          </a:xfrm>
          <a:prstGeom prst="rect">
            <a:avLst/>
          </a:prstGeom>
        </p:spPr>
        <p:txBody>
          <a:bodyPr lIns="90000" rIns="90000" tIns="45000" bIns="91440" anchor="b"/>
          <a:p>
            <a:pPr>
              <a:lnSpc>
                <a:spcPct val="100000"/>
              </a:lnSpc>
            </a:pPr>
            <a:r>
              <a:rPr lang="en-US" sz="4000">
                <a:solidFill>
                  <a:srgbClr val="696464"/>
                </a:solidFill>
                <a:latin typeface="Franklin Gothic Book"/>
              </a:rPr>
              <a:t>Cliquez pour éditer le format du texte-titreClick to edit Master title style</a:t>
            </a:r>
            <a:endParaRPr/>
          </a:p>
        </p:txBody>
      </p:sp>
      <p:sp>
        <p:nvSpPr>
          <p:cNvPr id="49" name="PlaceHolder 4"/>
          <p:cNvSpPr>
            <a:spLocks noGrp="1"/>
          </p:cNvSpPr>
          <p:nvPr>
            <p:ph type="dt"/>
          </p:nvPr>
        </p:nvSpPr>
        <p:spPr>
          <a:xfrm>
            <a:off x="6172200" y="6191280"/>
            <a:ext cx="2476080" cy="475920"/>
          </a:xfrm>
          <a:prstGeom prst="rect">
            <a:avLst/>
          </a:prstGeom>
        </p:spPr>
        <p:txBody>
          <a:bodyPr lIns="90000" rIns="90000" tIns="45000" bIns="45000" anchor="ctr"/>
          <a:p>
            <a:pPr algn="r">
              <a:lnSpc>
                <a:spcPct val="100000"/>
              </a:lnSpc>
            </a:pPr>
            <a:r>
              <a:rPr lang="fr-FR" sz="1400">
                <a:solidFill>
                  <a:srgbClr val="696464"/>
                </a:solidFill>
                <a:latin typeface="Perpetua"/>
              </a:rPr>
              <a:t>12/04/2015</a:t>
            </a:r>
            <a:endParaRPr/>
          </a:p>
        </p:txBody>
      </p:sp>
      <p:sp>
        <p:nvSpPr>
          <p:cNvPr id="50" name="PlaceHolder 5"/>
          <p:cNvSpPr>
            <a:spLocks noGrp="1"/>
          </p:cNvSpPr>
          <p:nvPr>
            <p:ph type="ftr"/>
          </p:nvPr>
        </p:nvSpPr>
        <p:spPr>
          <a:xfrm>
            <a:off x="914400" y="6172200"/>
            <a:ext cx="3962160" cy="456840"/>
          </a:xfrm>
          <a:prstGeom prst="rect">
            <a:avLst/>
          </a:prstGeom>
        </p:spPr>
        <p:txBody>
          <a:bodyPr lIns="90000" rIns="90000" tIns="45000" bIns="45000" anchor="ctr"/>
          <a:p>
            <a:endParaRPr/>
          </a:p>
        </p:txBody>
      </p:sp>
      <p:sp>
        <p:nvSpPr>
          <p:cNvPr id="51" name="PlaceHolder 6"/>
          <p:cNvSpPr>
            <a:spLocks noGrp="1"/>
          </p:cNvSpPr>
          <p:nvPr>
            <p:ph type="sldNum"/>
          </p:nvPr>
        </p:nvSpPr>
        <p:spPr>
          <a:xfrm>
            <a:off x="146160" y="6210360"/>
            <a:ext cx="456840" cy="456840"/>
          </a:xfrm>
          <a:prstGeom prst="rect">
            <a:avLst/>
          </a:prstGeom>
        </p:spPr>
        <p:txBody>
          <a:bodyPr lIns="0" rIns="0" tIns="0" bIns="0" anchor="ctr" anchorCtr="1"/>
          <a:p>
            <a:pPr algn="ctr">
              <a:lnSpc>
                <a:spcPct val="100000"/>
              </a:lnSpc>
            </a:pPr>
            <a:fld id="{C08C60CB-4F12-4A6E-9A09-741D74E10F5B}" type="slidenum">
              <a:rPr lang="fr-FR" sz="1400">
                <a:solidFill>
                  <a:srgbClr val="ffffff"/>
                </a:solidFill>
                <a:latin typeface="Franklin Gothic Book"/>
              </a:rPr>
              <a:t>&lt;numéro&gt;</a:t>
            </a:fld>
            <a:endParaRPr/>
          </a:p>
        </p:txBody>
      </p:sp>
      <p:sp>
        <p:nvSpPr>
          <p:cNvPr id="52" name="PlaceHolder 7"/>
          <p:cNvSpPr>
            <a:spLocks noGrp="1"/>
          </p:cNvSpPr>
          <p:nvPr>
            <p:ph type="body"/>
          </p:nvPr>
        </p:nvSpPr>
        <p:spPr>
          <a:xfrm>
            <a:off x="914400" y="1447920"/>
            <a:ext cx="7772040" cy="4571640"/>
          </a:xfrm>
          <a:prstGeom prst="rect">
            <a:avLst/>
          </a:prstGeom>
        </p:spPr>
        <p:txBody>
          <a:bodyPr lIns="90000" rIns="90000" tIns="45000" bIns="45000"/>
          <a:p>
            <a:pPr>
              <a:buSzPct val="45000"/>
              <a:buFont typeface="StarSymbol"/>
              <a:buChar char=""/>
            </a:pPr>
            <a:r>
              <a:rPr lang="en-US" sz="2600">
                <a:solidFill>
                  <a:srgbClr val="000000"/>
                </a:solidFill>
                <a:latin typeface="Perpetua"/>
              </a:rPr>
              <a:t>Cliquez pour éditer le format du plan de texte</a:t>
            </a:r>
            <a:endParaRPr/>
          </a:p>
          <a:p>
            <a:pPr lvl="1">
              <a:buSzPct val="75000"/>
              <a:buFont typeface="StarSymbol"/>
              <a:buChar char=""/>
            </a:pPr>
            <a:r>
              <a:rPr lang="en-US" sz="2600">
                <a:solidFill>
                  <a:srgbClr val="000000"/>
                </a:solidFill>
                <a:latin typeface="Perpetua"/>
              </a:rPr>
              <a:t>Second niveau de plan</a:t>
            </a:r>
            <a:endParaRPr/>
          </a:p>
          <a:p>
            <a:pPr lvl="2">
              <a:buSzPct val="45000"/>
              <a:buFont typeface="StarSymbol"/>
              <a:buChar char=""/>
            </a:pPr>
            <a:r>
              <a:rPr lang="en-US" sz="2600">
                <a:solidFill>
                  <a:srgbClr val="000000"/>
                </a:solidFill>
                <a:latin typeface="Perpetua"/>
              </a:rPr>
              <a:t>Troisième niveau de plan</a:t>
            </a:r>
            <a:endParaRPr/>
          </a:p>
          <a:p>
            <a:pPr lvl="3">
              <a:buSzPct val="75000"/>
              <a:buFont typeface="StarSymbol"/>
              <a:buChar char=""/>
            </a:pPr>
            <a:r>
              <a:rPr lang="en-US" sz="2600">
                <a:solidFill>
                  <a:srgbClr val="000000"/>
                </a:solidFill>
                <a:latin typeface="Perpetua"/>
              </a:rPr>
              <a:t>Quatrième niveau de plan</a:t>
            </a:r>
            <a:endParaRPr/>
          </a:p>
          <a:p>
            <a:pPr lvl="4">
              <a:buSzPct val="45000"/>
              <a:buFont typeface="StarSymbol"/>
              <a:buChar char=""/>
            </a:pPr>
            <a:r>
              <a:rPr lang="en-US" sz="2600">
                <a:solidFill>
                  <a:srgbClr val="000000"/>
                </a:solidFill>
                <a:latin typeface="Perpetua"/>
              </a:rPr>
              <a:t>Cinquième niveau de plan</a:t>
            </a:r>
            <a:endParaRPr/>
          </a:p>
          <a:p>
            <a:pPr lvl="5">
              <a:buSzPct val="45000"/>
              <a:buFont typeface="StarSymbol"/>
              <a:buChar char=""/>
            </a:pPr>
            <a:r>
              <a:rPr lang="en-US" sz="2600">
                <a:solidFill>
                  <a:srgbClr val="000000"/>
                </a:solidFill>
                <a:latin typeface="Perpetua"/>
              </a:rPr>
              <a:t>Sixième niveau de plan</a:t>
            </a:r>
            <a:endParaRPr/>
          </a:p>
          <a:p>
            <a:pPr>
              <a:lnSpc>
                <a:spcPct val="100000"/>
              </a:lnSpc>
              <a:buSzPct val="85000"/>
              <a:buFont typeface="Wingdings 2" charset="2"/>
              <a:buChar char=""/>
            </a:pPr>
            <a:r>
              <a:rPr lang="en-US" sz="2600">
                <a:solidFill>
                  <a:srgbClr val="000000"/>
                </a:solidFill>
                <a:latin typeface="Perpetua"/>
              </a:rPr>
              <a:t>Septième niveau de planClick to edit Master text styles</a:t>
            </a:r>
            <a:endParaRPr/>
          </a:p>
          <a:p>
            <a:pPr lvl="1">
              <a:lnSpc>
                <a:spcPct val="100000"/>
              </a:lnSpc>
              <a:buSzPct val="85000"/>
              <a:buFont typeface="Wingdings 2" charset="2"/>
              <a:buChar char=""/>
            </a:pPr>
            <a:r>
              <a:rPr lang="en-US" sz="2400">
                <a:solidFill>
                  <a:srgbClr val="000000"/>
                </a:solidFill>
                <a:latin typeface="Perpetua"/>
              </a:rPr>
              <a:t>Second level</a:t>
            </a:r>
            <a:endParaRPr/>
          </a:p>
          <a:p>
            <a:pPr lvl="2">
              <a:lnSpc>
                <a:spcPct val="100000"/>
              </a:lnSpc>
              <a:buSzPct val="85000"/>
              <a:buFont typeface="Wingdings 2" charset="2"/>
              <a:buChar char=""/>
            </a:pPr>
            <a:r>
              <a:rPr lang="en-US" sz="2000">
                <a:solidFill>
                  <a:srgbClr val="000000"/>
                </a:solidFill>
                <a:latin typeface="Perpetua"/>
              </a:rPr>
              <a:t>Third level</a:t>
            </a:r>
            <a:endParaRPr/>
          </a:p>
          <a:p>
            <a:pPr lvl="3">
              <a:lnSpc>
                <a:spcPct val="100000"/>
              </a:lnSpc>
              <a:buSzPct val="80000"/>
              <a:buFont typeface="Wingdings 2" charset="2"/>
              <a:buChar char=""/>
            </a:pPr>
            <a:r>
              <a:rPr lang="en-US" sz="2000">
                <a:solidFill>
                  <a:srgbClr val="000000"/>
                </a:solidFill>
                <a:latin typeface="Perpetua"/>
              </a:rPr>
              <a:t>Fourth level</a:t>
            </a:r>
            <a:endParaRPr/>
          </a:p>
          <a:p>
            <a:pPr lvl="4">
              <a:lnSpc>
                <a:spcPct val="100000"/>
              </a:lnSpc>
              <a:buFont typeface="StarSymbol"/>
              <a:buChar char="o"/>
            </a:pPr>
            <a:r>
              <a:rPr lang="en-US" sz="2000">
                <a:solidFill>
                  <a:srgbClr val="000000"/>
                </a:solidFill>
                <a:latin typeface="Perpetua"/>
              </a:rPr>
              <a:t>Fifth level</a:t>
            </a:r>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sp>
        <p:nvSpPr>
          <p:cNvPr id="87" name="CustomShape 1"/>
          <p:cNvSpPr/>
          <p:nvPr/>
        </p:nvSpPr>
        <p:spPr>
          <a:xfrm>
            <a:off x="0" y="0"/>
            <a:ext cx="9143640" cy="6857640"/>
          </a:xfrm>
          <a:prstGeom prst="rect">
            <a:avLst/>
          </a:prstGeom>
          <a:solidFill>
            <a:srgbClr val="ffffff"/>
          </a:solidFill>
          <a:ln w="12600">
            <a:noFill/>
          </a:ln>
        </p:spPr>
      </p:sp>
      <p:sp>
        <p:nvSpPr>
          <p:cNvPr id="88" name="CustomShape 2"/>
          <p:cNvSpPr/>
          <p:nvPr/>
        </p:nvSpPr>
        <p:spPr>
          <a:xfrm>
            <a:off x="64080" y="69840"/>
            <a:ext cx="9012960" cy="6693120"/>
          </a:xfrm>
          <a:prstGeom prst="roundRect">
            <a:avLst>
              <a:gd name="adj" fmla="val 4929"/>
            </a:avLst>
          </a:prstGeom>
          <a:solidFill>
            <a:srgbClr val="ffffff"/>
          </a:solidFill>
          <a:ln w="6480">
            <a:solidFill>
              <a:srgbClr val="000000"/>
            </a:solidFill>
            <a:round/>
          </a:ln>
        </p:spPr>
      </p:sp>
      <p:sp>
        <p:nvSpPr>
          <p:cNvPr id="89" name="PlaceHolder 3"/>
          <p:cNvSpPr>
            <a:spLocks noGrp="1"/>
          </p:cNvSpPr>
          <p:nvPr>
            <p:ph type="title"/>
          </p:nvPr>
        </p:nvSpPr>
        <p:spPr>
          <a:xfrm>
            <a:off x="914400" y="274680"/>
            <a:ext cx="7772040" cy="1142640"/>
          </a:xfrm>
          <a:prstGeom prst="rect">
            <a:avLst/>
          </a:prstGeom>
        </p:spPr>
        <p:txBody>
          <a:bodyPr lIns="90000" rIns="90000" tIns="45000" bIns="91440" anchor="b"/>
          <a:p>
            <a:pPr>
              <a:lnSpc>
                <a:spcPct val="100000"/>
              </a:lnSpc>
            </a:pPr>
            <a:r>
              <a:rPr lang="en-US" sz="4000">
                <a:solidFill>
                  <a:srgbClr val="696464"/>
                </a:solidFill>
                <a:latin typeface="Franklin Gothic Book"/>
              </a:rPr>
              <a:t>Cliquez pour éditer le format du texte-titreClick to edit Master title style</a:t>
            </a:r>
            <a:endParaRPr/>
          </a:p>
        </p:txBody>
      </p:sp>
      <p:sp>
        <p:nvSpPr>
          <p:cNvPr id="90" name="PlaceHolder 4"/>
          <p:cNvSpPr>
            <a:spLocks noGrp="1"/>
          </p:cNvSpPr>
          <p:nvPr>
            <p:ph type="dt"/>
          </p:nvPr>
        </p:nvSpPr>
        <p:spPr>
          <a:xfrm>
            <a:off x="6172200" y="6191280"/>
            <a:ext cx="2476080" cy="475920"/>
          </a:xfrm>
          <a:prstGeom prst="rect">
            <a:avLst/>
          </a:prstGeom>
        </p:spPr>
        <p:txBody>
          <a:bodyPr lIns="90000" rIns="90000" tIns="45000" bIns="45000" anchor="ctr"/>
          <a:p>
            <a:pPr algn="r">
              <a:lnSpc>
                <a:spcPct val="100000"/>
              </a:lnSpc>
            </a:pPr>
            <a:r>
              <a:rPr lang="fr-FR" sz="1400">
                <a:solidFill>
                  <a:srgbClr val="696464"/>
                </a:solidFill>
                <a:latin typeface="Perpetua"/>
              </a:rPr>
              <a:t>12/04/2015</a:t>
            </a:r>
            <a:endParaRPr/>
          </a:p>
        </p:txBody>
      </p:sp>
      <p:sp>
        <p:nvSpPr>
          <p:cNvPr id="91" name="PlaceHolder 5"/>
          <p:cNvSpPr>
            <a:spLocks noGrp="1"/>
          </p:cNvSpPr>
          <p:nvPr>
            <p:ph type="ftr"/>
          </p:nvPr>
        </p:nvSpPr>
        <p:spPr>
          <a:xfrm>
            <a:off x="914400" y="6172200"/>
            <a:ext cx="3962160" cy="456840"/>
          </a:xfrm>
          <a:prstGeom prst="rect">
            <a:avLst/>
          </a:prstGeom>
        </p:spPr>
        <p:txBody>
          <a:bodyPr lIns="90000" rIns="90000" tIns="45000" bIns="45000" anchor="ctr"/>
          <a:p>
            <a:endParaRPr/>
          </a:p>
        </p:txBody>
      </p:sp>
      <p:sp>
        <p:nvSpPr>
          <p:cNvPr id="92" name="PlaceHolder 6"/>
          <p:cNvSpPr>
            <a:spLocks noGrp="1"/>
          </p:cNvSpPr>
          <p:nvPr>
            <p:ph type="sldNum"/>
          </p:nvPr>
        </p:nvSpPr>
        <p:spPr>
          <a:xfrm>
            <a:off x="146160" y="6210360"/>
            <a:ext cx="456840" cy="456840"/>
          </a:xfrm>
          <a:prstGeom prst="rect">
            <a:avLst/>
          </a:prstGeom>
        </p:spPr>
        <p:txBody>
          <a:bodyPr lIns="0" rIns="0" tIns="0" bIns="0" anchor="ctr" anchorCtr="1"/>
          <a:p>
            <a:pPr algn="ctr">
              <a:lnSpc>
                <a:spcPct val="100000"/>
              </a:lnSpc>
            </a:pPr>
            <a:fld id="{D2890EC0-9D83-4CB7-BD9F-5BB7D7537FF0}" type="slidenum">
              <a:rPr lang="fr-FR" sz="1400">
                <a:solidFill>
                  <a:srgbClr val="ffffff"/>
                </a:solidFill>
                <a:latin typeface="Franklin Gothic Book"/>
              </a:rPr>
              <a:t>&lt;numéro&gt;</a:t>
            </a:fld>
            <a:endParaRPr/>
          </a:p>
        </p:txBody>
      </p:sp>
      <p:sp>
        <p:nvSpPr>
          <p:cNvPr id="93" name="PlaceHolder 7"/>
          <p:cNvSpPr>
            <a:spLocks noGrp="1"/>
          </p:cNvSpPr>
          <p:nvPr>
            <p:ph type="body"/>
          </p:nvPr>
        </p:nvSpPr>
        <p:spPr>
          <a:xfrm>
            <a:off x="457200" y="1604520"/>
            <a:ext cx="8229240" cy="3976920"/>
          </a:xfrm>
          <a:prstGeom prst="rect">
            <a:avLst/>
          </a:prstGeom>
        </p:spPr>
        <p:txBody>
          <a:bodyPr lIns="0" rIns="0" tIns="0" bIns="0"/>
          <a:p>
            <a:pPr>
              <a:buSzPct val="45000"/>
              <a:buFont typeface="StarSymbol"/>
              <a:buChar char=""/>
            </a:pPr>
            <a:r>
              <a:rPr lang="en-US" sz="2600">
                <a:latin typeface="Perpetua"/>
              </a:rPr>
              <a:t>Cliquez pour éditer le format du plan de texte</a:t>
            </a:r>
            <a:endParaRPr/>
          </a:p>
          <a:p>
            <a:pPr lvl="1">
              <a:buSzPct val="75000"/>
              <a:buFont typeface="StarSymbol"/>
              <a:buChar char=""/>
            </a:pPr>
            <a:r>
              <a:rPr lang="en-US" sz="2000">
                <a:latin typeface="Perpetua"/>
              </a:rPr>
              <a:t>Second niveau de plan</a:t>
            </a:r>
            <a:endParaRPr/>
          </a:p>
          <a:p>
            <a:pPr lvl="2">
              <a:buSzPct val="45000"/>
              <a:buFont typeface="StarSymbol"/>
              <a:buChar char=""/>
            </a:pPr>
            <a:r>
              <a:rPr lang="en-US" sz="2000">
                <a:latin typeface="Perpetua"/>
              </a:rPr>
              <a:t>Troisième niveau de plan</a:t>
            </a:r>
            <a:endParaRPr/>
          </a:p>
          <a:p>
            <a:pPr lvl="3">
              <a:buSzPct val="75000"/>
              <a:buFont typeface="StarSymbol"/>
              <a:buChar char=""/>
            </a:pPr>
            <a:r>
              <a:rPr lang="en-US" sz="2000">
                <a:latin typeface="Perpetua"/>
              </a:rPr>
              <a:t>Quatrième niveau de plan</a:t>
            </a:r>
            <a:endParaRPr/>
          </a:p>
          <a:p>
            <a:pPr lvl="4">
              <a:buSzPct val="45000"/>
              <a:buFont typeface="StarSymbol"/>
              <a:buChar char=""/>
            </a:pPr>
            <a:r>
              <a:rPr lang="en-US" sz="2000">
                <a:latin typeface="Perpetua"/>
              </a:rPr>
              <a:t>Cinquième niveau de plan</a:t>
            </a:r>
            <a:endParaRPr/>
          </a:p>
          <a:p>
            <a:pPr lvl="5">
              <a:buSzPct val="45000"/>
              <a:buFont typeface="StarSymbol"/>
              <a:buChar char=""/>
            </a:pPr>
            <a:r>
              <a:rPr lang="en-US" sz="2000">
                <a:latin typeface="Perpetua"/>
              </a:rPr>
              <a:t>Sixième niveau de plan</a:t>
            </a:r>
            <a:endParaRPr/>
          </a:p>
          <a:p>
            <a:pPr lvl="6">
              <a:buSzPct val="45000"/>
              <a:buFont typeface="StarSymbol"/>
              <a:buChar char=""/>
            </a:pPr>
            <a:r>
              <a:rPr lang="en-US" sz="2000">
                <a:latin typeface="Perpetua"/>
              </a:rPr>
              <a:t>Septième niveau de plan</a:t>
            </a:r>
            <a:endParaRPr/>
          </a:p>
        </p:txBody>
      </p:sp>
    </p:spTree>
  </p:cSld>
  <p:clrMap bg1="lt1" bg2="lt2" tx1="dk1" tx2="dk2" accent1="accent1" accent2="accent2" accent3="accent3" accent4="accent4" accent5="accent5" accent6="accent6" hlink="hlink" folHlink="folHlink"/>
  <p:sldLayoutIdLst>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sp>
        <p:nvSpPr>
          <p:cNvPr id="128" name="CustomShape 1"/>
          <p:cNvSpPr/>
          <p:nvPr/>
        </p:nvSpPr>
        <p:spPr>
          <a:xfrm>
            <a:off x="0" y="0"/>
            <a:ext cx="9143640" cy="6857640"/>
          </a:xfrm>
          <a:prstGeom prst="rect">
            <a:avLst/>
          </a:prstGeom>
          <a:solidFill>
            <a:srgbClr val="ffffff"/>
          </a:solidFill>
          <a:ln w="12600">
            <a:noFill/>
          </a:ln>
        </p:spPr>
      </p:sp>
      <p:sp>
        <p:nvSpPr>
          <p:cNvPr id="129" name="CustomShape 2"/>
          <p:cNvSpPr/>
          <p:nvPr/>
        </p:nvSpPr>
        <p:spPr>
          <a:xfrm>
            <a:off x="64080" y="69840"/>
            <a:ext cx="9012960" cy="6693120"/>
          </a:xfrm>
          <a:prstGeom prst="roundRect">
            <a:avLst>
              <a:gd name="adj" fmla="val 4929"/>
            </a:avLst>
          </a:prstGeom>
          <a:solidFill>
            <a:srgbClr val="ffffff"/>
          </a:solidFill>
          <a:ln w="6480">
            <a:solidFill>
              <a:srgbClr val="000000"/>
            </a:solidFill>
            <a:round/>
          </a:ln>
        </p:spPr>
      </p:sp>
      <p:sp>
        <p:nvSpPr>
          <p:cNvPr id="130" name="PlaceHolder 3"/>
          <p:cNvSpPr>
            <a:spLocks noGrp="1"/>
          </p:cNvSpPr>
          <p:nvPr>
            <p:ph type="title"/>
          </p:nvPr>
        </p:nvSpPr>
        <p:spPr>
          <a:xfrm>
            <a:off x="457200" y="277920"/>
            <a:ext cx="8229240" cy="1139400"/>
          </a:xfrm>
          <a:prstGeom prst="rect">
            <a:avLst/>
          </a:prstGeom>
        </p:spPr>
        <p:txBody>
          <a:bodyPr lIns="90000" rIns="90000" tIns="45000" bIns="91440" anchor="b"/>
          <a:p>
            <a:pPr>
              <a:lnSpc>
                <a:spcPct val="100000"/>
              </a:lnSpc>
            </a:pPr>
            <a:r>
              <a:rPr lang="en-US" sz="4000">
                <a:solidFill>
                  <a:srgbClr val="696464"/>
                </a:solidFill>
                <a:latin typeface="Franklin Gothic Book"/>
              </a:rPr>
              <a:t>Cliquez pour éditer le format du texte-titreClick to edit Master title style</a:t>
            </a:r>
            <a:endParaRPr/>
          </a:p>
        </p:txBody>
      </p:sp>
      <p:sp>
        <p:nvSpPr>
          <p:cNvPr id="131" name="PlaceHolder 4"/>
          <p:cNvSpPr>
            <a:spLocks noGrp="1"/>
          </p:cNvSpPr>
          <p:nvPr>
            <p:ph type="body"/>
          </p:nvPr>
        </p:nvSpPr>
        <p:spPr>
          <a:xfrm>
            <a:off x="457200" y="1600200"/>
            <a:ext cx="4038120" cy="4530240"/>
          </a:xfrm>
          <a:prstGeom prst="rect">
            <a:avLst/>
          </a:prstGeom>
        </p:spPr>
        <p:txBody>
          <a:bodyPr lIns="90000" rIns="90000" tIns="45000" bIns="45000"/>
          <a:p>
            <a:pPr>
              <a:buSzPct val="45000"/>
              <a:buFont typeface="StarSymbol"/>
              <a:buChar char=""/>
            </a:pPr>
            <a:r>
              <a:rPr lang="en-US" sz="2600">
                <a:solidFill>
                  <a:srgbClr val="000000"/>
                </a:solidFill>
                <a:latin typeface="Perpetua"/>
              </a:rPr>
              <a:t>Cliquez pour éditer le format du plan de texte</a:t>
            </a:r>
            <a:endParaRPr/>
          </a:p>
          <a:p>
            <a:pPr lvl="1">
              <a:buSzPct val="75000"/>
              <a:buFont typeface="StarSymbol"/>
              <a:buChar char=""/>
            </a:pPr>
            <a:r>
              <a:rPr lang="en-US" sz="2600">
                <a:solidFill>
                  <a:srgbClr val="000000"/>
                </a:solidFill>
                <a:latin typeface="Perpetua"/>
              </a:rPr>
              <a:t>Second niveau de plan</a:t>
            </a:r>
            <a:endParaRPr/>
          </a:p>
          <a:p>
            <a:pPr lvl="2">
              <a:buSzPct val="45000"/>
              <a:buFont typeface="StarSymbol"/>
              <a:buChar char=""/>
            </a:pPr>
            <a:r>
              <a:rPr lang="en-US" sz="2600">
                <a:solidFill>
                  <a:srgbClr val="000000"/>
                </a:solidFill>
                <a:latin typeface="Perpetua"/>
              </a:rPr>
              <a:t>Troisième niveau de plan</a:t>
            </a:r>
            <a:endParaRPr/>
          </a:p>
          <a:p>
            <a:pPr lvl="3">
              <a:buSzPct val="75000"/>
              <a:buFont typeface="StarSymbol"/>
              <a:buChar char=""/>
            </a:pPr>
            <a:r>
              <a:rPr lang="en-US" sz="2600">
                <a:solidFill>
                  <a:srgbClr val="000000"/>
                </a:solidFill>
                <a:latin typeface="Perpetua"/>
              </a:rPr>
              <a:t>Quatrième niveau de plan</a:t>
            </a:r>
            <a:endParaRPr/>
          </a:p>
          <a:p>
            <a:pPr lvl="4">
              <a:buSzPct val="45000"/>
              <a:buFont typeface="StarSymbol"/>
              <a:buChar char=""/>
            </a:pPr>
            <a:r>
              <a:rPr lang="en-US" sz="2600">
                <a:solidFill>
                  <a:srgbClr val="000000"/>
                </a:solidFill>
                <a:latin typeface="Perpetua"/>
              </a:rPr>
              <a:t>Cinquième niveau de plan</a:t>
            </a:r>
            <a:endParaRPr/>
          </a:p>
          <a:p>
            <a:pPr lvl="5">
              <a:buSzPct val="45000"/>
              <a:buFont typeface="StarSymbol"/>
              <a:buChar char=""/>
            </a:pPr>
            <a:r>
              <a:rPr lang="en-US" sz="2600">
                <a:solidFill>
                  <a:srgbClr val="000000"/>
                </a:solidFill>
                <a:latin typeface="Perpetua"/>
              </a:rPr>
              <a:t>Sixième niveau de plan</a:t>
            </a:r>
            <a:endParaRPr/>
          </a:p>
          <a:p>
            <a:pPr>
              <a:lnSpc>
                <a:spcPct val="100000"/>
              </a:lnSpc>
              <a:buSzPct val="85000"/>
              <a:buFont typeface="Wingdings 2" charset="2"/>
              <a:buChar char=""/>
            </a:pPr>
            <a:r>
              <a:rPr lang="en-US" sz="2600">
                <a:solidFill>
                  <a:srgbClr val="000000"/>
                </a:solidFill>
                <a:latin typeface="Perpetua"/>
              </a:rPr>
              <a:t>Septième niveau de planClick to edit Master text styles</a:t>
            </a:r>
            <a:endParaRPr/>
          </a:p>
          <a:p>
            <a:pPr lvl="1">
              <a:lnSpc>
                <a:spcPct val="100000"/>
              </a:lnSpc>
              <a:buSzPct val="85000"/>
              <a:buFont typeface="Wingdings 2" charset="2"/>
              <a:buChar char=""/>
            </a:pPr>
            <a:r>
              <a:rPr lang="en-US" sz="2400">
                <a:solidFill>
                  <a:srgbClr val="000000"/>
                </a:solidFill>
                <a:latin typeface="Perpetua"/>
              </a:rPr>
              <a:t>Second level</a:t>
            </a:r>
            <a:endParaRPr/>
          </a:p>
          <a:p>
            <a:pPr lvl="2">
              <a:lnSpc>
                <a:spcPct val="100000"/>
              </a:lnSpc>
              <a:buSzPct val="85000"/>
              <a:buFont typeface="Wingdings 2" charset="2"/>
              <a:buChar char=""/>
            </a:pPr>
            <a:r>
              <a:rPr lang="en-US" sz="2000">
                <a:solidFill>
                  <a:srgbClr val="000000"/>
                </a:solidFill>
                <a:latin typeface="Perpetua"/>
              </a:rPr>
              <a:t>Third level</a:t>
            </a:r>
            <a:endParaRPr/>
          </a:p>
          <a:p>
            <a:pPr lvl="3">
              <a:lnSpc>
                <a:spcPct val="100000"/>
              </a:lnSpc>
              <a:buSzPct val="80000"/>
              <a:buFont typeface="Wingdings 2" charset="2"/>
              <a:buChar char=""/>
            </a:pPr>
            <a:r>
              <a:rPr lang="en-US" sz="2000">
                <a:solidFill>
                  <a:srgbClr val="000000"/>
                </a:solidFill>
                <a:latin typeface="Perpetua"/>
              </a:rPr>
              <a:t>Fourth level</a:t>
            </a:r>
            <a:endParaRPr/>
          </a:p>
          <a:p>
            <a:pPr lvl="4">
              <a:lnSpc>
                <a:spcPct val="100000"/>
              </a:lnSpc>
              <a:buFont typeface="StarSymbol"/>
              <a:buChar char="o"/>
            </a:pPr>
            <a:r>
              <a:rPr lang="en-US" sz="2000">
                <a:solidFill>
                  <a:srgbClr val="000000"/>
                </a:solidFill>
                <a:latin typeface="Perpetua"/>
              </a:rPr>
              <a:t>Fifth level</a:t>
            </a:r>
            <a:endParaRPr/>
          </a:p>
        </p:txBody>
      </p:sp>
      <p:sp>
        <p:nvSpPr>
          <p:cNvPr id="132" name="PlaceHolder 5"/>
          <p:cNvSpPr>
            <a:spLocks noGrp="1"/>
          </p:cNvSpPr>
          <p:nvPr>
            <p:ph type="body"/>
          </p:nvPr>
        </p:nvSpPr>
        <p:spPr>
          <a:xfrm>
            <a:off x="4648320" y="1600200"/>
            <a:ext cx="4038120" cy="4530240"/>
          </a:xfrm>
          <a:prstGeom prst="rect">
            <a:avLst/>
          </a:prstGeom>
        </p:spPr>
        <p:txBody>
          <a:bodyPr lIns="90000" rIns="90000" tIns="45000" bIns="45000" anchor="ctr"/>
          <a:p>
            <a:pPr>
              <a:buSzPct val="45000"/>
              <a:buFont typeface="StarSymbol"/>
              <a:buChar char=""/>
            </a:pPr>
            <a:r>
              <a:rPr lang="en-US" sz="1400">
                <a:solidFill>
                  <a:srgbClr val="696464"/>
                </a:solidFill>
                <a:latin typeface="Perpetua"/>
              </a:rPr>
              <a:t>Cliquez pour éditer le format du plan de texte</a:t>
            </a:r>
            <a:endParaRPr/>
          </a:p>
          <a:p>
            <a:pPr lvl="1">
              <a:buSzPct val="75000"/>
              <a:buFont typeface="StarSymbol"/>
              <a:buChar char=""/>
            </a:pPr>
            <a:r>
              <a:rPr lang="en-US" sz="1400">
                <a:solidFill>
                  <a:srgbClr val="696464"/>
                </a:solidFill>
                <a:latin typeface="Perpetua"/>
              </a:rPr>
              <a:t>Second niveau de plan</a:t>
            </a:r>
            <a:endParaRPr/>
          </a:p>
          <a:p>
            <a:pPr lvl="2">
              <a:buSzPct val="45000"/>
              <a:buFont typeface="StarSymbol"/>
              <a:buChar char=""/>
            </a:pPr>
            <a:r>
              <a:rPr lang="en-US" sz="1400">
                <a:solidFill>
                  <a:srgbClr val="696464"/>
                </a:solidFill>
                <a:latin typeface="Perpetua"/>
              </a:rPr>
              <a:t>Troisième niveau de plan</a:t>
            </a:r>
            <a:endParaRPr/>
          </a:p>
          <a:p>
            <a:pPr lvl="3">
              <a:buSzPct val="75000"/>
              <a:buFont typeface="StarSymbol"/>
              <a:buChar char=""/>
            </a:pPr>
            <a:r>
              <a:rPr lang="en-US" sz="1400">
                <a:solidFill>
                  <a:srgbClr val="696464"/>
                </a:solidFill>
                <a:latin typeface="Perpetua"/>
              </a:rPr>
              <a:t>Quatrième niveau de plan</a:t>
            </a:r>
            <a:endParaRPr/>
          </a:p>
          <a:p>
            <a:pPr lvl="4">
              <a:buSzPct val="45000"/>
              <a:buFont typeface="StarSymbol"/>
              <a:buChar char=""/>
            </a:pPr>
            <a:r>
              <a:rPr lang="en-US" sz="1400">
                <a:solidFill>
                  <a:srgbClr val="696464"/>
                </a:solidFill>
                <a:latin typeface="Perpetua"/>
              </a:rPr>
              <a:t>Cinquième niveau de plan</a:t>
            </a:r>
            <a:endParaRPr/>
          </a:p>
          <a:p>
            <a:pPr lvl="5">
              <a:buSzPct val="45000"/>
              <a:buFont typeface="StarSymbol"/>
              <a:buChar char=""/>
            </a:pPr>
            <a:r>
              <a:rPr lang="en-US" sz="1400">
                <a:solidFill>
                  <a:srgbClr val="696464"/>
                </a:solidFill>
                <a:latin typeface="Perpetua"/>
              </a:rPr>
              <a:t>Sixième niveau de plan</a:t>
            </a:r>
            <a:endParaRPr/>
          </a:p>
          <a:p>
            <a:pPr>
              <a:lnSpc>
                <a:spcPct val="100000"/>
              </a:lnSpc>
              <a:buSzPct val="85000"/>
              <a:buFont typeface="Wingdings 2" charset="2"/>
              <a:buChar char=""/>
            </a:pPr>
            <a:r>
              <a:rPr lang="en-US" sz="1400">
                <a:solidFill>
                  <a:srgbClr val="696464"/>
                </a:solidFill>
                <a:latin typeface="Perpetua"/>
              </a:rPr>
              <a:t>Septième niveau de planClick to edit Master text styles</a:t>
            </a:r>
            <a:endParaRPr/>
          </a:p>
          <a:p>
            <a:pPr lvl="1">
              <a:lnSpc>
                <a:spcPct val="100000"/>
              </a:lnSpc>
              <a:buSzPct val="85000"/>
              <a:buFont typeface="Wingdings 2" charset="2"/>
              <a:buChar char=""/>
            </a:pPr>
            <a:r>
              <a:rPr lang="en-US" sz="2400">
                <a:solidFill>
                  <a:srgbClr val="000000"/>
                </a:solidFill>
                <a:latin typeface="Perpetua"/>
              </a:rPr>
              <a:t>Second level</a:t>
            </a:r>
            <a:endParaRPr/>
          </a:p>
          <a:p>
            <a:pPr lvl="2">
              <a:lnSpc>
                <a:spcPct val="100000"/>
              </a:lnSpc>
              <a:buSzPct val="85000"/>
              <a:buFont typeface="Wingdings 2" charset="2"/>
              <a:buChar char=""/>
            </a:pPr>
            <a:r>
              <a:rPr lang="en-US" sz="2000">
                <a:solidFill>
                  <a:srgbClr val="000000"/>
                </a:solidFill>
                <a:latin typeface="Perpetua"/>
              </a:rPr>
              <a:t>Third level</a:t>
            </a:r>
            <a:endParaRPr/>
          </a:p>
          <a:p>
            <a:pPr lvl="3">
              <a:lnSpc>
                <a:spcPct val="100000"/>
              </a:lnSpc>
              <a:buSzPct val="80000"/>
              <a:buFont typeface="Wingdings 2" charset="2"/>
              <a:buChar char=""/>
            </a:pPr>
            <a:r>
              <a:rPr lang="en-US" sz="2000">
                <a:solidFill>
                  <a:srgbClr val="000000"/>
                </a:solidFill>
                <a:latin typeface="Perpetua"/>
              </a:rPr>
              <a:t>Fourth level</a:t>
            </a:r>
            <a:endParaRPr/>
          </a:p>
          <a:p>
            <a:pPr lvl="4">
              <a:lnSpc>
                <a:spcPct val="100000"/>
              </a:lnSpc>
              <a:buFont typeface="StarSymbol"/>
              <a:buChar char="o"/>
            </a:pPr>
            <a:r>
              <a:rPr lang="en-US" sz="2000">
                <a:solidFill>
                  <a:srgbClr val="000000"/>
                </a:solidFill>
                <a:latin typeface="Perpetua"/>
              </a:rPr>
              <a:t>Fifth level</a:t>
            </a:r>
            <a:endParaRPr/>
          </a:p>
        </p:txBody>
      </p:sp>
      <p:sp>
        <p:nvSpPr>
          <p:cNvPr id="133" name="PlaceHolder 6"/>
          <p:cNvSpPr>
            <a:spLocks noGrp="1"/>
          </p:cNvSpPr>
          <p:nvPr>
            <p:ph type="dt"/>
          </p:nvPr>
        </p:nvSpPr>
        <p:spPr>
          <a:xfrm>
            <a:off x="457200" y="6248520"/>
            <a:ext cx="2133360" cy="456840"/>
          </a:xfrm>
          <a:prstGeom prst="rect">
            <a:avLst/>
          </a:prstGeom>
        </p:spPr>
        <p:txBody>
          <a:bodyPr lIns="90000" rIns="90000" tIns="45000" bIns="45000" anchor="ctr"/>
          <a:p>
            <a:pPr>
              <a:lnSpc>
                <a:spcPct val="100000"/>
              </a:lnSpc>
            </a:pPr>
            <a:r>
              <a:rPr lang="fr-FR" sz="1400">
                <a:solidFill>
                  <a:srgbClr val="696464"/>
                </a:solidFill>
                <a:latin typeface="Perpetua"/>
              </a:rPr>
              <a:t>12/04/2015</a:t>
            </a:r>
            <a:endParaRPr/>
          </a:p>
        </p:txBody>
      </p:sp>
      <p:sp>
        <p:nvSpPr>
          <p:cNvPr id="134" name="PlaceHolder 7"/>
          <p:cNvSpPr>
            <a:spLocks noGrp="1"/>
          </p:cNvSpPr>
          <p:nvPr>
            <p:ph type="ftr"/>
          </p:nvPr>
        </p:nvSpPr>
        <p:spPr>
          <a:xfrm>
            <a:off x="3124080" y="6248520"/>
            <a:ext cx="2895120" cy="456840"/>
          </a:xfrm>
          <a:prstGeom prst="rect">
            <a:avLst/>
          </a:prstGeom>
        </p:spPr>
        <p:txBody>
          <a:bodyPr lIns="90000" rIns="90000" tIns="45000" bIns="45000" anchor="ctr"/>
          <a:p>
            <a:endParaRPr/>
          </a:p>
        </p:txBody>
      </p:sp>
      <p:sp>
        <p:nvSpPr>
          <p:cNvPr id="135" name="PlaceHolder 8"/>
          <p:cNvSpPr>
            <a:spLocks noGrp="1"/>
          </p:cNvSpPr>
          <p:nvPr>
            <p:ph type="sldNum"/>
          </p:nvPr>
        </p:nvSpPr>
        <p:spPr>
          <a:xfrm>
            <a:off x="6553080" y="6248520"/>
            <a:ext cx="2133360" cy="456840"/>
          </a:xfrm>
          <a:prstGeom prst="rect">
            <a:avLst/>
          </a:prstGeom>
        </p:spPr>
        <p:txBody>
          <a:bodyPr lIns="0" rIns="0" tIns="0" bIns="0" anchor="ctr" anchorCtr="1"/>
          <a:p>
            <a:pPr>
              <a:lnSpc>
                <a:spcPct val="100000"/>
              </a:lnSpc>
            </a:pPr>
            <a:fld id="{FD2BCD7D-8976-4CF1-BF0E-6D2A512E5F8B}" type="slidenum">
              <a:rPr lang="fr-FR" sz="1400">
                <a:solidFill>
                  <a:srgbClr val="ffffff"/>
                </a:solidFill>
                <a:latin typeface="Franklin Gothic Book"/>
              </a:rPr>
              <a:t>&lt;numéro&gt;</a:t>
            </a:fld>
            <a:endParaRPr/>
          </a:p>
        </p:txBody>
      </p:sp>
    </p:spTree>
  </p:cSld>
  <p:clrMap bg1="lt1" bg2="lt2" tx1="dk1" tx2="dk2" accent1="accent1" accent2="accent2" accent3="accent3" accent4="accent4" accent5="accent5" accent6="accent6" hlink="hlink" folHlink="folHlink"/>
  <p:sldLayoutIdLst>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sp>
        <p:nvSpPr>
          <p:cNvPr id="170" name="CustomShape 1"/>
          <p:cNvSpPr/>
          <p:nvPr/>
        </p:nvSpPr>
        <p:spPr>
          <a:xfrm>
            <a:off x="0" y="0"/>
            <a:ext cx="9143640" cy="6857640"/>
          </a:xfrm>
          <a:prstGeom prst="rect">
            <a:avLst/>
          </a:prstGeom>
          <a:solidFill>
            <a:srgbClr val="ffffff"/>
          </a:solidFill>
          <a:ln w="12600">
            <a:noFill/>
          </a:ln>
        </p:spPr>
      </p:sp>
      <p:sp>
        <p:nvSpPr>
          <p:cNvPr id="171" name="CustomShape 2"/>
          <p:cNvSpPr/>
          <p:nvPr/>
        </p:nvSpPr>
        <p:spPr>
          <a:xfrm>
            <a:off x="64080" y="69840"/>
            <a:ext cx="9012960" cy="6693120"/>
          </a:xfrm>
          <a:prstGeom prst="roundRect">
            <a:avLst>
              <a:gd name="adj" fmla="val 4929"/>
            </a:avLst>
          </a:prstGeom>
          <a:solidFill>
            <a:srgbClr val="ffffff"/>
          </a:solidFill>
          <a:ln w="6480">
            <a:solidFill>
              <a:srgbClr val="000000"/>
            </a:solidFill>
            <a:round/>
          </a:ln>
        </p:spPr>
      </p:sp>
      <p:sp>
        <p:nvSpPr>
          <p:cNvPr id="172" name="PlaceHolder 3"/>
          <p:cNvSpPr>
            <a:spLocks noGrp="1"/>
          </p:cNvSpPr>
          <p:nvPr>
            <p:ph type="title"/>
          </p:nvPr>
        </p:nvSpPr>
        <p:spPr>
          <a:xfrm>
            <a:off x="914400" y="272880"/>
            <a:ext cx="7772040" cy="1142640"/>
          </a:xfrm>
          <a:prstGeom prst="rect">
            <a:avLst/>
          </a:prstGeom>
        </p:spPr>
        <p:txBody>
          <a:bodyPr lIns="90000" rIns="90000" tIns="45000" bIns="91440" anchor="b"/>
          <a:p>
            <a:pPr>
              <a:lnSpc>
                <a:spcPct val="100000"/>
              </a:lnSpc>
            </a:pPr>
            <a:r>
              <a:rPr lang="en-US" sz="4000">
                <a:solidFill>
                  <a:srgbClr val="696464"/>
                </a:solidFill>
                <a:latin typeface="Franklin Gothic Book"/>
              </a:rPr>
              <a:t>Cliquez pour éditer le format du texte-titreClick to edit Master title style</a:t>
            </a:r>
            <a:endParaRPr/>
          </a:p>
        </p:txBody>
      </p:sp>
      <p:sp>
        <p:nvSpPr>
          <p:cNvPr id="173" name="PlaceHolder 4"/>
          <p:cNvSpPr>
            <a:spLocks noGrp="1"/>
          </p:cNvSpPr>
          <p:nvPr>
            <p:ph type="body"/>
          </p:nvPr>
        </p:nvSpPr>
        <p:spPr>
          <a:xfrm>
            <a:off x="914400" y="1447920"/>
            <a:ext cx="3733560" cy="761760"/>
          </a:xfrm>
          <a:prstGeom prst="rect">
            <a:avLst/>
          </a:prstGeom>
        </p:spPr>
        <p:txBody>
          <a:bodyPr rIns="90000" tIns="45000" bIns="45000" anchor="b"/>
          <a:p>
            <a:pPr>
              <a:buSzPct val="45000"/>
              <a:buFont typeface="StarSymbol"/>
              <a:buChar char=""/>
            </a:pPr>
            <a:r>
              <a:rPr b="1" lang="en-US" sz="2400">
                <a:solidFill>
                  <a:srgbClr val="d34817"/>
                </a:solidFill>
                <a:latin typeface="Franklin Gothic Book"/>
              </a:rPr>
              <a:t>Cliquez pour éditer le format du plan de texte</a:t>
            </a:r>
            <a:endParaRPr/>
          </a:p>
          <a:p>
            <a:pPr lvl="1">
              <a:buSzPct val="75000"/>
              <a:buFont typeface="StarSymbol"/>
              <a:buChar char=""/>
            </a:pPr>
            <a:r>
              <a:rPr b="1" lang="en-US" sz="2400">
                <a:solidFill>
                  <a:srgbClr val="d34817"/>
                </a:solidFill>
                <a:latin typeface="Franklin Gothic Book"/>
              </a:rPr>
              <a:t>Second niveau de plan</a:t>
            </a:r>
            <a:endParaRPr/>
          </a:p>
          <a:p>
            <a:pPr lvl="2">
              <a:buSzPct val="45000"/>
              <a:buFont typeface="StarSymbol"/>
              <a:buChar char=""/>
            </a:pPr>
            <a:r>
              <a:rPr b="1" lang="en-US" sz="2400">
                <a:solidFill>
                  <a:srgbClr val="d34817"/>
                </a:solidFill>
                <a:latin typeface="Franklin Gothic Book"/>
              </a:rPr>
              <a:t>Troisième niveau de plan</a:t>
            </a:r>
            <a:endParaRPr/>
          </a:p>
          <a:p>
            <a:pPr lvl="3">
              <a:buSzPct val="75000"/>
              <a:buFont typeface="StarSymbol"/>
              <a:buChar char=""/>
            </a:pPr>
            <a:r>
              <a:rPr b="1" lang="en-US" sz="2400">
                <a:solidFill>
                  <a:srgbClr val="d34817"/>
                </a:solidFill>
                <a:latin typeface="Franklin Gothic Book"/>
              </a:rPr>
              <a:t>Quatrième niveau de plan</a:t>
            </a:r>
            <a:endParaRPr/>
          </a:p>
          <a:p>
            <a:pPr lvl="4">
              <a:buSzPct val="45000"/>
              <a:buFont typeface="StarSymbol"/>
              <a:buChar char=""/>
            </a:pPr>
            <a:r>
              <a:rPr b="1" lang="en-US" sz="2400">
                <a:solidFill>
                  <a:srgbClr val="d34817"/>
                </a:solidFill>
                <a:latin typeface="Franklin Gothic Book"/>
              </a:rPr>
              <a:t>Cinquième niveau de plan</a:t>
            </a:r>
            <a:endParaRPr/>
          </a:p>
          <a:p>
            <a:pPr lvl="5">
              <a:buSzPct val="45000"/>
              <a:buFont typeface="StarSymbol"/>
              <a:buChar char=""/>
            </a:pPr>
            <a:r>
              <a:rPr b="1" lang="en-US" sz="2400">
                <a:solidFill>
                  <a:srgbClr val="d34817"/>
                </a:solidFill>
                <a:latin typeface="Franklin Gothic Book"/>
              </a:rPr>
              <a:t>Sixième niveau de plan</a:t>
            </a:r>
            <a:endParaRPr/>
          </a:p>
          <a:p>
            <a:pPr>
              <a:lnSpc>
                <a:spcPct val="100000"/>
              </a:lnSpc>
            </a:pPr>
            <a:r>
              <a:rPr b="1" lang="en-US" sz="2400">
                <a:solidFill>
                  <a:srgbClr val="d34817"/>
                </a:solidFill>
                <a:latin typeface="Franklin Gothic Book"/>
              </a:rPr>
              <a:t>Septième niveau de planClick to edit Master text styles</a:t>
            </a:r>
            <a:endParaRPr/>
          </a:p>
        </p:txBody>
      </p:sp>
      <p:sp>
        <p:nvSpPr>
          <p:cNvPr id="174" name="PlaceHolder 5"/>
          <p:cNvSpPr>
            <a:spLocks noGrp="1"/>
          </p:cNvSpPr>
          <p:nvPr>
            <p:ph type="body"/>
          </p:nvPr>
        </p:nvSpPr>
        <p:spPr>
          <a:xfrm>
            <a:off x="4952880" y="1447920"/>
            <a:ext cx="3733560" cy="761760"/>
          </a:xfrm>
          <a:prstGeom prst="rect">
            <a:avLst/>
          </a:prstGeom>
        </p:spPr>
        <p:txBody>
          <a:bodyPr rIns="90000" tIns="45000" bIns="45000" anchor="b"/>
          <a:p>
            <a:pPr>
              <a:buSzPct val="45000"/>
              <a:buFont typeface="StarSymbol"/>
              <a:buChar char=""/>
            </a:pPr>
            <a:r>
              <a:rPr b="1" lang="en-US" sz="2400">
                <a:solidFill>
                  <a:srgbClr val="d34817"/>
                </a:solidFill>
                <a:latin typeface="Franklin Gothic Book"/>
              </a:rPr>
              <a:t>Cliquez pour éditer le format du plan de texte</a:t>
            </a:r>
            <a:endParaRPr/>
          </a:p>
          <a:p>
            <a:pPr lvl="1">
              <a:buSzPct val="75000"/>
              <a:buFont typeface="StarSymbol"/>
              <a:buChar char=""/>
            </a:pPr>
            <a:r>
              <a:rPr b="1" lang="en-US" sz="2400">
                <a:solidFill>
                  <a:srgbClr val="d34817"/>
                </a:solidFill>
                <a:latin typeface="Franklin Gothic Book"/>
              </a:rPr>
              <a:t>Second niveau de plan</a:t>
            </a:r>
            <a:endParaRPr/>
          </a:p>
          <a:p>
            <a:pPr lvl="2">
              <a:buSzPct val="45000"/>
              <a:buFont typeface="StarSymbol"/>
              <a:buChar char=""/>
            </a:pPr>
            <a:r>
              <a:rPr b="1" lang="en-US" sz="2400">
                <a:solidFill>
                  <a:srgbClr val="d34817"/>
                </a:solidFill>
                <a:latin typeface="Franklin Gothic Book"/>
              </a:rPr>
              <a:t>Troisième niveau de plan</a:t>
            </a:r>
            <a:endParaRPr/>
          </a:p>
          <a:p>
            <a:pPr lvl="3">
              <a:buSzPct val="75000"/>
              <a:buFont typeface="StarSymbol"/>
              <a:buChar char=""/>
            </a:pPr>
            <a:r>
              <a:rPr b="1" lang="en-US" sz="2400">
                <a:solidFill>
                  <a:srgbClr val="d34817"/>
                </a:solidFill>
                <a:latin typeface="Franklin Gothic Book"/>
              </a:rPr>
              <a:t>Quatrième niveau de plan</a:t>
            </a:r>
            <a:endParaRPr/>
          </a:p>
          <a:p>
            <a:pPr lvl="4">
              <a:buSzPct val="45000"/>
              <a:buFont typeface="StarSymbol"/>
              <a:buChar char=""/>
            </a:pPr>
            <a:r>
              <a:rPr b="1" lang="en-US" sz="2400">
                <a:solidFill>
                  <a:srgbClr val="d34817"/>
                </a:solidFill>
                <a:latin typeface="Franklin Gothic Book"/>
              </a:rPr>
              <a:t>Cinquième niveau de plan</a:t>
            </a:r>
            <a:endParaRPr/>
          </a:p>
          <a:p>
            <a:pPr lvl="5">
              <a:buSzPct val="45000"/>
              <a:buFont typeface="StarSymbol"/>
              <a:buChar char=""/>
            </a:pPr>
            <a:r>
              <a:rPr b="1" lang="en-US" sz="2400">
                <a:solidFill>
                  <a:srgbClr val="d34817"/>
                </a:solidFill>
                <a:latin typeface="Franklin Gothic Book"/>
              </a:rPr>
              <a:t>Sixième niveau de plan</a:t>
            </a:r>
            <a:endParaRPr/>
          </a:p>
          <a:p>
            <a:pPr>
              <a:lnSpc>
                <a:spcPct val="100000"/>
              </a:lnSpc>
            </a:pPr>
            <a:r>
              <a:rPr b="1" lang="en-US" sz="2400">
                <a:solidFill>
                  <a:srgbClr val="d34817"/>
                </a:solidFill>
                <a:latin typeface="Franklin Gothic Book"/>
              </a:rPr>
              <a:t>Septième niveau de planClick to edit Master text styles</a:t>
            </a:r>
            <a:endParaRPr/>
          </a:p>
        </p:txBody>
      </p:sp>
      <p:sp>
        <p:nvSpPr>
          <p:cNvPr id="175" name="PlaceHolder 6"/>
          <p:cNvSpPr>
            <a:spLocks noGrp="1"/>
          </p:cNvSpPr>
          <p:nvPr>
            <p:ph type="dt"/>
          </p:nvPr>
        </p:nvSpPr>
        <p:spPr>
          <a:xfrm>
            <a:off x="6172200" y="6191280"/>
            <a:ext cx="2476080" cy="475920"/>
          </a:xfrm>
          <a:prstGeom prst="rect">
            <a:avLst/>
          </a:prstGeom>
        </p:spPr>
        <p:txBody>
          <a:bodyPr lIns="90000" rIns="90000" tIns="45000" bIns="45000" anchor="ctr"/>
          <a:p>
            <a:pPr algn="r">
              <a:lnSpc>
                <a:spcPct val="100000"/>
              </a:lnSpc>
            </a:pPr>
            <a:r>
              <a:rPr lang="fr-FR" sz="1400">
                <a:solidFill>
                  <a:srgbClr val="696464"/>
                </a:solidFill>
                <a:latin typeface="Perpetua"/>
              </a:rPr>
              <a:t>12/04/2015</a:t>
            </a:r>
            <a:endParaRPr/>
          </a:p>
        </p:txBody>
      </p:sp>
      <p:sp>
        <p:nvSpPr>
          <p:cNvPr id="176" name="PlaceHolder 7"/>
          <p:cNvSpPr>
            <a:spLocks noGrp="1"/>
          </p:cNvSpPr>
          <p:nvPr>
            <p:ph type="ftr"/>
          </p:nvPr>
        </p:nvSpPr>
        <p:spPr>
          <a:xfrm>
            <a:off x="914400" y="6172200"/>
            <a:ext cx="3962160" cy="456840"/>
          </a:xfrm>
          <a:prstGeom prst="rect">
            <a:avLst/>
          </a:prstGeom>
        </p:spPr>
        <p:txBody>
          <a:bodyPr lIns="90000" rIns="90000" tIns="45000" bIns="45000" anchor="ctr"/>
          <a:p>
            <a:endParaRPr/>
          </a:p>
        </p:txBody>
      </p:sp>
      <p:sp>
        <p:nvSpPr>
          <p:cNvPr id="177" name="PlaceHolder 8"/>
          <p:cNvSpPr>
            <a:spLocks noGrp="1"/>
          </p:cNvSpPr>
          <p:nvPr>
            <p:ph type="sldNum"/>
          </p:nvPr>
        </p:nvSpPr>
        <p:spPr>
          <a:xfrm>
            <a:off x="146160" y="6210360"/>
            <a:ext cx="456840" cy="456840"/>
          </a:xfrm>
          <a:prstGeom prst="rect">
            <a:avLst/>
          </a:prstGeom>
        </p:spPr>
        <p:txBody>
          <a:bodyPr lIns="0" rIns="0" tIns="0" bIns="0" anchor="ctr" anchorCtr="1"/>
          <a:p>
            <a:pPr algn="ctr">
              <a:lnSpc>
                <a:spcPct val="100000"/>
              </a:lnSpc>
            </a:pPr>
            <a:fld id="{4A51DA23-D85A-4C58-B65E-04AC7BED0828}" type="slidenum">
              <a:rPr lang="fr-FR" sz="1400">
                <a:solidFill>
                  <a:srgbClr val="ffffff"/>
                </a:solidFill>
                <a:latin typeface="Franklin Gothic Book"/>
              </a:rPr>
              <a:t>&lt;numéro&gt;</a:t>
            </a:fld>
            <a:endParaRPr/>
          </a:p>
        </p:txBody>
      </p:sp>
      <p:sp>
        <p:nvSpPr>
          <p:cNvPr id="178" name="PlaceHolder 9"/>
          <p:cNvSpPr>
            <a:spLocks noGrp="1"/>
          </p:cNvSpPr>
          <p:nvPr>
            <p:ph type="body"/>
          </p:nvPr>
        </p:nvSpPr>
        <p:spPr>
          <a:xfrm>
            <a:off x="914400" y="2247840"/>
            <a:ext cx="3733560" cy="3885840"/>
          </a:xfrm>
          <a:prstGeom prst="rect">
            <a:avLst/>
          </a:prstGeom>
        </p:spPr>
        <p:txBody>
          <a:bodyPr lIns="90000" rIns="90000" tIns="45000" bIns="45000" anchor="ctr"/>
          <a:p>
            <a:pPr>
              <a:buSzPct val="45000"/>
              <a:buFont typeface="StarSymbol"/>
              <a:buChar char=""/>
            </a:pPr>
            <a:r>
              <a:rPr lang="en-US" sz="1400">
                <a:solidFill>
                  <a:srgbClr val="696464"/>
                </a:solidFill>
                <a:latin typeface="Perpetua"/>
              </a:rPr>
              <a:t>Cliquez pour éditer le format du plan de texte</a:t>
            </a:r>
            <a:endParaRPr/>
          </a:p>
          <a:p>
            <a:pPr lvl="1">
              <a:buSzPct val="75000"/>
              <a:buFont typeface="StarSymbol"/>
              <a:buChar char=""/>
            </a:pPr>
            <a:r>
              <a:rPr lang="en-US" sz="1400">
                <a:solidFill>
                  <a:srgbClr val="696464"/>
                </a:solidFill>
                <a:latin typeface="Perpetua"/>
              </a:rPr>
              <a:t>Second niveau de plan</a:t>
            </a:r>
            <a:endParaRPr/>
          </a:p>
          <a:p>
            <a:pPr lvl="2">
              <a:buSzPct val="45000"/>
              <a:buFont typeface="StarSymbol"/>
              <a:buChar char=""/>
            </a:pPr>
            <a:r>
              <a:rPr lang="en-US" sz="1400">
                <a:solidFill>
                  <a:srgbClr val="696464"/>
                </a:solidFill>
                <a:latin typeface="Perpetua"/>
              </a:rPr>
              <a:t>Troisième niveau de plan</a:t>
            </a:r>
            <a:endParaRPr/>
          </a:p>
          <a:p>
            <a:pPr lvl="3">
              <a:buSzPct val="75000"/>
              <a:buFont typeface="StarSymbol"/>
              <a:buChar char=""/>
            </a:pPr>
            <a:r>
              <a:rPr lang="en-US" sz="1400">
                <a:solidFill>
                  <a:srgbClr val="696464"/>
                </a:solidFill>
                <a:latin typeface="Perpetua"/>
              </a:rPr>
              <a:t>Quatrième niveau de plan</a:t>
            </a:r>
            <a:endParaRPr/>
          </a:p>
          <a:p>
            <a:pPr lvl="4">
              <a:buSzPct val="45000"/>
              <a:buFont typeface="StarSymbol"/>
              <a:buChar char=""/>
            </a:pPr>
            <a:r>
              <a:rPr lang="en-US" sz="1400">
                <a:solidFill>
                  <a:srgbClr val="696464"/>
                </a:solidFill>
                <a:latin typeface="Perpetua"/>
              </a:rPr>
              <a:t>Cinquième niveau de plan</a:t>
            </a:r>
            <a:endParaRPr/>
          </a:p>
          <a:p>
            <a:pPr lvl="5">
              <a:buSzPct val="45000"/>
              <a:buFont typeface="StarSymbol"/>
              <a:buChar char=""/>
            </a:pPr>
            <a:r>
              <a:rPr lang="en-US" sz="1400">
                <a:solidFill>
                  <a:srgbClr val="696464"/>
                </a:solidFill>
                <a:latin typeface="Perpetua"/>
              </a:rPr>
              <a:t>Sixième niveau de plan</a:t>
            </a:r>
            <a:endParaRPr/>
          </a:p>
          <a:p>
            <a:pPr>
              <a:lnSpc>
                <a:spcPct val="100000"/>
              </a:lnSpc>
              <a:buSzPct val="85000"/>
              <a:buFont typeface="Wingdings 2" charset="2"/>
              <a:buChar char=""/>
            </a:pPr>
            <a:r>
              <a:rPr lang="en-US" sz="1400">
                <a:solidFill>
                  <a:srgbClr val="696464"/>
                </a:solidFill>
                <a:latin typeface="Perpetua"/>
              </a:rPr>
              <a:t>Septième niveau de planClick to edit Master text styles</a:t>
            </a:r>
            <a:endParaRPr/>
          </a:p>
          <a:p>
            <a:pPr lvl="1">
              <a:lnSpc>
                <a:spcPct val="100000"/>
              </a:lnSpc>
              <a:buSzPct val="85000"/>
              <a:buFont typeface="Wingdings 2" charset="2"/>
              <a:buChar char=""/>
            </a:pPr>
            <a:r>
              <a:rPr lang="en-US" sz="2400">
                <a:solidFill>
                  <a:srgbClr val="000000"/>
                </a:solidFill>
                <a:latin typeface="Perpetua"/>
              </a:rPr>
              <a:t>Second level</a:t>
            </a:r>
            <a:endParaRPr/>
          </a:p>
          <a:p>
            <a:pPr lvl="2">
              <a:lnSpc>
                <a:spcPct val="100000"/>
              </a:lnSpc>
              <a:buSzPct val="85000"/>
              <a:buFont typeface="Wingdings 2" charset="2"/>
              <a:buChar char=""/>
            </a:pPr>
            <a:r>
              <a:rPr lang="en-US" sz="2000">
                <a:solidFill>
                  <a:srgbClr val="000000"/>
                </a:solidFill>
                <a:latin typeface="Perpetua"/>
              </a:rPr>
              <a:t>Third level</a:t>
            </a:r>
            <a:endParaRPr/>
          </a:p>
          <a:p>
            <a:pPr lvl="3">
              <a:lnSpc>
                <a:spcPct val="100000"/>
              </a:lnSpc>
              <a:buSzPct val="80000"/>
              <a:buFont typeface="Wingdings 2" charset="2"/>
              <a:buChar char=""/>
            </a:pPr>
            <a:r>
              <a:rPr lang="en-US" sz="2000">
                <a:solidFill>
                  <a:srgbClr val="000000"/>
                </a:solidFill>
                <a:latin typeface="Perpetua"/>
              </a:rPr>
              <a:t>Fourth level</a:t>
            </a:r>
            <a:endParaRPr/>
          </a:p>
          <a:p>
            <a:pPr lvl="4">
              <a:lnSpc>
                <a:spcPct val="100000"/>
              </a:lnSpc>
              <a:buFont typeface="StarSymbol"/>
              <a:buChar char="o"/>
            </a:pPr>
            <a:r>
              <a:rPr lang="en-US" sz="2000">
                <a:solidFill>
                  <a:srgbClr val="000000"/>
                </a:solidFill>
                <a:latin typeface="Perpetua"/>
              </a:rPr>
              <a:t>Fifth level</a:t>
            </a:r>
            <a:endParaRPr/>
          </a:p>
        </p:txBody>
      </p:sp>
      <p:sp>
        <p:nvSpPr>
          <p:cNvPr id="179" name="PlaceHolder 10"/>
          <p:cNvSpPr>
            <a:spLocks noGrp="1"/>
          </p:cNvSpPr>
          <p:nvPr>
            <p:ph type="body"/>
          </p:nvPr>
        </p:nvSpPr>
        <p:spPr>
          <a:xfrm>
            <a:off x="4952880" y="2247840"/>
            <a:ext cx="3733560" cy="3885840"/>
          </a:xfrm>
          <a:prstGeom prst="rect">
            <a:avLst/>
          </a:prstGeom>
        </p:spPr>
        <p:txBody>
          <a:bodyPr lIns="0" rIns="0" tIns="0" bIns="0" anchor="ctr" anchorCtr="1"/>
          <a:p>
            <a:pPr>
              <a:buSzPct val="45000"/>
              <a:buFont typeface="StarSymbol"/>
              <a:buChar char=""/>
            </a:pPr>
            <a:r>
              <a:rPr lang="en-US" sz="1400">
                <a:solidFill>
                  <a:srgbClr val="ffffff"/>
                </a:solidFill>
                <a:latin typeface="Franklin Gothic Book"/>
              </a:rPr>
              <a:t>Cliquez pour éditer le format du plan de texte</a:t>
            </a:r>
            <a:endParaRPr/>
          </a:p>
          <a:p>
            <a:pPr lvl="1">
              <a:buSzPct val="75000"/>
              <a:buFont typeface="StarSymbol"/>
              <a:buChar char=""/>
            </a:pPr>
            <a:r>
              <a:rPr lang="en-US" sz="1400">
                <a:solidFill>
                  <a:srgbClr val="ffffff"/>
                </a:solidFill>
                <a:latin typeface="Franklin Gothic Book"/>
              </a:rPr>
              <a:t>Second niveau de plan</a:t>
            </a:r>
            <a:endParaRPr/>
          </a:p>
          <a:p>
            <a:pPr lvl="2">
              <a:buSzPct val="45000"/>
              <a:buFont typeface="StarSymbol"/>
              <a:buChar char=""/>
            </a:pPr>
            <a:r>
              <a:rPr lang="en-US" sz="1400">
                <a:solidFill>
                  <a:srgbClr val="ffffff"/>
                </a:solidFill>
                <a:latin typeface="Franklin Gothic Book"/>
              </a:rPr>
              <a:t>Troisième niveau de plan</a:t>
            </a:r>
            <a:endParaRPr/>
          </a:p>
          <a:p>
            <a:pPr lvl="3">
              <a:buSzPct val="75000"/>
              <a:buFont typeface="StarSymbol"/>
              <a:buChar char=""/>
            </a:pPr>
            <a:r>
              <a:rPr lang="en-US" sz="1400">
                <a:solidFill>
                  <a:srgbClr val="ffffff"/>
                </a:solidFill>
                <a:latin typeface="Franklin Gothic Book"/>
              </a:rPr>
              <a:t>Quatrième niveau de plan</a:t>
            </a:r>
            <a:endParaRPr/>
          </a:p>
          <a:p>
            <a:pPr lvl="4">
              <a:buSzPct val="45000"/>
              <a:buFont typeface="StarSymbol"/>
              <a:buChar char=""/>
            </a:pPr>
            <a:r>
              <a:rPr lang="en-US" sz="1400">
                <a:solidFill>
                  <a:srgbClr val="ffffff"/>
                </a:solidFill>
                <a:latin typeface="Franklin Gothic Book"/>
              </a:rPr>
              <a:t>Cinquième niveau de plan</a:t>
            </a:r>
            <a:endParaRPr/>
          </a:p>
          <a:p>
            <a:pPr lvl="5">
              <a:buSzPct val="45000"/>
              <a:buFont typeface="StarSymbol"/>
              <a:buChar char=""/>
            </a:pPr>
            <a:r>
              <a:rPr lang="en-US" sz="1400">
                <a:solidFill>
                  <a:srgbClr val="ffffff"/>
                </a:solidFill>
                <a:latin typeface="Franklin Gothic Book"/>
              </a:rPr>
              <a:t>Sixième niveau de plan</a:t>
            </a:r>
            <a:endParaRPr/>
          </a:p>
          <a:p>
            <a:pPr>
              <a:lnSpc>
                <a:spcPct val="100000"/>
              </a:lnSpc>
              <a:buSzPct val="85000"/>
              <a:buFont typeface="Wingdings 2" charset="2"/>
              <a:buChar char=""/>
            </a:pPr>
            <a:r>
              <a:rPr lang="en-US" sz="1400">
                <a:solidFill>
                  <a:srgbClr val="ffffff"/>
                </a:solidFill>
                <a:latin typeface="Franklin Gothic Book"/>
              </a:rPr>
              <a:t>Septième niveau de planClick to edit Master text styles</a:t>
            </a:r>
            <a:endParaRPr/>
          </a:p>
          <a:p>
            <a:pPr lvl="1">
              <a:lnSpc>
                <a:spcPct val="100000"/>
              </a:lnSpc>
              <a:buSzPct val="85000"/>
              <a:buFont typeface="Wingdings 2" charset="2"/>
              <a:buChar char=""/>
            </a:pPr>
            <a:r>
              <a:rPr lang="en-US" sz="2400">
                <a:solidFill>
                  <a:srgbClr val="000000"/>
                </a:solidFill>
                <a:latin typeface="Perpetua"/>
              </a:rPr>
              <a:t>Second level</a:t>
            </a:r>
            <a:endParaRPr/>
          </a:p>
          <a:p>
            <a:pPr lvl="2">
              <a:lnSpc>
                <a:spcPct val="100000"/>
              </a:lnSpc>
              <a:buSzPct val="85000"/>
              <a:buFont typeface="Wingdings 2" charset="2"/>
              <a:buChar char=""/>
            </a:pPr>
            <a:r>
              <a:rPr lang="en-US" sz="2000">
                <a:solidFill>
                  <a:srgbClr val="000000"/>
                </a:solidFill>
                <a:latin typeface="Perpetua"/>
              </a:rPr>
              <a:t>Third level</a:t>
            </a:r>
            <a:endParaRPr/>
          </a:p>
          <a:p>
            <a:pPr lvl="3">
              <a:lnSpc>
                <a:spcPct val="100000"/>
              </a:lnSpc>
              <a:buSzPct val="80000"/>
              <a:buFont typeface="Wingdings 2" charset="2"/>
              <a:buChar char=""/>
            </a:pPr>
            <a:r>
              <a:rPr lang="en-US" sz="2000">
                <a:solidFill>
                  <a:srgbClr val="000000"/>
                </a:solidFill>
                <a:latin typeface="Perpetua"/>
              </a:rPr>
              <a:t>Fourth level</a:t>
            </a:r>
            <a:endParaRPr/>
          </a:p>
          <a:p>
            <a:pPr lvl="4">
              <a:lnSpc>
                <a:spcPct val="100000"/>
              </a:lnSpc>
              <a:buFont typeface="StarSymbol"/>
              <a:buChar char="o"/>
            </a:pPr>
            <a:r>
              <a:rPr lang="en-US" sz="2000">
                <a:solidFill>
                  <a:srgbClr val="000000"/>
                </a:solidFill>
                <a:latin typeface="Perpetua"/>
              </a:rPr>
              <a:t>Fifth level</a:t>
            </a:r>
            <a:endParaRPr/>
          </a:p>
        </p:txBody>
      </p:sp>
    </p:spTree>
  </p:cSld>
  <p:clrMap bg1="lt1" bg2="lt2" tx1="dk1" tx2="dk2" accent1="accent1" accent2="accent2" accent3="accent3" accent4="accent4" accent5="accent5" accent6="accent6" hlink="hlink" folHlink="folHlink"/>
  <p:sldLayoutIdLst>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 id="2147483712" r:id="rId13"/>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sp>
        <p:nvSpPr>
          <p:cNvPr id="214" name="CustomShape 1"/>
          <p:cNvSpPr/>
          <p:nvPr/>
        </p:nvSpPr>
        <p:spPr>
          <a:xfrm>
            <a:off x="0" y="0"/>
            <a:ext cx="9143640" cy="6857640"/>
          </a:xfrm>
          <a:prstGeom prst="rect">
            <a:avLst/>
          </a:prstGeom>
          <a:solidFill>
            <a:srgbClr val="ffffff"/>
          </a:solidFill>
          <a:ln w="12600">
            <a:noFill/>
          </a:ln>
        </p:spPr>
      </p:sp>
      <p:sp>
        <p:nvSpPr>
          <p:cNvPr id="215" name="CustomShape 2"/>
          <p:cNvSpPr/>
          <p:nvPr/>
        </p:nvSpPr>
        <p:spPr>
          <a:xfrm>
            <a:off x="64080" y="69840"/>
            <a:ext cx="9012960" cy="6693120"/>
          </a:xfrm>
          <a:prstGeom prst="roundRect">
            <a:avLst>
              <a:gd name="adj" fmla="val 4929"/>
            </a:avLst>
          </a:prstGeom>
          <a:solidFill>
            <a:srgbClr val="ffffff"/>
          </a:solidFill>
          <a:ln w="6480">
            <a:solidFill>
              <a:srgbClr val="000000"/>
            </a:solidFill>
            <a:round/>
          </a:ln>
        </p:spPr>
      </p:sp>
      <p:sp>
        <p:nvSpPr>
          <p:cNvPr id="216" name="PlaceHolder 3"/>
          <p:cNvSpPr>
            <a:spLocks noGrp="1"/>
          </p:cNvSpPr>
          <p:nvPr>
            <p:ph type="title"/>
          </p:nvPr>
        </p:nvSpPr>
        <p:spPr>
          <a:xfrm>
            <a:off x="914400" y="274680"/>
            <a:ext cx="7772040" cy="1142640"/>
          </a:xfrm>
          <a:prstGeom prst="rect">
            <a:avLst/>
          </a:prstGeom>
        </p:spPr>
        <p:txBody>
          <a:bodyPr lIns="90000" rIns="90000" tIns="45000" bIns="91440" anchor="b"/>
          <a:p>
            <a:pPr>
              <a:lnSpc>
                <a:spcPct val="100000"/>
              </a:lnSpc>
            </a:pPr>
            <a:r>
              <a:rPr lang="en-US" sz="4000">
                <a:solidFill>
                  <a:srgbClr val="696464"/>
                </a:solidFill>
                <a:latin typeface="Franklin Gothic Book"/>
              </a:rPr>
              <a:t>Cliquez pour éditer le format du texte-titreClick to edit Master title style</a:t>
            </a:r>
            <a:endParaRPr/>
          </a:p>
        </p:txBody>
      </p:sp>
      <p:sp>
        <p:nvSpPr>
          <p:cNvPr id="217" name="PlaceHolder 4"/>
          <p:cNvSpPr>
            <a:spLocks noGrp="1"/>
          </p:cNvSpPr>
          <p:nvPr>
            <p:ph type="dt"/>
          </p:nvPr>
        </p:nvSpPr>
        <p:spPr>
          <a:xfrm>
            <a:off x="6172200" y="6191280"/>
            <a:ext cx="2476080" cy="475920"/>
          </a:xfrm>
          <a:prstGeom prst="rect">
            <a:avLst/>
          </a:prstGeom>
        </p:spPr>
        <p:txBody>
          <a:bodyPr lIns="90000" rIns="90000" tIns="45000" bIns="45000" anchor="ctr"/>
          <a:p>
            <a:pPr algn="r">
              <a:lnSpc>
                <a:spcPct val="100000"/>
              </a:lnSpc>
            </a:pPr>
            <a:r>
              <a:rPr lang="fr-FR" sz="1400">
                <a:solidFill>
                  <a:srgbClr val="696464"/>
                </a:solidFill>
                <a:latin typeface="Perpetua"/>
              </a:rPr>
              <a:t>12/04/2015</a:t>
            </a:r>
            <a:endParaRPr/>
          </a:p>
        </p:txBody>
      </p:sp>
      <p:sp>
        <p:nvSpPr>
          <p:cNvPr id="218" name="PlaceHolder 5"/>
          <p:cNvSpPr>
            <a:spLocks noGrp="1"/>
          </p:cNvSpPr>
          <p:nvPr>
            <p:ph type="ftr"/>
          </p:nvPr>
        </p:nvSpPr>
        <p:spPr>
          <a:xfrm>
            <a:off x="914400" y="6172200"/>
            <a:ext cx="3962160" cy="456840"/>
          </a:xfrm>
          <a:prstGeom prst="rect">
            <a:avLst/>
          </a:prstGeom>
        </p:spPr>
        <p:txBody>
          <a:bodyPr lIns="90000" rIns="90000" tIns="45000" bIns="45000" anchor="ctr"/>
          <a:p>
            <a:endParaRPr/>
          </a:p>
        </p:txBody>
      </p:sp>
      <p:sp>
        <p:nvSpPr>
          <p:cNvPr id="219" name="PlaceHolder 6"/>
          <p:cNvSpPr>
            <a:spLocks noGrp="1"/>
          </p:cNvSpPr>
          <p:nvPr>
            <p:ph type="sldNum"/>
          </p:nvPr>
        </p:nvSpPr>
        <p:spPr>
          <a:xfrm>
            <a:off x="146160" y="6210360"/>
            <a:ext cx="456840" cy="456840"/>
          </a:xfrm>
          <a:prstGeom prst="rect">
            <a:avLst/>
          </a:prstGeom>
        </p:spPr>
        <p:txBody>
          <a:bodyPr lIns="0" rIns="0" tIns="0" bIns="0" anchor="ctr" anchorCtr="1"/>
          <a:p>
            <a:pPr algn="ctr">
              <a:lnSpc>
                <a:spcPct val="100000"/>
              </a:lnSpc>
            </a:pPr>
            <a:fld id="{57FAE2AD-687D-4BE2-A48D-D0282FAF1B8C}" type="slidenum">
              <a:rPr lang="fr-FR" sz="1400">
                <a:solidFill>
                  <a:srgbClr val="ffffff"/>
                </a:solidFill>
                <a:latin typeface="Franklin Gothic Book"/>
              </a:rPr>
              <a:t>&lt;numéro&gt;</a:t>
            </a:fld>
            <a:endParaRPr/>
          </a:p>
        </p:txBody>
      </p:sp>
      <p:sp>
        <p:nvSpPr>
          <p:cNvPr id="220" name="PlaceHolder 7"/>
          <p:cNvSpPr>
            <a:spLocks noGrp="1"/>
          </p:cNvSpPr>
          <p:nvPr>
            <p:ph type="body"/>
          </p:nvPr>
        </p:nvSpPr>
        <p:spPr>
          <a:xfrm>
            <a:off x="914400" y="1447920"/>
            <a:ext cx="3748680" cy="4571640"/>
          </a:xfrm>
          <a:prstGeom prst="rect">
            <a:avLst/>
          </a:prstGeom>
        </p:spPr>
        <p:txBody>
          <a:bodyPr lIns="90000" rIns="90000" tIns="45000" bIns="45000"/>
          <a:p>
            <a:pPr>
              <a:buSzPct val="45000"/>
              <a:buFont typeface="StarSymbol"/>
              <a:buChar char=""/>
            </a:pPr>
            <a:r>
              <a:rPr lang="en-US" sz="2600">
                <a:solidFill>
                  <a:srgbClr val="000000"/>
                </a:solidFill>
                <a:latin typeface="Perpetua"/>
              </a:rPr>
              <a:t>Cliquez pour éditer le format du plan de texte</a:t>
            </a:r>
            <a:endParaRPr/>
          </a:p>
          <a:p>
            <a:pPr lvl="1">
              <a:buSzPct val="75000"/>
              <a:buFont typeface="StarSymbol"/>
              <a:buChar char=""/>
            </a:pPr>
            <a:r>
              <a:rPr lang="en-US" sz="2600">
                <a:solidFill>
                  <a:srgbClr val="000000"/>
                </a:solidFill>
                <a:latin typeface="Perpetua"/>
              </a:rPr>
              <a:t>Second niveau de plan</a:t>
            </a:r>
            <a:endParaRPr/>
          </a:p>
          <a:p>
            <a:pPr lvl="2">
              <a:buSzPct val="45000"/>
              <a:buFont typeface="StarSymbol"/>
              <a:buChar char=""/>
            </a:pPr>
            <a:r>
              <a:rPr lang="en-US" sz="2600">
                <a:solidFill>
                  <a:srgbClr val="000000"/>
                </a:solidFill>
                <a:latin typeface="Perpetua"/>
              </a:rPr>
              <a:t>Troisième niveau de plan</a:t>
            </a:r>
            <a:endParaRPr/>
          </a:p>
          <a:p>
            <a:pPr lvl="3">
              <a:buSzPct val="75000"/>
              <a:buFont typeface="StarSymbol"/>
              <a:buChar char=""/>
            </a:pPr>
            <a:r>
              <a:rPr lang="en-US" sz="2600">
                <a:solidFill>
                  <a:srgbClr val="000000"/>
                </a:solidFill>
                <a:latin typeface="Perpetua"/>
              </a:rPr>
              <a:t>Quatrième niveau de plan</a:t>
            </a:r>
            <a:endParaRPr/>
          </a:p>
          <a:p>
            <a:pPr lvl="4">
              <a:buSzPct val="45000"/>
              <a:buFont typeface="StarSymbol"/>
              <a:buChar char=""/>
            </a:pPr>
            <a:r>
              <a:rPr lang="en-US" sz="2600">
                <a:solidFill>
                  <a:srgbClr val="000000"/>
                </a:solidFill>
                <a:latin typeface="Perpetua"/>
              </a:rPr>
              <a:t>Cinquième niveau de plan</a:t>
            </a:r>
            <a:endParaRPr/>
          </a:p>
          <a:p>
            <a:pPr lvl="5">
              <a:buSzPct val="45000"/>
              <a:buFont typeface="StarSymbol"/>
              <a:buChar char=""/>
            </a:pPr>
            <a:r>
              <a:rPr lang="en-US" sz="2600">
                <a:solidFill>
                  <a:srgbClr val="000000"/>
                </a:solidFill>
                <a:latin typeface="Perpetua"/>
              </a:rPr>
              <a:t>Sixième niveau de plan</a:t>
            </a:r>
            <a:endParaRPr/>
          </a:p>
          <a:p>
            <a:pPr>
              <a:lnSpc>
                <a:spcPct val="100000"/>
              </a:lnSpc>
              <a:buSzPct val="85000"/>
              <a:buFont typeface="Wingdings 2" charset="2"/>
              <a:buChar char=""/>
            </a:pPr>
            <a:r>
              <a:rPr lang="en-US" sz="2600">
                <a:solidFill>
                  <a:srgbClr val="000000"/>
                </a:solidFill>
                <a:latin typeface="Perpetua"/>
              </a:rPr>
              <a:t>Septième niveau de planClick to edit Master text styles</a:t>
            </a:r>
            <a:endParaRPr/>
          </a:p>
          <a:p>
            <a:pPr lvl="1">
              <a:lnSpc>
                <a:spcPct val="100000"/>
              </a:lnSpc>
              <a:buSzPct val="85000"/>
              <a:buFont typeface="Wingdings 2" charset="2"/>
              <a:buChar char=""/>
            </a:pPr>
            <a:r>
              <a:rPr lang="en-US" sz="2400">
                <a:solidFill>
                  <a:srgbClr val="000000"/>
                </a:solidFill>
                <a:latin typeface="Perpetua"/>
              </a:rPr>
              <a:t>Second level</a:t>
            </a:r>
            <a:endParaRPr/>
          </a:p>
          <a:p>
            <a:pPr lvl="2">
              <a:lnSpc>
                <a:spcPct val="100000"/>
              </a:lnSpc>
              <a:buSzPct val="85000"/>
              <a:buFont typeface="Wingdings 2" charset="2"/>
              <a:buChar char=""/>
            </a:pPr>
            <a:r>
              <a:rPr lang="en-US" sz="2000">
                <a:solidFill>
                  <a:srgbClr val="000000"/>
                </a:solidFill>
                <a:latin typeface="Perpetua"/>
              </a:rPr>
              <a:t>Third level</a:t>
            </a:r>
            <a:endParaRPr/>
          </a:p>
          <a:p>
            <a:pPr lvl="3">
              <a:lnSpc>
                <a:spcPct val="100000"/>
              </a:lnSpc>
              <a:buSzPct val="80000"/>
              <a:buFont typeface="Wingdings 2" charset="2"/>
              <a:buChar char=""/>
            </a:pPr>
            <a:r>
              <a:rPr lang="en-US" sz="2000">
                <a:solidFill>
                  <a:srgbClr val="000000"/>
                </a:solidFill>
                <a:latin typeface="Perpetua"/>
              </a:rPr>
              <a:t>Fourth level</a:t>
            </a:r>
            <a:endParaRPr/>
          </a:p>
          <a:p>
            <a:pPr lvl="4">
              <a:lnSpc>
                <a:spcPct val="100000"/>
              </a:lnSpc>
              <a:buFont typeface="StarSymbol"/>
              <a:buChar char="o"/>
            </a:pPr>
            <a:r>
              <a:rPr lang="en-US" sz="2000">
                <a:solidFill>
                  <a:srgbClr val="000000"/>
                </a:solidFill>
                <a:latin typeface="Perpetua"/>
              </a:rPr>
              <a:t>Fifth level</a:t>
            </a:r>
            <a:endParaRPr/>
          </a:p>
        </p:txBody>
      </p:sp>
      <p:sp>
        <p:nvSpPr>
          <p:cNvPr id="221" name="PlaceHolder 8"/>
          <p:cNvSpPr>
            <a:spLocks noGrp="1"/>
          </p:cNvSpPr>
          <p:nvPr>
            <p:ph type="body"/>
          </p:nvPr>
        </p:nvSpPr>
        <p:spPr>
          <a:xfrm>
            <a:off x="4933800" y="1447920"/>
            <a:ext cx="3748680" cy="4571640"/>
          </a:xfrm>
          <a:prstGeom prst="rect">
            <a:avLst/>
          </a:prstGeom>
        </p:spPr>
        <p:txBody>
          <a:bodyPr lIns="90000" rIns="90000" tIns="45000" bIns="45000" anchor="ctr"/>
          <a:p>
            <a:pPr>
              <a:buSzPct val="45000"/>
              <a:buFont typeface="StarSymbol"/>
              <a:buChar char=""/>
            </a:pPr>
            <a:r>
              <a:rPr lang="en-US" sz="1400">
                <a:solidFill>
                  <a:srgbClr val="696464"/>
                </a:solidFill>
                <a:latin typeface="Perpetua"/>
              </a:rPr>
              <a:t>Cliquez pour éditer le format du plan de texte</a:t>
            </a:r>
            <a:endParaRPr/>
          </a:p>
          <a:p>
            <a:pPr lvl="1">
              <a:buSzPct val="75000"/>
              <a:buFont typeface="StarSymbol"/>
              <a:buChar char=""/>
            </a:pPr>
            <a:r>
              <a:rPr lang="en-US" sz="1400">
                <a:solidFill>
                  <a:srgbClr val="696464"/>
                </a:solidFill>
                <a:latin typeface="Perpetua"/>
              </a:rPr>
              <a:t>Second niveau de plan</a:t>
            </a:r>
            <a:endParaRPr/>
          </a:p>
          <a:p>
            <a:pPr lvl="2">
              <a:buSzPct val="45000"/>
              <a:buFont typeface="StarSymbol"/>
              <a:buChar char=""/>
            </a:pPr>
            <a:r>
              <a:rPr lang="en-US" sz="1400">
                <a:solidFill>
                  <a:srgbClr val="696464"/>
                </a:solidFill>
                <a:latin typeface="Perpetua"/>
              </a:rPr>
              <a:t>Troisième niveau de plan</a:t>
            </a:r>
            <a:endParaRPr/>
          </a:p>
          <a:p>
            <a:pPr lvl="3">
              <a:buSzPct val="75000"/>
              <a:buFont typeface="StarSymbol"/>
              <a:buChar char=""/>
            </a:pPr>
            <a:r>
              <a:rPr lang="en-US" sz="1400">
                <a:solidFill>
                  <a:srgbClr val="696464"/>
                </a:solidFill>
                <a:latin typeface="Perpetua"/>
              </a:rPr>
              <a:t>Quatrième niveau de plan</a:t>
            </a:r>
            <a:endParaRPr/>
          </a:p>
          <a:p>
            <a:pPr lvl="4">
              <a:buSzPct val="45000"/>
              <a:buFont typeface="StarSymbol"/>
              <a:buChar char=""/>
            </a:pPr>
            <a:r>
              <a:rPr lang="en-US" sz="1400">
                <a:solidFill>
                  <a:srgbClr val="696464"/>
                </a:solidFill>
                <a:latin typeface="Perpetua"/>
              </a:rPr>
              <a:t>Cinquième niveau de plan</a:t>
            </a:r>
            <a:endParaRPr/>
          </a:p>
          <a:p>
            <a:pPr lvl="5">
              <a:buSzPct val="45000"/>
              <a:buFont typeface="StarSymbol"/>
              <a:buChar char=""/>
            </a:pPr>
            <a:r>
              <a:rPr lang="en-US" sz="1400">
                <a:solidFill>
                  <a:srgbClr val="696464"/>
                </a:solidFill>
                <a:latin typeface="Perpetua"/>
              </a:rPr>
              <a:t>Sixième niveau de plan</a:t>
            </a:r>
            <a:endParaRPr/>
          </a:p>
          <a:p>
            <a:pPr>
              <a:lnSpc>
                <a:spcPct val="100000"/>
              </a:lnSpc>
              <a:buSzPct val="85000"/>
              <a:buFont typeface="Wingdings 2" charset="2"/>
              <a:buChar char=""/>
            </a:pPr>
            <a:r>
              <a:rPr lang="en-US" sz="1400">
                <a:solidFill>
                  <a:srgbClr val="696464"/>
                </a:solidFill>
                <a:latin typeface="Perpetua"/>
              </a:rPr>
              <a:t>Septième niveau de planClick to edit Master text styles</a:t>
            </a:r>
            <a:endParaRPr/>
          </a:p>
          <a:p>
            <a:pPr lvl="1">
              <a:lnSpc>
                <a:spcPct val="100000"/>
              </a:lnSpc>
              <a:buSzPct val="85000"/>
              <a:buFont typeface="Wingdings 2" charset="2"/>
              <a:buChar char=""/>
            </a:pPr>
            <a:r>
              <a:rPr lang="en-US" sz="2400">
                <a:solidFill>
                  <a:srgbClr val="000000"/>
                </a:solidFill>
                <a:latin typeface="Perpetua"/>
              </a:rPr>
              <a:t>Second level</a:t>
            </a:r>
            <a:endParaRPr/>
          </a:p>
          <a:p>
            <a:pPr lvl="2">
              <a:lnSpc>
                <a:spcPct val="100000"/>
              </a:lnSpc>
              <a:buSzPct val="85000"/>
              <a:buFont typeface="Wingdings 2" charset="2"/>
              <a:buChar char=""/>
            </a:pPr>
            <a:r>
              <a:rPr lang="en-US" sz="2000">
                <a:solidFill>
                  <a:srgbClr val="000000"/>
                </a:solidFill>
                <a:latin typeface="Perpetua"/>
              </a:rPr>
              <a:t>Third level</a:t>
            </a:r>
            <a:endParaRPr/>
          </a:p>
          <a:p>
            <a:pPr lvl="3">
              <a:lnSpc>
                <a:spcPct val="100000"/>
              </a:lnSpc>
              <a:buSzPct val="80000"/>
              <a:buFont typeface="Wingdings 2" charset="2"/>
              <a:buChar char=""/>
            </a:pPr>
            <a:r>
              <a:rPr lang="en-US" sz="2000">
                <a:solidFill>
                  <a:srgbClr val="000000"/>
                </a:solidFill>
                <a:latin typeface="Perpetua"/>
              </a:rPr>
              <a:t>Fourth level</a:t>
            </a:r>
            <a:endParaRPr/>
          </a:p>
          <a:p>
            <a:pPr lvl="4">
              <a:lnSpc>
                <a:spcPct val="100000"/>
              </a:lnSpc>
              <a:buFont typeface="StarSymbol"/>
              <a:buChar char="o"/>
            </a:pPr>
            <a:r>
              <a:rPr lang="en-US" sz="2000">
                <a:solidFill>
                  <a:srgbClr val="000000"/>
                </a:solidFill>
                <a:latin typeface="Perpetua"/>
              </a:rPr>
              <a:t>Fifth level</a:t>
            </a:r>
            <a:endParaRPr/>
          </a:p>
        </p:txBody>
      </p:sp>
    </p:spTree>
  </p:cSld>
  <p:clrMap bg1="lt1" bg2="lt2" tx1="dk1" tx2="dk2" accent1="accent1" accent2="accent2" accent3="accent3" accent4="accent4" accent5="accent5" accent6="accent6" hlink="hlink" folHlink="folHlink"/>
  <p:sldLayoutIdLst>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 id="2147483724" r:id="rId12"/>
    <p:sldLayoutId id="2147483725" r:id="rId13"/>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sp>
        <p:nvSpPr>
          <p:cNvPr id="256" name="PlaceHolder 1"/>
          <p:cNvSpPr>
            <a:spLocks noGrp="1"/>
          </p:cNvSpPr>
          <p:nvPr>
            <p:ph type="title"/>
          </p:nvPr>
        </p:nvSpPr>
        <p:spPr>
          <a:xfrm>
            <a:off x="457200" y="274680"/>
            <a:ext cx="8229240" cy="1142640"/>
          </a:xfrm>
          <a:prstGeom prst="rect">
            <a:avLst/>
          </a:prstGeom>
        </p:spPr>
        <p:txBody>
          <a:bodyPr anchor="ctr"/>
          <a:p>
            <a:pPr algn="ctr">
              <a:lnSpc>
                <a:spcPct val="100000"/>
              </a:lnSpc>
            </a:pPr>
            <a:r>
              <a:rPr lang="en-US" sz="4400">
                <a:solidFill>
                  <a:srgbClr val="000000"/>
                </a:solidFill>
                <a:latin typeface="Calibri"/>
              </a:rPr>
              <a:t>Cliquez pour éditer le format du texte-titreClick to edit Master title style</a:t>
            </a:r>
            <a:endParaRPr/>
          </a:p>
        </p:txBody>
      </p:sp>
      <p:sp>
        <p:nvSpPr>
          <p:cNvPr id="257" name="PlaceHolder 2"/>
          <p:cNvSpPr>
            <a:spLocks noGrp="1"/>
          </p:cNvSpPr>
          <p:nvPr>
            <p:ph type="body"/>
          </p:nvPr>
        </p:nvSpPr>
        <p:spPr>
          <a:xfrm>
            <a:off x="457200" y="1600200"/>
            <a:ext cx="8229240" cy="4525560"/>
          </a:xfrm>
          <a:prstGeom prst="rect">
            <a:avLst/>
          </a:prstGeom>
        </p:spPr>
        <p:txBody>
          <a:bodyPr/>
          <a:p>
            <a:pPr>
              <a:buSzPct val="45000"/>
              <a:buFont typeface="StarSymbol"/>
              <a:buChar char=""/>
            </a:pPr>
            <a:r>
              <a:rPr lang="en-US" sz="3200">
                <a:solidFill>
                  <a:srgbClr val="000000"/>
                </a:solidFill>
                <a:latin typeface="Calibri"/>
              </a:rPr>
              <a:t>Cliquez pour éditer le format du plan de texte</a:t>
            </a:r>
            <a:endParaRPr/>
          </a:p>
          <a:p>
            <a:pPr lvl="1">
              <a:buSzPct val="75000"/>
              <a:buFont typeface="StarSymbol"/>
              <a:buChar char=""/>
            </a:pPr>
            <a:r>
              <a:rPr lang="en-US" sz="3200">
                <a:solidFill>
                  <a:srgbClr val="000000"/>
                </a:solidFill>
                <a:latin typeface="Calibri"/>
              </a:rPr>
              <a:t>Second niveau de plan</a:t>
            </a:r>
            <a:endParaRPr/>
          </a:p>
          <a:p>
            <a:pPr lvl="2">
              <a:buSzPct val="45000"/>
              <a:buFont typeface="StarSymbol"/>
              <a:buChar char=""/>
            </a:pPr>
            <a:r>
              <a:rPr lang="en-US" sz="3200">
                <a:solidFill>
                  <a:srgbClr val="000000"/>
                </a:solidFill>
                <a:latin typeface="Calibri"/>
              </a:rPr>
              <a:t>Troisième niveau de plan</a:t>
            </a:r>
            <a:endParaRPr/>
          </a:p>
          <a:p>
            <a:pPr lvl="3">
              <a:buSzPct val="75000"/>
              <a:buFont typeface="StarSymbol"/>
              <a:buChar char=""/>
            </a:pPr>
            <a:r>
              <a:rPr lang="en-US" sz="3200">
                <a:solidFill>
                  <a:srgbClr val="000000"/>
                </a:solidFill>
                <a:latin typeface="Calibri"/>
              </a:rPr>
              <a:t>Quatrième niveau de plan</a:t>
            </a:r>
            <a:endParaRPr/>
          </a:p>
          <a:p>
            <a:pPr lvl="4">
              <a:buSzPct val="45000"/>
              <a:buFont typeface="StarSymbol"/>
              <a:buChar char=""/>
            </a:pPr>
            <a:r>
              <a:rPr lang="en-US" sz="3200">
                <a:solidFill>
                  <a:srgbClr val="000000"/>
                </a:solidFill>
                <a:latin typeface="Calibri"/>
              </a:rPr>
              <a:t>Cinquième niveau de plan</a:t>
            </a:r>
            <a:endParaRPr/>
          </a:p>
          <a:p>
            <a:pPr lvl="5">
              <a:buSzPct val="45000"/>
              <a:buFont typeface="StarSymbol"/>
              <a:buChar char=""/>
            </a:pPr>
            <a:r>
              <a:rPr lang="en-US" sz="3200">
                <a:solidFill>
                  <a:srgbClr val="000000"/>
                </a:solidFill>
                <a:latin typeface="Calibri"/>
              </a:rPr>
              <a:t>Sixième niveau de plan</a:t>
            </a:r>
            <a:endParaRPr/>
          </a:p>
          <a:p>
            <a:pPr>
              <a:lnSpc>
                <a:spcPct val="100000"/>
              </a:lnSpc>
              <a:buFont typeface="Arial"/>
              <a:buChar char="•"/>
            </a:pPr>
            <a:r>
              <a:rPr lang="en-US" sz="3200">
                <a:solidFill>
                  <a:srgbClr val="000000"/>
                </a:solidFill>
                <a:latin typeface="Calibri"/>
              </a:rPr>
              <a:t>Septième niveau de planClick to edit Master text styles</a:t>
            </a:r>
            <a:endParaRPr/>
          </a:p>
          <a:p>
            <a:pPr lvl="1">
              <a:lnSpc>
                <a:spcPct val="100000"/>
              </a:lnSpc>
              <a:buFont typeface="Arial"/>
              <a:buChar char="–"/>
            </a:pPr>
            <a:r>
              <a:rPr lang="en-US" sz="2800">
                <a:solidFill>
                  <a:srgbClr val="000000"/>
                </a:solidFill>
                <a:latin typeface="Calibri"/>
              </a:rPr>
              <a:t>Second level</a:t>
            </a:r>
            <a:endParaRPr/>
          </a:p>
          <a:p>
            <a:pPr lvl="2">
              <a:lnSpc>
                <a:spcPct val="100000"/>
              </a:lnSpc>
              <a:buFont typeface="Arial"/>
              <a:buChar char="•"/>
            </a:pPr>
            <a:r>
              <a:rPr lang="en-US" sz="2400">
                <a:solidFill>
                  <a:srgbClr val="000000"/>
                </a:solidFill>
                <a:latin typeface="Calibri"/>
              </a:rPr>
              <a:t>Third level</a:t>
            </a:r>
            <a:endParaRPr/>
          </a:p>
          <a:p>
            <a:pPr lvl="3">
              <a:lnSpc>
                <a:spcPct val="100000"/>
              </a:lnSpc>
              <a:buFont typeface="Arial"/>
              <a:buChar char="–"/>
            </a:pPr>
            <a:r>
              <a:rPr lang="en-US" sz="2000">
                <a:solidFill>
                  <a:srgbClr val="000000"/>
                </a:solidFill>
                <a:latin typeface="Calibri"/>
              </a:rPr>
              <a:t>Fourth level</a:t>
            </a:r>
            <a:endParaRPr/>
          </a:p>
          <a:p>
            <a:pPr lvl="4">
              <a:lnSpc>
                <a:spcPct val="100000"/>
              </a:lnSpc>
              <a:buFont typeface="Arial"/>
              <a:buChar char="»"/>
            </a:pPr>
            <a:r>
              <a:rPr lang="en-US" sz="2000">
                <a:solidFill>
                  <a:srgbClr val="000000"/>
                </a:solidFill>
                <a:latin typeface="Calibri"/>
              </a:rPr>
              <a:t>Fifth level</a:t>
            </a:r>
            <a:endParaRPr/>
          </a:p>
        </p:txBody>
      </p:sp>
      <p:sp>
        <p:nvSpPr>
          <p:cNvPr id="258" name="PlaceHolder 3"/>
          <p:cNvSpPr>
            <a:spLocks noGrp="1"/>
          </p:cNvSpPr>
          <p:nvPr>
            <p:ph type="dt"/>
          </p:nvPr>
        </p:nvSpPr>
        <p:spPr>
          <a:xfrm>
            <a:off x="457200" y="6356520"/>
            <a:ext cx="2133360" cy="364680"/>
          </a:xfrm>
          <a:prstGeom prst="rect">
            <a:avLst/>
          </a:prstGeom>
        </p:spPr>
        <p:txBody>
          <a:bodyPr anchor="ctr"/>
          <a:p>
            <a:pPr>
              <a:lnSpc>
                <a:spcPct val="100000"/>
              </a:lnSpc>
            </a:pPr>
            <a:r>
              <a:rPr lang="fr-FR" sz="1200">
                <a:solidFill>
                  <a:srgbClr val="8b8b8b"/>
                </a:solidFill>
                <a:latin typeface="Calibri"/>
              </a:rPr>
              <a:t>12/04/2015</a:t>
            </a:r>
            <a:endParaRPr/>
          </a:p>
        </p:txBody>
      </p:sp>
      <p:sp>
        <p:nvSpPr>
          <p:cNvPr id="259" name="PlaceHolder 4"/>
          <p:cNvSpPr>
            <a:spLocks noGrp="1"/>
          </p:cNvSpPr>
          <p:nvPr>
            <p:ph type="ftr"/>
          </p:nvPr>
        </p:nvSpPr>
        <p:spPr>
          <a:xfrm>
            <a:off x="3124080" y="6356520"/>
            <a:ext cx="2895120" cy="364680"/>
          </a:xfrm>
          <a:prstGeom prst="rect">
            <a:avLst/>
          </a:prstGeom>
        </p:spPr>
        <p:txBody>
          <a:bodyPr anchor="ctr"/>
          <a:p>
            <a:endParaRPr/>
          </a:p>
        </p:txBody>
      </p:sp>
      <p:sp>
        <p:nvSpPr>
          <p:cNvPr id="260" name="PlaceHolder 5"/>
          <p:cNvSpPr>
            <a:spLocks noGrp="1"/>
          </p:cNvSpPr>
          <p:nvPr>
            <p:ph type="sldNum"/>
          </p:nvPr>
        </p:nvSpPr>
        <p:spPr>
          <a:xfrm>
            <a:off x="6553080" y="6356520"/>
            <a:ext cx="2133360" cy="364680"/>
          </a:xfrm>
          <a:prstGeom prst="rect">
            <a:avLst/>
          </a:prstGeom>
        </p:spPr>
        <p:txBody>
          <a:bodyPr anchor="ctr"/>
          <a:p>
            <a:pPr algn="r">
              <a:lnSpc>
                <a:spcPct val="100000"/>
              </a:lnSpc>
            </a:pPr>
            <a:fld id="{A218FDFB-092A-44B7-8A9A-3E003EBB720C}" type="slidenum">
              <a:rPr lang="fr-FR" sz="1200">
                <a:solidFill>
                  <a:srgbClr val="8b8b8b"/>
                </a:solidFill>
                <a:latin typeface="Calibri"/>
              </a:rPr>
              <a:t>&lt;numéro&gt;</a:t>
            </a:fld>
            <a:endParaRPr/>
          </a:p>
        </p:txBody>
      </p:sp>
    </p:spTree>
  </p:cSld>
  <p:clrMap bg1="lt1" bg2="lt2" tx1="dk1" tx2="dk2" accent1="accent1" accent2="accent2" accent3="accent3" accent4="accent4" accent5="accent5" accent6="accent6" hlink="hlink" folHlink="folHlink"/>
  <p:sldLayoutIdLst>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 id="2147483737" r:id="rId12"/>
    <p:sldLayoutId id="2147483738" r:id="rId13"/>
  </p:sldLayoutIdLst>
</p:sldMaster>
</file>

<file path=ppt/slideMasters/slideMaster8.xml><?xml version="1.0" encoding="utf-8"?>
<p:sldMaster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sp>
        <p:nvSpPr>
          <p:cNvPr id="295" name="CustomShape 1"/>
          <p:cNvSpPr/>
          <p:nvPr/>
        </p:nvSpPr>
        <p:spPr>
          <a:xfrm>
            <a:off x="0" y="0"/>
            <a:ext cx="9143640" cy="6857640"/>
          </a:xfrm>
          <a:prstGeom prst="rect">
            <a:avLst/>
          </a:prstGeom>
          <a:solidFill>
            <a:srgbClr val="ffffff"/>
          </a:solidFill>
          <a:ln w="12600">
            <a:noFill/>
          </a:ln>
        </p:spPr>
      </p:sp>
      <p:sp>
        <p:nvSpPr>
          <p:cNvPr id="296" name="CustomShape 2"/>
          <p:cNvSpPr/>
          <p:nvPr/>
        </p:nvSpPr>
        <p:spPr>
          <a:xfrm>
            <a:off x="64080" y="69840"/>
            <a:ext cx="9012960" cy="6693120"/>
          </a:xfrm>
          <a:prstGeom prst="roundRect">
            <a:avLst>
              <a:gd name="adj" fmla="val 4929"/>
            </a:avLst>
          </a:prstGeom>
          <a:solidFill>
            <a:srgbClr val="ffffff"/>
          </a:solidFill>
          <a:ln w="6480">
            <a:solidFill>
              <a:srgbClr val="000000"/>
            </a:solidFill>
            <a:round/>
          </a:ln>
        </p:spPr>
      </p:sp>
      <p:sp>
        <p:nvSpPr>
          <p:cNvPr id="297" name="PlaceHolder 3"/>
          <p:cNvSpPr>
            <a:spLocks noGrp="1"/>
          </p:cNvSpPr>
          <p:nvPr>
            <p:ph type="title"/>
          </p:nvPr>
        </p:nvSpPr>
        <p:spPr>
          <a:xfrm>
            <a:off x="914400" y="274680"/>
            <a:ext cx="7772040" cy="1142640"/>
          </a:xfrm>
          <a:prstGeom prst="rect">
            <a:avLst/>
          </a:prstGeom>
        </p:spPr>
        <p:txBody>
          <a:bodyPr lIns="90000" rIns="90000" tIns="45000" bIns="91440" anchor="b"/>
          <a:p>
            <a:pPr>
              <a:lnSpc>
                <a:spcPct val="100000"/>
              </a:lnSpc>
            </a:pPr>
            <a:r>
              <a:rPr lang="en-US" sz="4000">
                <a:solidFill>
                  <a:srgbClr val="696464"/>
                </a:solidFill>
                <a:latin typeface="Franklin Gothic Book"/>
              </a:rPr>
              <a:t>Cliquez pour éditer le format du texte-titreClick to edit Master title style</a:t>
            </a:r>
            <a:endParaRPr/>
          </a:p>
        </p:txBody>
      </p:sp>
      <p:sp>
        <p:nvSpPr>
          <p:cNvPr id="298" name="PlaceHolder 4"/>
          <p:cNvSpPr>
            <a:spLocks noGrp="1"/>
          </p:cNvSpPr>
          <p:nvPr>
            <p:ph type="dt"/>
          </p:nvPr>
        </p:nvSpPr>
        <p:spPr>
          <a:xfrm>
            <a:off x="6172200" y="6191280"/>
            <a:ext cx="2476080" cy="475920"/>
          </a:xfrm>
          <a:prstGeom prst="rect">
            <a:avLst/>
          </a:prstGeom>
        </p:spPr>
        <p:txBody>
          <a:bodyPr lIns="90000" rIns="90000" tIns="45000" bIns="45000" anchor="ctr"/>
          <a:p>
            <a:pPr algn="r">
              <a:lnSpc>
                <a:spcPct val="100000"/>
              </a:lnSpc>
            </a:pPr>
            <a:r>
              <a:rPr lang="fr-FR" sz="1400">
                <a:solidFill>
                  <a:srgbClr val="696464"/>
                </a:solidFill>
                <a:latin typeface="Perpetua"/>
              </a:rPr>
              <a:t>12/04/2015</a:t>
            </a:r>
            <a:endParaRPr/>
          </a:p>
        </p:txBody>
      </p:sp>
      <p:sp>
        <p:nvSpPr>
          <p:cNvPr id="299" name="PlaceHolder 5"/>
          <p:cNvSpPr>
            <a:spLocks noGrp="1"/>
          </p:cNvSpPr>
          <p:nvPr>
            <p:ph type="ftr"/>
          </p:nvPr>
        </p:nvSpPr>
        <p:spPr>
          <a:xfrm>
            <a:off x="914400" y="6172200"/>
            <a:ext cx="3962160" cy="456840"/>
          </a:xfrm>
          <a:prstGeom prst="rect">
            <a:avLst/>
          </a:prstGeom>
        </p:spPr>
        <p:txBody>
          <a:bodyPr lIns="90000" rIns="90000" tIns="45000" bIns="45000" anchor="ctr"/>
          <a:p>
            <a:endParaRPr/>
          </a:p>
        </p:txBody>
      </p:sp>
      <p:sp>
        <p:nvSpPr>
          <p:cNvPr id="300" name="PlaceHolder 6"/>
          <p:cNvSpPr>
            <a:spLocks noGrp="1"/>
          </p:cNvSpPr>
          <p:nvPr>
            <p:ph type="sldNum"/>
          </p:nvPr>
        </p:nvSpPr>
        <p:spPr>
          <a:xfrm>
            <a:off x="146160" y="6210360"/>
            <a:ext cx="456840" cy="456840"/>
          </a:xfrm>
          <a:prstGeom prst="rect">
            <a:avLst/>
          </a:prstGeom>
        </p:spPr>
        <p:txBody>
          <a:bodyPr lIns="0" rIns="0" tIns="0" bIns="0" anchor="ctr" anchorCtr="1"/>
          <a:p>
            <a:pPr algn="ctr">
              <a:lnSpc>
                <a:spcPct val="100000"/>
              </a:lnSpc>
            </a:pPr>
            <a:fld id="{1CB585BC-746A-4C95-B21D-886BC06FBE67}" type="slidenum">
              <a:rPr lang="fr-FR" sz="1400">
                <a:solidFill>
                  <a:srgbClr val="ffffff"/>
                </a:solidFill>
                <a:latin typeface="Franklin Gothic Book"/>
              </a:rPr>
              <a:t>&lt;numéro&gt;</a:t>
            </a:fld>
            <a:endParaRPr/>
          </a:p>
        </p:txBody>
      </p:sp>
      <p:sp>
        <p:nvSpPr>
          <p:cNvPr id="301" name="PlaceHolder 7"/>
          <p:cNvSpPr>
            <a:spLocks noGrp="1"/>
          </p:cNvSpPr>
          <p:nvPr>
            <p:ph type="body"/>
          </p:nvPr>
        </p:nvSpPr>
        <p:spPr>
          <a:xfrm>
            <a:off x="914400" y="1447920"/>
            <a:ext cx="3748680" cy="4571640"/>
          </a:xfrm>
          <a:prstGeom prst="rect">
            <a:avLst/>
          </a:prstGeom>
        </p:spPr>
        <p:txBody>
          <a:bodyPr lIns="90000" rIns="90000" tIns="45000" bIns="45000"/>
          <a:p>
            <a:pPr>
              <a:buSzPct val="45000"/>
              <a:buFont typeface="StarSymbol"/>
              <a:buChar char=""/>
            </a:pPr>
            <a:r>
              <a:rPr lang="en-US" sz="2600">
                <a:solidFill>
                  <a:srgbClr val="000000"/>
                </a:solidFill>
                <a:latin typeface="Perpetua"/>
              </a:rPr>
              <a:t>Cliquez pour éditer le format du plan de texte</a:t>
            </a:r>
            <a:endParaRPr/>
          </a:p>
          <a:p>
            <a:pPr lvl="1">
              <a:buSzPct val="75000"/>
              <a:buFont typeface="StarSymbol"/>
              <a:buChar char=""/>
            </a:pPr>
            <a:r>
              <a:rPr lang="en-US" sz="2600">
                <a:solidFill>
                  <a:srgbClr val="000000"/>
                </a:solidFill>
                <a:latin typeface="Perpetua"/>
              </a:rPr>
              <a:t>Second niveau de plan</a:t>
            </a:r>
            <a:endParaRPr/>
          </a:p>
          <a:p>
            <a:pPr lvl="2">
              <a:buSzPct val="45000"/>
              <a:buFont typeface="StarSymbol"/>
              <a:buChar char=""/>
            </a:pPr>
            <a:r>
              <a:rPr lang="en-US" sz="2600">
                <a:solidFill>
                  <a:srgbClr val="000000"/>
                </a:solidFill>
                <a:latin typeface="Perpetua"/>
              </a:rPr>
              <a:t>Troisième niveau de plan</a:t>
            </a:r>
            <a:endParaRPr/>
          </a:p>
          <a:p>
            <a:pPr lvl="3">
              <a:buSzPct val="75000"/>
              <a:buFont typeface="StarSymbol"/>
              <a:buChar char=""/>
            </a:pPr>
            <a:r>
              <a:rPr lang="en-US" sz="2600">
                <a:solidFill>
                  <a:srgbClr val="000000"/>
                </a:solidFill>
                <a:latin typeface="Perpetua"/>
              </a:rPr>
              <a:t>Quatrième niveau de plan</a:t>
            </a:r>
            <a:endParaRPr/>
          </a:p>
          <a:p>
            <a:pPr lvl="4">
              <a:buSzPct val="45000"/>
              <a:buFont typeface="StarSymbol"/>
              <a:buChar char=""/>
            </a:pPr>
            <a:r>
              <a:rPr lang="en-US" sz="2600">
                <a:solidFill>
                  <a:srgbClr val="000000"/>
                </a:solidFill>
                <a:latin typeface="Perpetua"/>
              </a:rPr>
              <a:t>Cinquième niveau de plan</a:t>
            </a:r>
            <a:endParaRPr/>
          </a:p>
          <a:p>
            <a:pPr lvl="5">
              <a:buSzPct val="45000"/>
              <a:buFont typeface="StarSymbol"/>
              <a:buChar char=""/>
            </a:pPr>
            <a:r>
              <a:rPr lang="en-US" sz="2600">
                <a:solidFill>
                  <a:srgbClr val="000000"/>
                </a:solidFill>
                <a:latin typeface="Perpetua"/>
              </a:rPr>
              <a:t>Sixième niveau de plan</a:t>
            </a:r>
            <a:endParaRPr/>
          </a:p>
          <a:p>
            <a:pPr>
              <a:lnSpc>
                <a:spcPct val="100000"/>
              </a:lnSpc>
              <a:buSzPct val="85000"/>
              <a:buFont typeface="Wingdings 2" charset="2"/>
              <a:buChar char=""/>
            </a:pPr>
            <a:r>
              <a:rPr lang="en-US" sz="2600">
                <a:solidFill>
                  <a:srgbClr val="000000"/>
                </a:solidFill>
                <a:latin typeface="Perpetua"/>
              </a:rPr>
              <a:t>Septième niveau de planClick to edit Master text styles</a:t>
            </a:r>
            <a:endParaRPr/>
          </a:p>
          <a:p>
            <a:pPr lvl="1">
              <a:lnSpc>
                <a:spcPct val="100000"/>
              </a:lnSpc>
              <a:buSzPct val="85000"/>
              <a:buFont typeface="Wingdings 2" charset="2"/>
              <a:buChar char=""/>
            </a:pPr>
            <a:r>
              <a:rPr lang="en-US" sz="2400">
                <a:solidFill>
                  <a:srgbClr val="000000"/>
                </a:solidFill>
                <a:latin typeface="Perpetua"/>
              </a:rPr>
              <a:t>Second level</a:t>
            </a:r>
            <a:endParaRPr/>
          </a:p>
          <a:p>
            <a:pPr lvl="2">
              <a:lnSpc>
                <a:spcPct val="100000"/>
              </a:lnSpc>
              <a:buSzPct val="85000"/>
              <a:buFont typeface="Wingdings 2" charset="2"/>
              <a:buChar char=""/>
            </a:pPr>
            <a:r>
              <a:rPr lang="en-US" sz="2000">
                <a:solidFill>
                  <a:srgbClr val="000000"/>
                </a:solidFill>
                <a:latin typeface="Perpetua"/>
              </a:rPr>
              <a:t>Third level</a:t>
            </a:r>
            <a:endParaRPr/>
          </a:p>
          <a:p>
            <a:pPr lvl="3">
              <a:lnSpc>
                <a:spcPct val="100000"/>
              </a:lnSpc>
              <a:buSzPct val="80000"/>
              <a:buFont typeface="Wingdings 2" charset="2"/>
              <a:buChar char=""/>
            </a:pPr>
            <a:r>
              <a:rPr lang="en-US" sz="2000">
                <a:solidFill>
                  <a:srgbClr val="000000"/>
                </a:solidFill>
                <a:latin typeface="Perpetua"/>
              </a:rPr>
              <a:t>Fourth level</a:t>
            </a:r>
            <a:endParaRPr/>
          </a:p>
          <a:p>
            <a:pPr lvl="4">
              <a:lnSpc>
                <a:spcPct val="100000"/>
              </a:lnSpc>
              <a:buFont typeface="StarSymbol"/>
              <a:buChar char="o"/>
            </a:pPr>
            <a:r>
              <a:rPr lang="en-US" sz="2000">
                <a:solidFill>
                  <a:srgbClr val="000000"/>
                </a:solidFill>
                <a:latin typeface="Perpetua"/>
              </a:rPr>
              <a:t>Fifth level</a:t>
            </a:r>
            <a:endParaRPr/>
          </a:p>
        </p:txBody>
      </p:sp>
      <p:sp>
        <p:nvSpPr>
          <p:cNvPr id="302" name="PlaceHolder 8"/>
          <p:cNvSpPr>
            <a:spLocks noGrp="1"/>
          </p:cNvSpPr>
          <p:nvPr>
            <p:ph type="body"/>
          </p:nvPr>
        </p:nvSpPr>
        <p:spPr>
          <a:xfrm>
            <a:off x="4933800" y="1447920"/>
            <a:ext cx="3748680" cy="4571640"/>
          </a:xfrm>
          <a:prstGeom prst="rect">
            <a:avLst/>
          </a:prstGeom>
        </p:spPr>
        <p:txBody>
          <a:bodyPr lIns="90000" rIns="90000" tIns="45000" bIns="45000" anchor="ctr"/>
          <a:p>
            <a:pPr>
              <a:buSzPct val="45000"/>
              <a:buFont typeface="StarSymbol"/>
              <a:buChar char=""/>
            </a:pPr>
            <a:r>
              <a:rPr lang="en-US" sz="1400">
                <a:solidFill>
                  <a:srgbClr val="696464"/>
                </a:solidFill>
                <a:latin typeface="Perpetua"/>
              </a:rPr>
              <a:t>Cliquez pour éditer le format du plan de texte</a:t>
            </a:r>
            <a:endParaRPr/>
          </a:p>
          <a:p>
            <a:pPr lvl="1">
              <a:buSzPct val="75000"/>
              <a:buFont typeface="StarSymbol"/>
              <a:buChar char=""/>
            </a:pPr>
            <a:r>
              <a:rPr lang="en-US" sz="1400">
                <a:solidFill>
                  <a:srgbClr val="696464"/>
                </a:solidFill>
                <a:latin typeface="Perpetua"/>
              </a:rPr>
              <a:t>Second niveau de plan</a:t>
            </a:r>
            <a:endParaRPr/>
          </a:p>
          <a:p>
            <a:pPr lvl="2">
              <a:buSzPct val="45000"/>
              <a:buFont typeface="StarSymbol"/>
              <a:buChar char=""/>
            </a:pPr>
            <a:r>
              <a:rPr lang="en-US" sz="1400">
                <a:solidFill>
                  <a:srgbClr val="696464"/>
                </a:solidFill>
                <a:latin typeface="Perpetua"/>
              </a:rPr>
              <a:t>Troisième niveau de plan</a:t>
            </a:r>
            <a:endParaRPr/>
          </a:p>
          <a:p>
            <a:pPr lvl="3">
              <a:buSzPct val="75000"/>
              <a:buFont typeface="StarSymbol"/>
              <a:buChar char=""/>
            </a:pPr>
            <a:r>
              <a:rPr lang="en-US" sz="1400">
                <a:solidFill>
                  <a:srgbClr val="696464"/>
                </a:solidFill>
                <a:latin typeface="Perpetua"/>
              </a:rPr>
              <a:t>Quatrième niveau de plan</a:t>
            </a:r>
            <a:endParaRPr/>
          </a:p>
          <a:p>
            <a:pPr lvl="4">
              <a:buSzPct val="45000"/>
              <a:buFont typeface="StarSymbol"/>
              <a:buChar char=""/>
            </a:pPr>
            <a:r>
              <a:rPr lang="en-US" sz="1400">
                <a:solidFill>
                  <a:srgbClr val="696464"/>
                </a:solidFill>
                <a:latin typeface="Perpetua"/>
              </a:rPr>
              <a:t>Cinquième niveau de plan</a:t>
            </a:r>
            <a:endParaRPr/>
          </a:p>
          <a:p>
            <a:pPr lvl="5">
              <a:buSzPct val="45000"/>
              <a:buFont typeface="StarSymbol"/>
              <a:buChar char=""/>
            </a:pPr>
            <a:r>
              <a:rPr lang="en-US" sz="1400">
                <a:solidFill>
                  <a:srgbClr val="696464"/>
                </a:solidFill>
                <a:latin typeface="Perpetua"/>
              </a:rPr>
              <a:t>Sixième niveau de plan</a:t>
            </a:r>
            <a:endParaRPr/>
          </a:p>
          <a:p>
            <a:pPr>
              <a:lnSpc>
                <a:spcPct val="100000"/>
              </a:lnSpc>
              <a:buSzPct val="85000"/>
              <a:buFont typeface="Wingdings 2" charset="2"/>
              <a:buChar char=""/>
            </a:pPr>
            <a:r>
              <a:rPr lang="en-US" sz="1400">
                <a:solidFill>
                  <a:srgbClr val="696464"/>
                </a:solidFill>
                <a:latin typeface="Perpetua"/>
              </a:rPr>
              <a:t>Septième niveau de planClick to edit Master text styles</a:t>
            </a:r>
            <a:endParaRPr/>
          </a:p>
          <a:p>
            <a:pPr lvl="1">
              <a:lnSpc>
                <a:spcPct val="100000"/>
              </a:lnSpc>
              <a:buSzPct val="85000"/>
              <a:buFont typeface="Wingdings 2" charset="2"/>
              <a:buChar char=""/>
            </a:pPr>
            <a:r>
              <a:rPr lang="en-US" sz="2400">
                <a:solidFill>
                  <a:srgbClr val="000000"/>
                </a:solidFill>
                <a:latin typeface="Perpetua"/>
              </a:rPr>
              <a:t>Second level</a:t>
            </a:r>
            <a:endParaRPr/>
          </a:p>
          <a:p>
            <a:pPr lvl="2">
              <a:lnSpc>
                <a:spcPct val="100000"/>
              </a:lnSpc>
              <a:buSzPct val="85000"/>
              <a:buFont typeface="Wingdings 2" charset="2"/>
              <a:buChar char=""/>
            </a:pPr>
            <a:r>
              <a:rPr lang="en-US" sz="2000">
                <a:solidFill>
                  <a:srgbClr val="000000"/>
                </a:solidFill>
                <a:latin typeface="Perpetua"/>
              </a:rPr>
              <a:t>Third level</a:t>
            </a:r>
            <a:endParaRPr/>
          </a:p>
          <a:p>
            <a:pPr lvl="3">
              <a:lnSpc>
                <a:spcPct val="100000"/>
              </a:lnSpc>
              <a:buSzPct val="80000"/>
              <a:buFont typeface="Wingdings 2" charset="2"/>
              <a:buChar char=""/>
            </a:pPr>
            <a:r>
              <a:rPr lang="en-US" sz="2000">
                <a:solidFill>
                  <a:srgbClr val="000000"/>
                </a:solidFill>
                <a:latin typeface="Perpetua"/>
              </a:rPr>
              <a:t>Fourth level</a:t>
            </a:r>
            <a:endParaRPr/>
          </a:p>
          <a:p>
            <a:pPr lvl="4">
              <a:lnSpc>
                <a:spcPct val="100000"/>
              </a:lnSpc>
              <a:buFont typeface="StarSymbol"/>
              <a:buChar char="o"/>
            </a:pPr>
            <a:r>
              <a:rPr lang="en-US" sz="2000">
                <a:solidFill>
                  <a:srgbClr val="000000"/>
                </a:solidFill>
                <a:latin typeface="Perpetua"/>
              </a:rPr>
              <a:t>Fifth level</a:t>
            </a:r>
            <a:endParaRPr/>
          </a:p>
        </p:txBody>
      </p:sp>
    </p:spTree>
  </p:cSld>
  <p:clrMap bg1="lt1" bg2="lt2" tx1="dk1" tx2="dk2" accent1="accent1" accent2="accent2" accent3="accent3" accent4="accent4" accent5="accent5" accent6="accent6" hlink="hlink" folHlink="folHlink"/>
  <p:sldLayoutIdLst>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 id="2147483750" r:id="rId12"/>
    <p:sldLayoutId id="2147483751" r:id="rId13"/>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image" Target="../media/image19.png"/><Relationship Id="rId3" Type="http://schemas.openxmlformats.org/officeDocument/2006/relationships/image" Target="../media/image20.jpeg"/><Relationship Id="rId4" Type="http://schemas.openxmlformats.org/officeDocument/2006/relationships/slideLayout" Target="../slideLayouts/slideLayout13.xml"/><Relationship Id="rId5" Type="http://schemas.openxmlformats.org/officeDocument/2006/relationships/notesSlide" Target="../notesSlides/notesSlide10.xml"/>
</Relationships>
</file>

<file path=ppt/slides/_rels/slide11.xml.rels><?xml version="1.0" encoding="UTF-8"?>
<Relationships xmlns="http://schemas.openxmlformats.org/package/2006/relationships"><Relationship Id="rId1" Type="http://schemas.openxmlformats.org/officeDocument/2006/relationships/image" Target="../media/image21.wmf"/><Relationship Id="rId2" Type="http://schemas.openxmlformats.org/officeDocument/2006/relationships/image" Target="../media/image22.wmf"/><Relationship Id="rId3" Type="http://schemas.openxmlformats.org/officeDocument/2006/relationships/image" Target="../media/image23.wmf"/><Relationship Id="rId4" Type="http://schemas.openxmlformats.org/officeDocument/2006/relationships/image" Target="../media/image24.wmf"/><Relationship Id="rId5" Type="http://schemas.openxmlformats.org/officeDocument/2006/relationships/image" Target="../media/image25.wmf"/><Relationship Id="rId6" Type="http://schemas.openxmlformats.org/officeDocument/2006/relationships/image" Target="../media/image26.wmf"/><Relationship Id="rId7" Type="http://schemas.openxmlformats.org/officeDocument/2006/relationships/image" Target="../media/image27.wmf"/><Relationship Id="rId8" Type="http://schemas.openxmlformats.org/officeDocument/2006/relationships/image" Target="../media/image28.wmf"/><Relationship Id="rId9" Type="http://schemas.openxmlformats.org/officeDocument/2006/relationships/image" Target="../media/image29.wmf"/><Relationship Id="rId10" Type="http://schemas.openxmlformats.org/officeDocument/2006/relationships/image" Target="../media/image30.wmf"/><Relationship Id="rId11" Type="http://schemas.openxmlformats.org/officeDocument/2006/relationships/image" Target="../media/image31.wmf"/><Relationship Id="rId12" Type="http://schemas.openxmlformats.org/officeDocument/2006/relationships/image" Target="../media/image32.wmf"/><Relationship Id="rId13" Type="http://schemas.openxmlformats.org/officeDocument/2006/relationships/image" Target="../media/image33.wmf"/><Relationship Id="rId14" Type="http://schemas.openxmlformats.org/officeDocument/2006/relationships/image" Target="../media/image34.wmf"/><Relationship Id="rId15" Type="http://schemas.openxmlformats.org/officeDocument/2006/relationships/image" Target="../media/image35.wmf"/><Relationship Id="rId16" Type="http://schemas.openxmlformats.org/officeDocument/2006/relationships/image" Target="../media/image36.wmf"/><Relationship Id="rId17" Type="http://schemas.openxmlformats.org/officeDocument/2006/relationships/image" Target="../media/image37.wmf"/><Relationship Id="rId18" Type="http://schemas.openxmlformats.org/officeDocument/2006/relationships/image" Target="../media/image38.wmf"/><Relationship Id="rId19" Type="http://schemas.openxmlformats.org/officeDocument/2006/relationships/image" Target="../media/image39.wmf"/><Relationship Id="rId20" Type="http://schemas.openxmlformats.org/officeDocument/2006/relationships/image" Target="../media/image40.wmf"/><Relationship Id="rId21" Type="http://schemas.openxmlformats.org/officeDocument/2006/relationships/image" Target="../media/image41.wmf"/><Relationship Id="rId22" Type="http://schemas.openxmlformats.org/officeDocument/2006/relationships/image" Target="../media/image42.wmf"/><Relationship Id="rId23" Type="http://schemas.openxmlformats.org/officeDocument/2006/relationships/image" Target="../media/image43.wmf"/><Relationship Id="rId24" Type="http://schemas.openxmlformats.org/officeDocument/2006/relationships/image" Target="../media/image44.wmf"/><Relationship Id="rId25" Type="http://schemas.openxmlformats.org/officeDocument/2006/relationships/image" Target="../media/image45.wmf"/><Relationship Id="rId26" Type="http://schemas.openxmlformats.org/officeDocument/2006/relationships/image" Target="../media/image46.wmf"/><Relationship Id="rId27" Type="http://schemas.openxmlformats.org/officeDocument/2006/relationships/image" Target="../media/image47.wmf"/><Relationship Id="rId28" Type="http://schemas.openxmlformats.org/officeDocument/2006/relationships/image" Target="../media/image48.wmf"/><Relationship Id="rId29" Type="http://schemas.openxmlformats.org/officeDocument/2006/relationships/slideLayout" Target="../slideLayouts/slideLayout13.xml"/><Relationship Id="rId30" Type="http://schemas.openxmlformats.org/officeDocument/2006/relationships/notesSlide" Target="../notesSlides/notesSlide11.xml"/>
</Relationships>
</file>

<file path=ppt/slides/_rels/slide12.xml.rels><?xml version="1.0" encoding="UTF-8"?>
<Relationships xmlns="http://schemas.openxmlformats.org/package/2006/relationships"><Relationship Id="rId1" Type="http://schemas.openxmlformats.org/officeDocument/2006/relationships/image" Target="../media/image49.png"/><Relationship Id="rId2" Type="http://schemas.openxmlformats.org/officeDocument/2006/relationships/image" Target="../media/image50.png"/><Relationship Id="rId3" Type="http://schemas.openxmlformats.org/officeDocument/2006/relationships/image" Target="../media/image51.png"/><Relationship Id="rId4" Type="http://schemas.openxmlformats.org/officeDocument/2006/relationships/image" Target="../media/image52.jpeg"/><Relationship Id="rId5" Type="http://schemas.openxmlformats.org/officeDocument/2006/relationships/image" Target="../media/image53.jpeg"/><Relationship Id="rId6" Type="http://schemas.openxmlformats.org/officeDocument/2006/relationships/image" Target="../media/image54.jpeg"/><Relationship Id="rId7" Type="http://schemas.openxmlformats.org/officeDocument/2006/relationships/image" Target="../media/image55.jpeg"/><Relationship Id="rId8" Type="http://schemas.openxmlformats.org/officeDocument/2006/relationships/image" Target="../media/image56.jpeg"/><Relationship Id="rId9" Type="http://schemas.openxmlformats.org/officeDocument/2006/relationships/image" Target="../media/image57.jpeg"/><Relationship Id="rId10" Type="http://schemas.openxmlformats.org/officeDocument/2006/relationships/image" Target="../media/image58.jpeg"/><Relationship Id="rId11" Type="http://schemas.openxmlformats.org/officeDocument/2006/relationships/image" Target="../media/image59.jpeg"/><Relationship Id="rId12" Type="http://schemas.openxmlformats.org/officeDocument/2006/relationships/slideLayout" Target="../slideLayouts/slideLayout29.xml"/><Relationship Id="rId13" Type="http://schemas.openxmlformats.org/officeDocument/2006/relationships/notesSlide" Target="../notesSlides/notesSlide12.xml"/>
</Relationships>
</file>

<file path=ppt/slides/_rels/slide1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4.xml.rels><?xml version="1.0" encoding="UTF-8"?>
<Relationships xmlns="http://schemas.openxmlformats.org/package/2006/relationships"><Relationship Id="rId1" Type="http://schemas.openxmlformats.org/officeDocument/2006/relationships/image" Target="../media/image60.jpeg"/><Relationship Id="rId2" Type="http://schemas.openxmlformats.org/officeDocument/2006/relationships/image" Target="../media/image61.jpeg"/><Relationship Id="rId3" Type="http://schemas.openxmlformats.org/officeDocument/2006/relationships/image" Target="../media/image62.jpeg"/><Relationship Id="rId4" Type="http://schemas.openxmlformats.org/officeDocument/2006/relationships/image" Target="../media/image63.jpeg"/><Relationship Id="rId5" Type="http://schemas.openxmlformats.org/officeDocument/2006/relationships/image" Target="../media/image64.jpeg"/><Relationship Id="rId6" Type="http://schemas.openxmlformats.org/officeDocument/2006/relationships/image" Target="../media/image65.jpeg"/><Relationship Id="rId7" Type="http://schemas.openxmlformats.org/officeDocument/2006/relationships/slideLayout" Target="../slideLayouts/slideLayout37.xml"/><Relationship Id="rId8" Type="http://schemas.openxmlformats.org/officeDocument/2006/relationships/notesSlide" Target="../notesSlides/notesSlide14.xml"/>
</Relationships>
</file>

<file path=ppt/slides/_rels/slide15.xml.rels><?xml version="1.0" encoding="UTF-8"?>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5.xml"/>
</Relationships>
</file>

<file path=ppt/slides/_rels/slide16.xml.rels><?xml version="1.0" encoding="UTF-8"?>
<Relationships xmlns="http://schemas.openxmlformats.org/package/2006/relationships"><Relationship Id="rId1" Type="http://schemas.openxmlformats.org/officeDocument/2006/relationships/image" Target="../media/image66.png"/><Relationship Id="rId2" Type="http://schemas.openxmlformats.org/officeDocument/2006/relationships/slideLayout" Target="../slideLayouts/slideLayout13.xml"/><Relationship Id="rId3" Type="http://schemas.openxmlformats.org/officeDocument/2006/relationships/notesSlide" Target="../notesSlides/notesSlide16.xml"/>
</Relationships>
</file>

<file path=ppt/slides/_rels/slide17.xml.rels><?xml version="1.0" encoding="UTF-8"?>
<Relationships xmlns="http://schemas.openxmlformats.org/package/2006/relationships"><Relationship Id="rId1" Type="http://schemas.openxmlformats.org/officeDocument/2006/relationships/image" Target="../media/image67.wmf"/><Relationship Id="rId2" Type="http://schemas.openxmlformats.org/officeDocument/2006/relationships/slideLayout" Target="../slideLayouts/slideLayout13.xml"/><Relationship Id="rId3" Type="http://schemas.openxmlformats.org/officeDocument/2006/relationships/notesSlide" Target="../notesSlides/notesSlide17.xml"/>
</Relationships>
</file>

<file path=ppt/slides/_rels/slide18.xml.rels><?xml version="1.0" encoding="UTF-8"?>
<Relationships xmlns="http://schemas.openxmlformats.org/package/2006/relationships"><Relationship Id="rId1" Type="http://schemas.openxmlformats.org/officeDocument/2006/relationships/image" Target="../media/image68.png"/><Relationship Id="rId2" Type="http://schemas.openxmlformats.org/officeDocument/2006/relationships/image" Target="../media/image69.wmf"/><Relationship Id="rId3" Type="http://schemas.openxmlformats.org/officeDocument/2006/relationships/image" Target="../media/image70.wmf"/><Relationship Id="rId4" Type="http://schemas.openxmlformats.org/officeDocument/2006/relationships/image" Target="../media/image71.wmf"/><Relationship Id="rId5" Type="http://schemas.openxmlformats.org/officeDocument/2006/relationships/image" Target="../media/image72.wmf"/><Relationship Id="rId6" Type="http://schemas.openxmlformats.org/officeDocument/2006/relationships/image" Target="../media/image73.wmf"/><Relationship Id="rId7" Type="http://schemas.openxmlformats.org/officeDocument/2006/relationships/image" Target="../media/image74.wmf"/><Relationship Id="rId8" Type="http://schemas.openxmlformats.org/officeDocument/2006/relationships/slideLayout" Target="../slideLayouts/slideLayout13.xml"/><Relationship Id="rId9" Type="http://schemas.openxmlformats.org/officeDocument/2006/relationships/notesSlide" Target="../notesSlides/notesSlide18.xml"/>
</Relationships>
</file>

<file path=ppt/slides/_rels/slide19.xml.rels><?xml version="1.0" encoding="UTF-8"?>
<Relationships xmlns="http://schemas.openxmlformats.org/package/2006/relationships"><Relationship Id="rId1" Type="http://schemas.openxmlformats.org/officeDocument/2006/relationships/image" Target="../media/image75.wmf"/><Relationship Id="rId2" Type="http://schemas.openxmlformats.org/officeDocument/2006/relationships/slideLayout" Target="../slideLayouts/slideLayout37.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
</Relationships>
</file>

<file path=ppt/slides/_rels/slide20.xml.rels><?xml version="1.0" encoding="UTF-8"?>
<Relationships xmlns="http://schemas.openxmlformats.org/package/2006/relationships"><Relationship Id="rId1" Type="http://schemas.openxmlformats.org/officeDocument/2006/relationships/image" Target="../media/image76.png"/><Relationship Id="rId2" Type="http://schemas.openxmlformats.org/officeDocument/2006/relationships/image" Target="../media/image77.png"/><Relationship Id="rId3" Type="http://schemas.openxmlformats.org/officeDocument/2006/relationships/image" Target="../media/image78.png"/><Relationship Id="rId4" Type="http://schemas.openxmlformats.org/officeDocument/2006/relationships/image" Target="../media/image79.png"/><Relationship Id="rId5" Type="http://schemas.openxmlformats.org/officeDocument/2006/relationships/image" Target="../media/image80.png"/><Relationship Id="rId6" Type="http://schemas.openxmlformats.org/officeDocument/2006/relationships/image" Target="../media/image81.png"/><Relationship Id="rId7" Type="http://schemas.openxmlformats.org/officeDocument/2006/relationships/image" Target="../media/image82.png"/><Relationship Id="rId8" Type="http://schemas.openxmlformats.org/officeDocument/2006/relationships/image" Target="../media/image83.png"/><Relationship Id="rId9" Type="http://schemas.openxmlformats.org/officeDocument/2006/relationships/image" Target="../media/image84.jpeg"/><Relationship Id="rId10" Type="http://schemas.openxmlformats.org/officeDocument/2006/relationships/image" Target="../media/image85.wmf"/><Relationship Id="rId11" Type="http://schemas.openxmlformats.org/officeDocument/2006/relationships/slideLayout" Target="../slideLayouts/slideLayout13.xml"/>
</Relationships>
</file>

<file path=ppt/slides/_rels/slide21.xml.rels><?xml version="1.0" encoding="UTF-8"?>
<Relationships xmlns="http://schemas.openxmlformats.org/package/2006/relationships"><Relationship Id="rId1" Type="http://schemas.openxmlformats.org/officeDocument/2006/relationships/image" Target="../media/image86.jpeg"/><Relationship Id="rId2" Type="http://schemas.openxmlformats.org/officeDocument/2006/relationships/slideLayout" Target="../slideLayouts/slideLayout49.xml"/>
</Relationships>
</file>

<file path=ppt/slides/_rels/slide22.xml.rels><?xml version="1.0" encoding="UTF-8"?>
<Relationships xmlns="http://schemas.openxmlformats.org/package/2006/relationships"><Relationship Id="rId1" Type="http://schemas.openxmlformats.org/officeDocument/2006/relationships/image" Target="../media/image87.png"/><Relationship Id="rId2" Type="http://schemas.openxmlformats.org/officeDocument/2006/relationships/image" Target="../media/image88.png"/><Relationship Id="rId3" Type="http://schemas.openxmlformats.org/officeDocument/2006/relationships/slideLayout" Target="../slideLayouts/slideLayout13.xml"/>
</Relationships>
</file>

<file path=ppt/slides/_rels/slide23.xml.rels><?xml version="1.0" encoding="UTF-8"?>
<Relationships xmlns="http://schemas.openxmlformats.org/package/2006/relationships"><Relationship Id="rId1" Type="http://schemas.openxmlformats.org/officeDocument/2006/relationships/image" Target="../media/image89.png"/><Relationship Id="rId2" Type="http://schemas.openxmlformats.org/officeDocument/2006/relationships/image" Target="../media/image90.png"/><Relationship Id="rId3" Type="http://schemas.openxmlformats.org/officeDocument/2006/relationships/slideLayout" Target="../slideLayouts/slideLayout13.xml"/>
</Relationships>
</file>

<file path=ppt/slides/_rels/slide24.xml.rels><?xml version="1.0" encoding="UTF-8"?>
<Relationships xmlns="http://schemas.openxmlformats.org/package/2006/relationships"><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slideLayout" Target="../slideLayouts/slideLayout13.xml"/>
</Relationships>
</file>

<file path=ppt/slides/_rels/slide2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6.xml.rels><?xml version="1.0" encoding="UTF-8"?>
<Relationships xmlns="http://schemas.openxmlformats.org/package/2006/relationships"><Relationship Id="rId1" Type="http://schemas.openxmlformats.org/officeDocument/2006/relationships/image" Target="../media/image93.wmf"/><Relationship Id="rId2" Type="http://schemas.openxmlformats.org/officeDocument/2006/relationships/image" Target="../media/image94.wmf"/><Relationship Id="rId3" Type="http://schemas.openxmlformats.org/officeDocument/2006/relationships/slideLayout" Target="../slideLayouts/slideLayout29.xml"/>
</Relationships>
</file>

<file path=ppt/slides/_rels/slide27.xml.rels><?xml version="1.0" encoding="UTF-8"?>
<Relationships xmlns="http://schemas.openxmlformats.org/package/2006/relationships"><Relationship Id="rId1" Type="http://schemas.openxmlformats.org/officeDocument/2006/relationships/image" Target="../media/image95.wmf"/><Relationship Id="rId2" Type="http://schemas.openxmlformats.org/officeDocument/2006/relationships/slideLayout" Target="../slideLayouts/slideLayout13.xml"/><Relationship Id="rId3" Type="http://schemas.openxmlformats.org/officeDocument/2006/relationships/notesSlide" Target="../notesSlides/notesSlide27.xml"/>
</Relationships>
</file>

<file path=ppt/slides/_rels/slide2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9.xml.rels><?xml version="1.0" encoding="UTF-8"?>
<Relationships xmlns="http://schemas.openxmlformats.org/package/2006/relationships"><Relationship Id="rId1" Type="http://schemas.openxmlformats.org/officeDocument/2006/relationships/image" Target="../media/image96.png"/><Relationship Id="rId2" Type="http://schemas.openxmlformats.org/officeDocument/2006/relationships/image" Target="../media/image97.wmf"/><Relationship Id="rId3" Type="http://schemas.openxmlformats.org/officeDocument/2006/relationships/slideLayout" Target="../slideLayouts/slideLayout29.xml"/><Relationship Id="rId4" Type="http://schemas.openxmlformats.org/officeDocument/2006/relationships/notesSlide" Target="../notesSlides/notesSlide29.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
</Relationships>
</file>

<file path=ppt/slides/_rels/slide30.xml.rels><?xml version="1.0" encoding="UTF-8"?>
<Relationships xmlns="http://schemas.openxmlformats.org/package/2006/relationships"><Relationship Id="rId1" Type="http://schemas.openxmlformats.org/officeDocument/2006/relationships/image" Target="../media/image98.wmf"/><Relationship Id="rId2" Type="http://schemas.openxmlformats.org/officeDocument/2006/relationships/image" Target="../media/image99.wmf"/><Relationship Id="rId3" Type="http://schemas.openxmlformats.org/officeDocument/2006/relationships/image" Target="../media/image100.wmf"/><Relationship Id="rId4" Type="http://schemas.openxmlformats.org/officeDocument/2006/relationships/slideLayout" Target="../slideLayouts/slideLayout13.xml"/>
</Relationships>
</file>

<file path=ppt/slides/_rels/slide31.xml.rels><?xml version="1.0" encoding="UTF-8"?>
<Relationships xmlns="http://schemas.openxmlformats.org/package/2006/relationships"><Relationship Id="rId1" Type="http://schemas.openxmlformats.org/officeDocument/2006/relationships/image" Target="../media/image101.png"/><Relationship Id="rId2" Type="http://schemas.openxmlformats.org/officeDocument/2006/relationships/image" Target="../media/image102.wmf"/><Relationship Id="rId3" Type="http://schemas.openxmlformats.org/officeDocument/2006/relationships/slideLayout" Target="../slideLayouts/slideLayout29.xml"/>
</Relationships>
</file>

<file path=ppt/slides/_rels/slide32.xml.rels><?xml version="1.0" encoding="UTF-8"?>
<Relationships xmlns="http://schemas.openxmlformats.org/package/2006/relationships"><Relationship Id="rId1" Type="http://schemas.openxmlformats.org/officeDocument/2006/relationships/image" Target="../media/image103.wmf"/><Relationship Id="rId2" Type="http://schemas.openxmlformats.org/officeDocument/2006/relationships/slideLayout" Target="../slideLayouts/slideLayout29.xml"/>
</Relationships>
</file>

<file path=ppt/slides/_rels/slide33.xml.rels><?xml version="1.0" encoding="UTF-8"?>
<Relationships xmlns="http://schemas.openxmlformats.org/package/2006/relationships"><Relationship Id="rId1" Type="http://schemas.openxmlformats.org/officeDocument/2006/relationships/image" Target="../media/image104.png"/><Relationship Id="rId2" Type="http://schemas.openxmlformats.org/officeDocument/2006/relationships/slideLayout" Target="../slideLayouts/slideLayout13.xml"/><Relationship Id="rId3" Type="http://schemas.openxmlformats.org/officeDocument/2006/relationships/notesSlide" Target="../notesSlides/notesSlide33.xml"/>
</Relationships>
</file>

<file path=ppt/slides/_rels/slide34.xml.rels><?xml version="1.0" encoding="UTF-8"?>
<Relationships xmlns="http://schemas.openxmlformats.org/package/2006/relationships"><Relationship Id="rId1" Type="http://schemas.openxmlformats.org/officeDocument/2006/relationships/image" Target="../media/image105.wmf"/><Relationship Id="rId2" Type="http://schemas.openxmlformats.org/officeDocument/2006/relationships/slideLayout" Target="../slideLayouts/slideLayout13.xml"/>
</Relationships>
</file>

<file path=ppt/slides/_rels/slide3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6.xml.rels><?xml version="1.0" encoding="UTF-8"?>
<Relationships xmlns="http://schemas.openxmlformats.org/package/2006/relationships"><Relationship Id="rId1" Type="http://schemas.openxmlformats.org/officeDocument/2006/relationships/image" Target="../media/image106.png"/><Relationship Id="rId2" Type="http://schemas.openxmlformats.org/officeDocument/2006/relationships/slideLayout" Target="../slideLayouts/slideLayout13.xml"/>
</Relationships>
</file>

<file path=ppt/slides/_rels/slide37.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38.xml.rels><?xml version="1.0" encoding="UTF-8"?>
<Relationships xmlns="http://schemas.openxmlformats.org/package/2006/relationships"><Relationship Id="rId1" Type="http://schemas.openxmlformats.org/officeDocument/2006/relationships/image" Target="../media/image107.wmf"/><Relationship Id="rId2" Type="http://schemas.openxmlformats.org/officeDocument/2006/relationships/image" Target="../media/image108.wmf"/><Relationship Id="rId3" Type="http://schemas.openxmlformats.org/officeDocument/2006/relationships/image" Target="../media/image109.wmf"/><Relationship Id="rId4" Type="http://schemas.openxmlformats.org/officeDocument/2006/relationships/slideLayout" Target="../slideLayouts/slideLayout13.xml"/>
</Relationships>
</file>

<file path=ppt/slides/_rels/slide39.xml.rels><?xml version="1.0" encoding="UTF-8"?>
<Relationships xmlns="http://schemas.openxmlformats.org/package/2006/relationships"><Relationship Id="rId1" Type="http://schemas.openxmlformats.org/officeDocument/2006/relationships/image" Target="../media/image110.wmf"/><Relationship Id="rId2"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
</Relationships>
</file>

<file path=ppt/slides/_rels/slide40.xml.rels><?xml version="1.0" encoding="UTF-8"?>
<Relationships xmlns="http://schemas.openxmlformats.org/package/2006/relationships"><Relationship Id="rId1" Type="http://schemas.openxmlformats.org/officeDocument/2006/relationships/image" Target="../media/image111.wmf"/><Relationship Id="rId2" Type="http://schemas.openxmlformats.org/officeDocument/2006/relationships/slideLayout" Target="../slideLayouts/slideLayout13.xml"/>
</Relationships>
</file>

<file path=ppt/slides/_rels/slide41.xml.rels><?xml version="1.0" encoding="UTF-8"?>
<Relationships xmlns="http://schemas.openxmlformats.org/package/2006/relationships"><Relationship Id="rId1" Type="http://schemas.openxmlformats.org/officeDocument/2006/relationships/image" Target="../media/image112.wmf"/><Relationship Id="rId2" Type="http://schemas.openxmlformats.org/officeDocument/2006/relationships/slideLayout" Target="../slideLayouts/slideLayout13.xml"/><Relationship Id="rId3" Type="http://schemas.openxmlformats.org/officeDocument/2006/relationships/notesSlide" Target="../notesSlides/notesSlide41.xml"/>
</Relationships>
</file>

<file path=ppt/slides/_rels/slide42.xml.rels><?xml version="1.0" encoding="UTF-8"?>
<Relationships xmlns="http://schemas.openxmlformats.org/package/2006/relationships"><Relationship Id="rId1" Type="http://schemas.openxmlformats.org/officeDocument/2006/relationships/image" Target="../media/image113.wmf"/><Relationship Id="rId2" Type="http://schemas.openxmlformats.org/officeDocument/2006/relationships/slideLayout" Target="../slideLayouts/slideLayout13.xml"/><Relationship Id="rId3" Type="http://schemas.openxmlformats.org/officeDocument/2006/relationships/notesSlide" Target="../notesSlides/notesSlide42.xml"/>
</Relationships>
</file>

<file path=ppt/slides/_rels/slide43.xml.rels><?xml version="1.0" encoding="UTF-8"?>
<Relationships xmlns="http://schemas.openxmlformats.org/package/2006/relationships"><Relationship Id="rId1" Type="http://schemas.openxmlformats.org/officeDocument/2006/relationships/image" Target="../media/image114.wmf"/><Relationship Id="rId2" Type="http://schemas.openxmlformats.org/officeDocument/2006/relationships/image" Target="../media/image115.wmf"/><Relationship Id="rId3" Type="http://schemas.openxmlformats.org/officeDocument/2006/relationships/image" Target="../media/image116.wmf"/><Relationship Id="rId4" Type="http://schemas.openxmlformats.org/officeDocument/2006/relationships/image" Target="../media/image117.wmf"/><Relationship Id="rId5" Type="http://schemas.openxmlformats.org/officeDocument/2006/relationships/slideLayout" Target="../slideLayouts/slideLayout13.xml"/><Relationship Id="rId6" Type="http://schemas.openxmlformats.org/officeDocument/2006/relationships/notesSlide" Target="../notesSlides/notesSlide43.xml"/>
</Relationships>
</file>

<file path=ppt/slides/_rels/slide44.xml.rels><?xml version="1.0" encoding="UTF-8"?>
<Relationships xmlns="http://schemas.openxmlformats.org/package/2006/relationships"><Relationship Id="rId1" Type="http://schemas.openxmlformats.org/officeDocument/2006/relationships/image" Target="../media/image118.wmf"/><Relationship Id="rId2" Type="http://schemas.openxmlformats.org/officeDocument/2006/relationships/image" Target="../media/image119.wmf"/><Relationship Id="rId3" Type="http://schemas.openxmlformats.org/officeDocument/2006/relationships/image" Target="../media/image120.wmf"/><Relationship Id="rId4" Type="http://schemas.openxmlformats.org/officeDocument/2006/relationships/slideLayout" Target="../slideLayouts/slideLayout13.xml"/>
</Relationships>
</file>

<file path=ppt/slides/_rels/slide45.xml.rels><?xml version="1.0" encoding="UTF-8"?>
<Relationships xmlns="http://schemas.openxmlformats.org/package/2006/relationships"><Relationship Id="rId1" Type="http://schemas.openxmlformats.org/officeDocument/2006/relationships/image" Target="../media/image121.wmf"/><Relationship Id="rId2" Type="http://schemas.openxmlformats.org/officeDocument/2006/relationships/slideLayout" Target="../slideLayouts/slideLayout13.xml"/>
</Relationships>
</file>

<file path=ppt/slides/_rels/slide46.xml.rels><?xml version="1.0" encoding="UTF-8"?>
<Relationships xmlns="http://schemas.openxmlformats.org/package/2006/relationships"><Relationship Id="rId1" Type="http://schemas.openxmlformats.org/officeDocument/2006/relationships/image" Target="../media/image122.wmf"/><Relationship Id="rId2" Type="http://schemas.openxmlformats.org/officeDocument/2006/relationships/image" Target="../media/image123.wmf"/><Relationship Id="rId3" Type="http://schemas.openxmlformats.org/officeDocument/2006/relationships/image" Target="../media/image124.wmf"/><Relationship Id="rId4" Type="http://schemas.openxmlformats.org/officeDocument/2006/relationships/slideLayout" Target="../slideLayouts/slideLayout13.xml"/>
</Relationships>
</file>

<file path=ppt/slides/_rels/slide47.xml.rels><?xml version="1.0" encoding="UTF-8"?>
<Relationships xmlns="http://schemas.openxmlformats.org/package/2006/relationships"><Relationship Id="rId1" Type="http://schemas.openxmlformats.org/officeDocument/2006/relationships/slideLayout" Target="../slideLayouts/slideLayout64.xml"/>
</Relationships>
</file>

<file path=ppt/slides/_rels/slide48.xml.rels><?xml version="1.0" encoding="UTF-8"?>
<Relationships xmlns="http://schemas.openxmlformats.org/package/2006/relationships"><Relationship Id="rId1" Type="http://schemas.openxmlformats.org/officeDocument/2006/relationships/slideLayout" Target="../slideLayouts/slideLayout64.xml"/>
</Relationships>
</file>

<file path=ppt/slides/_rels/slide49.xml.rels><?xml version="1.0" encoding="UTF-8"?>
<Relationships xmlns="http://schemas.openxmlformats.org/package/2006/relationships"><Relationship Id="rId1" Type="http://schemas.openxmlformats.org/officeDocument/2006/relationships/slideLayout" Target="../slideLayouts/slideLayout64.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
</Relationships>
</file>

<file path=ppt/slides/_rels/slide50.xml.rels><?xml version="1.0" encoding="UTF-8"?>
<Relationships xmlns="http://schemas.openxmlformats.org/package/2006/relationships"><Relationship Id="rId1" Type="http://schemas.openxmlformats.org/officeDocument/2006/relationships/slideLayout" Target="../slideLayouts/slideLayout64.xml"/>
</Relationships>
</file>

<file path=ppt/slides/_rels/slide51.xml.rels><?xml version="1.0" encoding="UTF-8"?>
<Relationships xmlns="http://schemas.openxmlformats.org/package/2006/relationships"><Relationship Id="rId1" Type="http://schemas.openxmlformats.org/officeDocument/2006/relationships/image" Target="../media/image125.png"/><Relationship Id="rId2" Type="http://schemas.openxmlformats.org/officeDocument/2006/relationships/slideLayout" Target="../slideLayouts/slideLayout64.xml"/>
</Relationships>
</file>

<file path=ppt/slides/_rels/slide52.xml.rels><?xml version="1.0" encoding="UTF-8"?>
<Relationships xmlns="http://schemas.openxmlformats.org/package/2006/relationships"><Relationship Id="rId1" Type="http://schemas.openxmlformats.org/officeDocument/2006/relationships/image" Target="../media/image126.png"/><Relationship Id="rId2" Type="http://schemas.openxmlformats.org/officeDocument/2006/relationships/image" Target="../media/image127.png"/><Relationship Id="rId3" Type="http://schemas.openxmlformats.org/officeDocument/2006/relationships/slideLayout" Target="../slideLayouts/slideLayout64.xml"/>
</Relationships>
</file>

<file path=ppt/slides/_rels/slide53.xml.rels><?xml version="1.0" encoding="UTF-8"?>
<Relationships xmlns="http://schemas.openxmlformats.org/package/2006/relationships"><Relationship Id="rId1" Type="http://schemas.openxmlformats.org/officeDocument/2006/relationships/image" Target="../media/image128.png"/><Relationship Id="rId2" Type="http://schemas.openxmlformats.org/officeDocument/2006/relationships/slideLayout" Target="../slideLayouts/slideLayout64.xml"/>
</Relationships>
</file>

<file path=ppt/slides/_rels/slide54.xml.rels><?xml version="1.0" encoding="UTF-8"?>
<Relationships xmlns="http://schemas.openxmlformats.org/package/2006/relationships"><Relationship Id="rId1" Type="http://schemas.openxmlformats.org/officeDocument/2006/relationships/image" Target="../media/image129.png"/><Relationship Id="rId2" Type="http://schemas.openxmlformats.org/officeDocument/2006/relationships/image" Target="../media/image130.png"/><Relationship Id="rId3" Type="http://schemas.openxmlformats.org/officeDocument/2006/relationships/image" Target="../media/image131.png"/><Relationship Id="rId4" Type="http://schemas.openxmlformats.org/officeDocument/2006/relationships/image" Target="../media/image132.png"/><Relationship Id="rId5" Type="http://schemas.openxmlformats.org/officeDocument/2006/relationships/image" Target="../media/image133.png"/><Relationship Id="rId6" Type="http://schemas.openxmlformats.org/officeDocument/2006/relationships/slideLayout" Target="../slideLayouts/slideLayout64.xml"/>
</Relationships>
</file>

<file path=ppt/slides/_rels/slide55.xml.rels><?xml version="1.0" encoding="UTF-8"?>
<Relationships xmlns="http://schemas.openxmlformats.org/package/2006/relationships"><Relationship Id="rId1" Type="http://schemas.openxmlformats.org/officeDocument/2006/relationships/image" Target="../media/image134.wmf"/><Relationship Id="rId2" Type="http://schemas.openxmlformats.org/officeDocument/2006/relationships/image" Target="../media/image135.png"/><Relationship Id="rId3" Type="http://schemas.openxmlformats.org/officeDocument/2006/relationships/image" Target="../media/image136.png"/><Relationship Id="rId4" Type="http://schemas.openxmlformats.org/officeDocument/2006/relationships/slideLayout" Target="../slideLayouts/slideLayout73.xml"/><Relationship Id="rId5" Type="http://schemas.openxmlformats.org/officeDocument/2006/relationships/notesSlide" Target="../notesSlides/notesSlide55.xml"/>
</Relationships>
</file>

<file path=ppt/slides/_rels/slide56.xml.rels><?xml version="1.0" encoding="UTF-8"?>
<Relationships xmlns="http://schemas.openxmlformats.org/package/2006/relationships"><Relationship Id="rId1" Type="http://schemas.openxmlformats.org/officeDocument/2006/relationships/image" Target="../media/image137.wmf"/><Relationship Id="rId2" Type="http://schemas.openxmlformats.org/officeDocument/2006/relationships/image" Target="../media/image138.png"/><Relationship Id="rId3" Type="http://schemas.openxmlformats.org/officeDocument/2006/relationships/image" Target="../media/image139.png"/><Relationship Id="rId4" Type="http://schemas.openxmlformats.org/officeDocument/2006/relationships/slideLayout" Target="../slideLayouts/slideLayout73.xml"/><Relationship Id="rId5" Type="http://schemas.openxmlformats.org/officeDocument/2006/relationships/notesSlide" Target="../notesSlides/notesSlide56.xml"/>
</Relationships>
</file>

<file path=ppt/slides/_rels/slide57.xml.rels><?xml version="1.0" encoding="UTF-8"?>
<Relationships xmlns="http://schemas.openxmlformats.org/package/2006/relationships"><Relationship Id="rId1" Type="http://schemas.openxmlformats.org/officeDocument/2006/relationships/image" Target="../media/image140.wmf"/><Relationship Id="rId2" Type="http://schemas.openxmlformats.org/officeDocument/2006/relationships/image" Target="../media/image141.png"/><Relationship Id="rId3" Type="http://schemas.openxmlformats.org/officeDocument/2006/relationships/image" Target="../media/image142.png"/><Relationship Id="rId4" Type="http://schemas.openxmlformats.org/officeDocument/2006/relationships/slideLayout" Target="../slideLayouts/slideLayout73.xml"/><Relationship Id="rId5" Type="http://schemas.openxmlformats.org/officeDocument/2006/relationships/notesSlide" Target="../notesSlides/notesSlide57.xml"/>
</Relationships>
</file>

<file path=ppt/slides/_rels/slide58.xml.rels><?xml version="1.0" encoding="UTF-8"?>
<Relationships xmlns="http://schemas.openxmlformats.org/package/2006/relationships"><Relationship Id="rId1" Type="http://schemas.openxmlformats.org/officeDocument/2006/relationships/image" Target="../media/image143.wmf"/><Relationship Id="rId2" Type="http://schemas.openxmlformats.org/officeDocument/2006/relationships/image" Target="../media/image144.png"/><Relationship Id="rId3" Type="http://schemas.openxmlformats.org/officeDocument/2006/relationships/image" Target="../media/image145.png"/><Relationship Id="rId4" Type="http://schemas.openxmlformats.org/officeDocument/2006/relationships/slideLayout" Target="../slideLayouts/slideLayout73.xml"/><Relationship Id="rId5" Type="http://schemas.openxmlformats.org/officeDocument/2006/relationships/notesSlide" Target="../notesSlides/notesSlide58.xml"/>
</Relationships>
</file>

<file path=ppt/slides/_rels/slide59.xml.rels><?xml version="1.0" encoding="UTF-8"?>
<Relationships xmlns="http://schemas.openxmlformats.org/package/2006/relationships"><Relationship Id="rId1" Type="http://schemas.openxmlformats.org/officeDocument/2006/relationships/image" Target="../media/image146.wmf"/><Relationship Id="rId2" Type="http://schemas.openxmlformats.org/officeDocument/2006/relationships/image" Target="../media/image147.png"/><Relationship Id="rId3" Type="http://schemas.openxmlformats.org/officeDocument/2006/relationships/image" Target="../media/image148.png"/><Relationship Id="rId4" Type="http://schemas.openxmlformats.org/officeDocument/2006/relationships/slideLayout" Target="../slideLayouts/slideLayout73.xml"/><Relationship Id="rId5" Type="http://schemas.openxmlformats.org/officeDocument/2006/relationships/notesSlide" Target="../notesSlides/notesSlide59.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
</Relationships>
</file>

<file path=ppt/slides/_rels/slide60.xml.rels><?xml version="1.0" encoding="UTF-8"?>
<Relationships xmlns="http://schemas.openxmlformats.org/package/2006/relationships"><Relationship Id="rId1" Type="http://schemas.openxmlformats.org/officeDocument/2006/relationships/image" Target="../media/image149.wmf"/><Relationship Id="rId2" Type="http://schemas.openxmlformats.org/officeDocument/2006/relationships/image" Target="../media/image150.png"/><Relationship Id="rId3" Type="http://schemas.openxmlformats.org/officeDocument/2006/relationships/image" Target="../media/image151.png"/><Relationship Id="rId4" Type="http://schemas.openxmlformats.org/officeDocument/2006/relationships/image" Target="../media/image152.png"/><Relationship Id="rId5" Type="http://schemas.openxmlformats.org/officeDocument/2006/relationships/image" Target="../media/image153.png"/><Relationship Id="rId6" Type="http://schemas.openxmlformats.org/officeDocument/2006/relationships/slideLayout" Target="../slideLayouts/slideLayout73.xml"/><Relationship Id="rId7" Type="http://schemas.openxmlformats.org/officeDocument/2006/relationships/notesSlide" Target="../notesSlides/notesSlide60.xml"/>
</Relationships>
</file>

<file path=ppt/slides/_rels/slide61.xml.rels><?xml version="1.0" encoding="UTF-8"?>
<Relationships xmlns="http://schemas.openxmlformats.org/package/2006/relationships"><Relationship Id="rId1" Type="http://schemas.openxmlformats.org/officeDocument/2006/relationships/image" Target="../media/image154.wmf"/><Relationship Id="rId2" Type="http://schemas.openxmlformats.org/officeDocument/2006/relationships/image" Target="../media/image155.png"/><Relationship Id="rId3" Type="http://schemas.openxmlformats.org/officeDocument/2006/relationships/image" Target="../media/image156.png"/><Relationship Id="rId4" Type="http://schemas.openxmlformats.org/officeDocument/2006/relationships/image" Target="../media/image157.png"/><Relationship Id="rId5" Type="http://schemas.openxmlformats.org/officeDocument/2006/relationships/slideLayout" Target="../slideLayouts/slideLayout73.xml"/><Relationship Id="rId6" Type="http://schemas.openxmlformats.org/officeDocument/2006/relationships/notesSlide" Target="../notesSlides/notesSlide61.xml"/>
</Relationships>
</file>

<file path=ppt/slides/_rels/slide62.xml.rels><?xml version="1.0" encoding="UTF-8"?>
<Relationships xmlns="http://schemas.openxmlformats.org/package/2006/relationships"><Relationship Id="rId1" Type="http://schemas.openxmlformats.org/officeDocument/2006/relationships/image" Target="../media/image158.wmf"/><Relationship Id="rId2" Type="http://schemas.openxmlformats.org/officeDocument/2006/relationships/image" Target="../media/image159.png"/><Relationship Id="rId3" Type="http://schemas.openxmlformats.org/officeDocument/2006/relationships/image" Target="../media/image160.png"/><Relationship Id="rId4" Type="http://schemas.openxmlformats.org/officeDocument/2006/relationships/image" Target="../media/image161.png"/><Relationship Id="rId5" Type="http://schemas.openxmlformats.org/officeDocument/2006/relationships/slideLayout" Target="../slideLayouts/slideLayout73.xml"/><Relationship Id="rId6" Type="http://schemas.openxmlformats.org/officeDocument/2006/relationships/notesSlide" Target="../notesSlides/notesSlide62.xml"/>
</Relationships>
</file>

<file path=ppt/slides/_rels/slide63.xml.rels><?xml version="1.0" encoding="UTF-8"?>
<Relationships xmlns="http://schemas.openxmlformats.org/package/2006/relationships"><Relationship Id="rId1" Type="http://schemas.openxmlformats.org/officeDocument/2006/relationships/image" Target="../media/image162.wmf"/><Relationship Id="rId2" Type="http://schemas.openxmlformats.org/officeDocument/2006/relationships/image" Target="../media/image163.png"/><Relationship Id="rId3" Type="http://schemas.openxmlformats.org/officeDocument/2006/relationships/image" Target="../media/image164.png"/><Relationship Id="rId4" Type="http://schemas.openxmlformats.org/officeDocument/2006/relationships/image" Target="../media/image165.png"/><Relationship Id="rId5" Type="http://schemas.openxmlformats.org/officeDocument/2006/relationships/slideLayout" Target="../slideLayouts/slideLayout73.xml"/><Relationship Id="rId6" Type="http://schemas.openxmlformats.org/officeDocument/2006/relationships/notesSlide" Target="../notesSlides/notesSlide63.xml"/>
</Relationships>
</file>

<file path=ppt/slides/_rels/slide64.xml.rels><?xml version="1.0" encoding="UTF-8"?>
<Relationships xmlns="http://schemas.openxmlformats.org/package/2006/relationships"><Relationship Id="rId1" Type="http://schemas.openxmlformats.org/officeDocument/2006/relationships/image" Target="../media/image166.wmf"/><Relationship Id="rId2" Type="http://schemas.openxmlformats.org/officeDocument/2006/relationships/image" Target="../media/image167.png"/><Relationship Id="rId3" Type="http://schemas.openxmlformats.org/officeDocument/2006/relationships/image" Target="../media/image168.png"/><Relationship Id="rId4" Type="http://schemas.openxmlformats.org/officeDocument/2006/relationships/image" Target="../media/image169.png"/><Relationship Id="rId5" Type="http://schemas.openxmlformats.org/officeDocument/2006/relationships/image" Target="../media/image170.png"/><Relationship Id="rId6" Type="http://schemas.openxmlformats.org/officeDocument/2006/relationships/slideLayout" Target="../slideLayouts/slideLayout73.xml"/><Relationship Id="rId7" Type="http://schemas.openxmlformats.org/officeDocument/2006/relationships/notesSlide" Target="../notesSlides/notesSlide64.xml"/>
</Relationships>
</file>

<file path=ppt/slides/_rels/slide65.xml.rels><?xml version="1.0" encoding="UTF-8"?>
<Relationships xmlns="http://schemas.openxmlformats.org/package/2006/relationships"><Relationship Id="rId1" Type="http://schemas.openxmlformats.org/officeDocument/2006/relationships/image" Target="../media/image171.png"/><Relationship Id="rId2" Type="http://schemas.openxmlformats.org/officeDocument/2006/relationships/image" Target="../media/image172.png"/><Relationship Id="rId3" Type="http://schemas.openxmlformats.org/officeDocument/2006/relationships/image" Target="../media/image173.wmf"/><Relationship Id="rId4" Type="http://schemas.openxmlformats.org/officeDocument/2006/relationships/image" Target="../media/image174.png"/><Relationship Id="rId5" Type="http://schemas.openxmlformats.org/officeDocument/2006/relationships/slideLayout" Target="../slideLayouts/slideLayout73.xml"/><Relationship Id="rId6" Type="http://schemas.openxmlformats.org/officeDocument/2006/relationships/notesSlide" Target="../notesSlides/notesSlide65.xml"/>
</Relationships>
</file>

<file path=ppt/slides/_rels/slide66.xml.rels><?xml version="1.0" encoding="UTF-8"?>
<Relationships xmlns="http://schemas.openxmlformats.org/package/2006/relationships"><Relationship Id="rId1" Type="http://schemas.openxmlformats.org/officeDocument/2006/relationships/image" Target="../media/image175.png"/><Relationship Id="rId2" Type="http://schemas.openxmlformats.org/officeDocument/2006/relationships/image" Target="../media/image176.png"/><Relationship Id="rId3" Type="http://schemas.openxmlformats.org/officeDocument/2006/relationships/image" Target="../media/image177.png"/><Relationship Id="rId4" Type="http://schemas.openxmlformats.org/officeDocument/2006/relationships/image" Target="../media/image178.png"/><Relationship Id="rId5" Type="http://schemas.openxmlformats.org/officeDocument/2006/relationships/image" Target="../media/image179.png"/><Relationship Id="rId6" Type="http://schemas.openxmlformats.org/officeDocument/2006/relationships/image" Target="../media/image180.png"/><Relationship Id="rId7" Type="http://schemas.openxmlformats.org/officeDocument/2006/relationships/slideLayout" Target="../slideLayouts/slideLayout88.xml"/>
</Relationships>
</file>

<file path=ppt/slides/_rels/slide67.xml.rels><?xml version="1.0" encoding="UTF-8"?>
<Relationships xmlns="http://schemas.openxmlformats.org/package/2006/relationships"><Relationship Id="rId1" Type="http://schemas.openxmlformats.org/officeDocument/2006/relationships/image" Target="../media/image181.png"/><Relationship Id="rId2" Type="http://schemas.openxmlformats.org/officeDocument/2006/relationships/image" Target="../media/image182.png"/><Relationship Id="rId3" Type="http://schemas.openxmlformats.org/officeDocument/2006/relationships/image" Target="../media/image183.png"/><Relationship Id="rId4" Type="http://schemas.openxmlformats.org/officeDocument/2006/relationships/slideLayout" Target="../slideLayouts/slideLayout88.xml"/>
</Relationships>
</file>

<file path=ppt/slides/_rels/slide68.xml.rels><?xml version="1.0" encoding="UTF-8"?>
<Relationships xmlns="http://schemas.openxmlformats.org/package/2006/relationships"><Relationship Id="rId1" Type="http://schemas.openxmlformats.org/officeDocument/2006/relationships/image" Target="../media/image184.png"/><Relationship Id="rId2" Type="http://schemas.openxmlformats.org/officeDocument/2006/relationships/image" Target="../media/image185.png"/><Relationship Id="rId3" Type="http://schemas.openxmlformats.org/officeDocument/2006/relationships/image" Target="../media/image186.png"/><Relationship Id="rId4" Type="http://schemas.openxmlformats.org/officeDocument/2006/relationships/slideLayout" Target="../slideLayouts/slideLayout88.xml"/>
</Relationships>
</file>

<file path=ppt/slides/_rels/slide69.xml.rels><?xml version="1.0" encoding="UTF-8"?>
<Relationships xmlns="http://schemas.openxmlformats.org/package/2006/relationships"><Relationship Id="rId1" Type="http://schemas.openxmlformats.org/officeDocument/2006/relationships/image" Target="../media/image187.png"/><Relationship Id="rId2" Type="http://schemas.openxmlformats.org/officeDocument/2006/relationships/image" Target="../media/image188.png"/><Relationship Id="rId3" Type="http://schemas.openxmlformats.org/officeDocument/2006/relationships/image" Target="../media/image189.png"/><Relationship Id="rId4" Type="http://schemas.openxmlformats.org/officeDocument/2006/relationships/image" Target="../media/image190.png"/><Relationship Id="rId5" Type="http://schemas.openxmlformats.org/officeDocument/2006/relationships/slideLayout" Target="../slideLayouts/slideLayout88.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
</Relationships>
</file>

<file path=ppt/slides/_rels/slide70.xml.rels><?xml version="1.0" encoding="UTF-8"?>
<Relationships xmlns="http://schemas.openxmlformats.org/package/2006/relationships"><Relationship Id="rId1" Type="http://schemas.openxmlformats.org/officeDocument/2006/relationships/image" Target="../media/image191.png"/><Relationship Id="rId2" Type="http://schemas.openxmlformats.org/officeDocument/2006/relationships/image" Target="../media/image192.png"/><Relationship Id="rId3" Type="http://schemas.openxmlformats.org/officeDocument/2006/relationships/image" Target="../media/image193.png"/><Relationship Id="rId4" Type="http://schemas.openxmlformats.org/officeDocument/2006/relationships/image" Target="../media/image194.png"/><Relationship Id="rId5" Type="http://schemas.openxmlformats.org/officeDocument/2006/relationships/slideLayout" Target="../slideLayouts/slideLayout64.xml"/>
</Relationships>
</file>

<file path=ppt/slides/_rels/slide71.xml.rels><?xml version="1.0" encoding="UTF-8"?>
<Relationships xmlns="http://schemas.openxmlformats.org/package/2006/relationships"><Relationship Id="rId1" Type="http://schemas.openxmlformats.org/officeDocument/2006/relationships/image" Target="../media/image195.png"/><Relationship Id="rId2" Type="http://schemas.openxmlformats.org/officeDocument/2006/relationships/image" Target="../media/image196.png"/><Relationship Id="rId3" Type="http://schemas.openxmlformats.org/officeDocument/2006/relationships/image" Target="../media/image197.png"/><Relationship Id="rId4" Type="http://schemas.openxmlformats.org/officeDocument/2006/relationships/image" Target="../media/image198.png"/><Relationship Id="rId5" Type="http://schemas.openxmlformats.org/officeDocument/2006/relationships/image" Target="../media/image199.png"/><Relationship Id="rId6" Type="http://schemas.openxmlformats.org/officeDocument/2006/relationships/image" Target="../media/image200.png"/><Relationship Id="rId7" Type="http://schemas.openxmlformats.org/officeDocument/2006/relationships/slideLayout" Target="../slideLayouts/slideLayout64.xml"/>
</Relationships>
</file>

<file path=ppt/slides/_rels/slide72.xml.rels><?xml version="1.0" encoding="UTF-8"?>
<Relationships xmlns="http://schemas.openxmlformats.org/package/2006/relationships"><Relationship Id="rId1" Type="http://schemas.openxmlformats.org/officeDocument/2006/relationships/image" Target="../media/image201.png"/><Relationship Id="rId2" Type="http://schemas.openxmlformats.org/officeDocument/2006/relationships/image" Target="../media/image202.png"/><Relationship Id="rId3" Type="http://schemas.openxmlformats.org/officeDocument/2006/relationships/image" Target="../media/image203.png"/><Relationship Id="rId4" Type="http://schemas.openxmlformats.org/officeDocument/2006/relationships/image" Target="../media/image204.png"/><Relationship Id="rId5" Type="http://schemas.openxmlformats.org/officeDocument/2006/relationships/image" Target="../media/image205.png"/><Relationship Id="rId6" Type="http://schemas.openxmlformats.org/officeDocument/2006/relationships/image" Target="../media/image206.png"/><Relationship Id="rId7" Type="http://schemas.openxmlformats.org/officeDocument/2006/relationships/slideLayout" Target="../slideLayouts/slideLayout64.xml"/>
</Relationships>
</file>

<file path=ppt/slides/_rels/slide73.xml.rels><?xml version="1.0" encoding="UTF-8"?>
<Relationships xmlns="http://schemas.openxmlformats.org/package/2006/relationships"><Relationship Id="rId1" Type="http://schemas.openxmlformats.org/officeDocument/2006/relationships/image" Target="../media/image207.png"/><Relationship Id="rId2" Type="http://schemas.openxmlformats.org/officeDocument/2006/relationships/image" Target="../media/image208.png"/><Relationship Id="rId3" Type="http://schemas.openxmlformats.org/officeDocument/2006/relationships/image" Target="../media/image209.png"/><Relationship Id="rId4" Type="http://schemas.openxmlformats.org/officeDocument/2006/relationships/image" Target="../media/image210.png"/><Relationship Id="rId5" Type="http://schemas.openxmlformats.org/officeDocument/2006/relationships/image" Target="../media/image211.png"/><Relationship Id="rId6" Type="http://schemas.openxmlformats.org/officeDocument/2006/relationships/image" Target="../media/image212.png"/><Relationship Id="rId7" Type="http://schemas.openxmlformats.org/officeDocument/2006/relationships/image" Target="../media/image213.png"/><Relationship Id="rId8" Type="http://schemas.openxmlformats.org/officeDocument/2006/relationships/slideLayout" Target="../slideLayouts/slideLayout64.xml"/>
</Relationships>
</file>

<file path=ppt/slides/_rels/slide74.xml.rels><?xml version="1.0" encoding="UTF-8"?>
<Relationships xmlns="http://schemas.openxmlformats.org/package/2006/relationships"><Relationship Id="rId1" Type="http://schemas.openxmlformats.org/officeDocument/2006/relationships/image" Target="../media/image214.png"/><Relationship Id="rId2" Type="http://schemas.openxmlformats.org/officeDocument/2006/relationships/image" Target="../media/image215.png"/><Relationship Id="rId3" Type="http://schemas.openxmlformats.org/officeDocument/2006/relationships/slideLayout" Target="../slideLayouts/slideLayout64.xml"/>
</Relationships>
</file>

<file path=ppt/slides/_rels/slide75.xml.rels><?xml version="1.0" encoding="UTF-8"?>
<Relationships xmlns="http://schemas.openxmlformats.org/package/2006/relationships"><Relationship Id="rId1" Type="http://schemas.openxmlformats.org/officeDocument/2006/relationships/slideLayout" Target="../slideLayouts/slideLayout64.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13.xml"/>
</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42" name="TextShape 1"/>
          <p:cNvSpPr txBox="1"/>
          <p:nvPr/>
        </p:nvSpPr>
        <p:spPr>
          <a:xfrm>
            <a:off x="722160" y="952560"/>
            <a:ext cx="7772040" cy="1361880"/>
          </a:xfrm>
          <a:prstGeom prst="rect">
            <a:avLst/>
          </a:prstGeom>
        </p:spPr>
        <p:txBody>
          <a:bodyPr lIns="90000" rIns="90000" tIns="45000" bIns="91440" anchor="b"/>
          <a:p>
            <a:pPr algn="ctr">
              <a:lnSpc>
                <a:spcPct val="100000"/>
              </a:lnSpc>
            </a:pPr>
            <a:r>
              <a:rPr b="1" lang="en-US" sz="4000">
                <a:solidFill>
                  <a:srgbClr val="595959"/>
                </a:solidFill>
                <a:latin typeface="Perpetua"/>
              </a:rPr>
              <a:t>Network centrality, inference and local computation </a:t>
            </a:r>
            <a:endParaRPr/>
          </a:p>
        </p:txBody>
      </p:sp>
      <p:sp>
        <p:nvSpPr>
          <p:cNvPr id="343" name="TextShape 2"/>
          <p:cNvSpPr txBox="1"/>
          <p:nvPr/>
        </p:nvSpPr>
        <p:spPr>
          <a:xfrm>
            <a:off x="685800" y="4267080"/>
            <a:ext cx="7772040" cy="1947600"/>
          </a:xfrm>
          <a:prstGeom prst="rect">
            <a:avLst/>
          </a:prstGeom>
        </p:spPr>
        <p:txBody>
          <a:bodyPr lIns="90000" rIns="90000" tIns="45000" bIns="45000"/>
          <a:p>
            <a:pPr algn="ctr">
              <a:lnSpc>
                <a:spcPct val="100000"/>
              </a:lnSpc>
            </a:pPr>
            <a:r>
              <a:rPr b="1" lang="en-US" sz="3200">
                <a:solidFill>
                  <a:srgbClr val="595959"/>
                </a:solidFill>
                <a:latin typeface="Perpetua"/>
              </a:rPr>
              <a:t>Devavrat Shah</a:t>
            </a:r>
            <a:endParaRPr/>
          </a:p>
          <a:p>
            <a:pPr algn="ctr">
              <a:lnSpc>
                <a:spcPct val="100000"/>
              </a:lnSpc>
            </a:pPr>
            <a:endParaRPr/>
          </a:p>
          <a:p>
            <a:pPr algn="ctr">
              <a:lnSpc>
                <a:spcPct val="100000"/>
              </a:lnSpc>
            </a:pPr>
            <a:r>
              <a:rPr b="1" lang="en-US" sz="2400">
                <a:solidFill>
                  <a:srgbClr val="595959"/>
                </a:solidFill>
                <a:latin typeface="Perpetua"/>
              </a:rPr>
              <a:t>LIDS+CSAIL+EECS+ORC</a:t>
            </a:r>
            <a:endParaRPr/>
          </a:p>
          <a:p>
            <a:pPr algn="ctr">
              <a:lnSpc>
                <a:spcPct val="100000"/>
              </a:lnSpc>
            </a:pPr>
            <a:endParaRPr/>
          </a:p>
          <a:p>
            <a:pPr algn="ctr">
              <a:lnSpc>
                <a:spcPct val="100000"/>
              </a:lnSpc>
            </a:pPr>
            <a:r>
              <a:rPr b="1" lang="en-US" sz="2400">
                <a:solidFill>
                  <a:srgbClr val="595959"/>
                </a:solidFill>
                <a:latin typeface="Perpetua"/>
              </a:rPr>
              <a:t>Massachusetts Institute of Technology</a:t>
            </a:r>
            <a:endParaRPr/>
          </a:p>
          <a:p>
            <a:pPr algn="ctr">
              <a:lnSpc>
                <a:spcPct val="100000"/>
              </a:lnSpc>
            </a:pPr>
            <a:endParaRPr/>
          </a:p>
          <a:p>
            <a:pPr algn="ctr">
              <a:lnSpc>
                <a:spcPct val="100000"/>
              </a:lnSpc>
            </a:pPr>
            <a:endParaRPr/>
          </a:p>
          <a:p>
            <a:pPr>
              <a:lnSpc>
                <a:spcPct val="100000"/>
              </a:lnSpc>
            </a:pPr>
            <a:endParaRPr/>
          </a:p>
        </p:txBody>
      </p:sp>
      <p:sp>
        <p:nvSpPr>
          <p:cNvPr id="344" name="CustomShape 3"/>
          <p:cNvSpPr/>
          <p:nvPr/>
        </p:nvSpPr>
        <p:spPr>
          <a:xfrm>
            <a:off x="72720" y="2209680"/>
            <a:ext cx="9070920" cy="380520"/>
          </a:xfrm>
          <a:prstGeom prst="rect">
            <a:avLst/>
          </a:prstGeom>
          <a:solidFill>
            <a:srgbClr val="ffffff"/>
          </a:solidFill>
          <a:ln w="12600">
            <a:noFill/>
          </a:ln>
        </p:spPr>
      </p:sp>
    </p:spTree>
  </p:cSld>
  <p:timing>
    <p:tnLst>
      <p:par>
        <p:cTn id="1" dur="indefinite" restart="never" nodeType="tmRoot">
          <p:childTnLst>
            <p:seq>
              <p:cTn id="2" nodeType="mainSeq"/>
              <p:prevCondLst>
                <p:cond delay="0" evt="onPrev">
                  <p:tgtEl>
                    <p:sldTgt/>
                  </p:tgtEl>
                </p:cond>
              </p:prevCondLst>
              <p:nextCondLst>
                <p:cond delay="0" evt="onNext">
                  <p:tgtEl>
                    <p:sldTgt/>
                  </p:tgtEl>
                </p:cond>
              </p:nextCondLst>
            </p:seq>
          </p:childTnLst>
        </p:cTn>
      </p:par>
    </p:tnLst>
  </p:timing>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424" name="Picture 2" descr=""/>
          <p:cNvPicPr/>
          <p:nvPr/>
        </p:nvPicPr>
        <p:blipFill>
          <a:blip r:embed="rId1"/>
          <a:stretch>
            <a:fillRect/>
          </a:stretch>
        </p:blipFill>
        <p:spPr>
          <a:xfrm>
            <a:off x="1961280" y="1593360"/>
            <a:ext cx="4744080" cy="4502520"/>
          </a:xfrm>
          <a:prstGeom prst="rect">
            <a:avLst/>
          </a:prstGeom>
          <a:ln>
            <a:noFill/>
          </a:ln>
        </p:spPr>
      </p:pic>
      <p:pic>
        <p:nvPicPr>
          <p:cNvPr id="425" name="Picture 4" descr=""/>
          <p:cNvPicPr/>
          <p:nvPr/>
        </p:nvPicPr>
        <p:blipFill>
          <a:blip r:embed="rId2"/>
          <a:stretch>
            <a:fillRect/>
          </a:stretch>
        </p:blipFill>
        <p:spPr>
          <a:xfrm>
            <a:off x="1959840" y="1594800"/>
            <a:ext cx="4744080" cy="4502520"/>
          </a:xfrm>
          <a:prstGeom prst="rect">
            <a:avLst/>
          </a:prstGeom>
          <a:ln>
            <a:noFill/>
          </a:ln>
        </p:spPr>
      </p:pic>
      <p:sp>
        <p:nvSpPr>
          <p:cNvPr id="426" name="TextShape 1"/>
          <p:cNvSpPr txBox="1"/>
          <p:nvPr/>
        </p:nvSpPr>
        <p:spPr>
          <a:xfrm>
            <a:off x="457200" y="380880"/>
            <a:ext cx="8229240" cy="1142640"/>
          </a:xfrm>
          <a:prstGeom prst="rect">
            <a:avLst/>
          </a:prstGeom>
        </p:spPr>
        <p:txBody>
          <a:bodyPr lIns="90000" rIns="90000" tIns="45000" bIns="91440" anchor="b"/>
          <a:p>
            <a:pPr>
              <a:lnSpc>
                <a:spcPct val="100000"/>
              </a:lnSpc>
            </a:pPr>
            <a:r>
              <a:rPr lang="en-US" sz="4000">
                <a:solidFill>
                  <a:srgbClr val="696464"/>
                </a:solidFill>
                <a:latin typeface="Franklin Gothic Book"/>
              </a:rPr>
              <a:t>1854 London Cholera Epidemic</a:t>
            </a:r>
            <a:endParaRPr/>
          </a:p>
        </p:txBody>
      </p:sp>
      <p:sp>
        <p:nvSpPr>
          <p:cNvPr id="427" name="CustomShape 2"/>
          <p:cNvSpPr/>
          <p:nvPr/>
        </p:nvSpPr>
        <p:spPr>
          <a:xfrm>
            <a:off x="4248360" y="3276720"/>
            <a:ext cx="441720" cy="577800"/>
          </a:xfrm>
          <a:prstGeom prst="rect">
            <a:avLst/>
          </a:prstGeom>
          <a:noFill/>
          <a:ln>
            <a:noFill/>
          </a:ln>
        </p:spPr>
        <p:txBody>
          <a:bodyPr wrap="none" lIns="90000" rIns="90000" tIns="45000" bIns="45000"/>
          <a:p>
            <a:pPr>
              <a:lnSpc>
                <a:spcPct val="100000"/>
              </a:lnSpc>
            </a:pPr>
            <a:r>
              <a:rPr b="1" lang="fr-FR" sz="3200">
                <a:solidFill>
                  <a:srgbClr val="000000"/>
                </a:solidFill>
                <a:latin typeface="Perpetua"/>
              </a:rPr>
              <a:t>x</a:t>
            </a:r>
            <a:endParaRPr/>
          </a:p>
        </p:txBody>
      </p:sp>
      <p:sp>
        <p:nvSpPr>
          <p:cNvPr id="428" name="CustomShape 3"/>
          <p:cNvSpPr/>
          <p:nvPr/>
        </p:nvSpPr>
        <p:spPr>
          <a:xfrm>
            <a:off x="2768760" y="1809720"/>
            <a:ext cx="2089080" cy="395280"/>
          </a:xfrm>
          <a:prstGeom prst="rect">
            <a:avLst/>
          </a:prstGeom>
          <a:solidFill>
            <a:srgbClr val="a6a1a1"/>
          </a:solidFill>
          <a:ln>
            <a:noFill/>
          </a:ln>
        </p:spPr>
        <p:txBody>
          <a:bodyPr wrap="none" lIns="90000" rIns="90000" tIns="45000" bIns="45000"/>
          <a:p>
            <a:pPr>
              <a:lnSpc>
                <a:spcPct val="100000"/>
              </a:lnSpc>
            </a:pPr>
            <a:r>
              <a:rPr lang="fr-FR" sz="2000">
                <a:solidFill>
                  <a:srgbClr val="000000"/>
                </a:solidFill>
                <a:latin typeface="Perpetua"/>
              </a:rPr>
              <a:t>Cholera source</a:t>
            </a:r>
            <a:endParaRPr/>
          </a:p>
        </p:txBody>
      </p:sp>
      <p:sp>
        <p:nvSpPr>
          <p:cNvPr id="429" name="CustomShape 4"/>
          <p:cNvSpPr/>
          <p:nvPr/>
        </p:nvSpPr>
        <p:spPr>
          <a:xfrm flipH="1" rot="5400000">
            <a:off x="3466080" y="2552760"/>
            <a:ext cx="1218960" cy="533160"/>
          </a:xfrm>
          <a:prstGeom prst="straightConnector1">
            <a:avLst/>
          </a:prstGeom>
          <a:noFill/>
          <a:ln w="50760">
            <a:solidFill>
              <a:srgbClr val="000000"/>
            </a:solidFill>
            <a:round/>
            <a:tailEnd len="med" type="arrow" w="med"/>
          </a:ln>
        </p:spPr>
      </p:sp>
      <p:pic>
        <p:nvPicPr>
          <p:cNvPr id="430" name="Picture 5" descr=""/>
          <p:cNvPicPr/>
          <p:nvPr/>
        </p:nvPicPr>
        <p:blipFill>
          <a:blip r:embed="rId3"/>
          <a:stretch>
            <a:fillRect/>
          </a:stretch>
        </p:blipFill>
        <p:spPr>
          <a:xfrm>
            <a:off x="7010280" y="1828800"/>
            <a:ext cx="1908000" cy="2476080"/>
          </a:xfrm>
          <a:prstGeom prst="rect">
            <a:avLst/>
          </a:prstGeom>
          <a:ln>
            <a:noFill/>
          </a:ln>
        </p:spPr>
      </p:pic>
      <p:sp>
        <p:nvSpPr>
          <p:cNvPr id="431" name="CustomShape 5"/>
          <p:cNvSpPr/>
          <p:nvPr/>
        </p:nvSpPr>
        <p:spPr>
          <a:xfrm>
            <a:off x="7156440" y="4354920"/>
            <a:ext cx="1762920" cy="364680"/>
          </a:xfrm>
          <a:prstGeom prst="rect">
            <a:avLst/>
          </a:prstGeom>
          <a:noFill/>
          <a:ln>
            <a:noFill/>
          </a:ln>
        </p:spPr>
        <p:txBody>
          <a:bodyPr wrap="none" lIns="90000" rIns="90000" tIns="45000" bIns="45000"/>
          <a:p>
            <a:pPr>
              <a:lnSpc>
                <a:spcPct val="100000"/>
              </a:lnSpc>
            </a:pPr>
            <a:r>
              <a:rPr lang="fr-FR">
                <a:solidFill>
                  <a:srgbClr val="000000"/>
                </a:solidFill>
                <a:latin typeface="Perpetua"/>
              </a:rPr>
              <a:t>Dr. John Snow</a:t>
            </a:r>
            <a:endParaRPr/>
          </a:p>
        </p:txBody>
      </p:sp>
      <p:sp>
        <p:nvSpPr>
          <p:cNvPr id="432" name="CustomShape 6"/>
          <p:cNvSpPr/>
          <p:nvPr/>
        </p:nvSpPr>
        <p:spPr>
          <a:xfrm flipV="1">
            <a:off x="3352680" y="3656520"/>
            <a:ext cx="990360" cy="456840"/>
          </a:xfrm>
          <a:prstGeom prst="straightConnector1">
            <a:avLst/>
          </a:prstGeom>
          <a:noFill/>
          <a:ln w="50760">
            <a:solidFill>
              <a:srgbClr val="000000"/>
            </a:solidFill>
            <a:round/>
            <a:tailEnd len="med" type="arrow" w="med"/>
          </a:ln>
        </p:spPr>
      </p:sp>
      <p:sp>
        <p:nvSpPr>
          <p:cNvPr id="433" name="CustomShape 7"/>
          <p:cNvSpPr/>
          <p:nvPr/>
        </p:nvSpPr>
        <p:spPr>
          <a:xfrm>
            <a:off x="2291400" y="4114800"/>
            <a:ext cx="2113560" cy="395280"/>
          </a:xfrm>
          <a:prstGeom prst="rect">
            <a:avLst/>
          </a:prstGeom>
          <a:solidFill>
            <a:srgbClr val="a6a1a1"/>
          </a:solidFill>
          <a:ln>
            <a:noFill/>
          </a:ln>
        </p:spPr>
        <p:txBody>
          <a:bodyPr wrap="none" lIns="90000" rIns="90000" tIns="45000" bIns="45000"/>
          <a:p>
            <a:pPr>
              <a:lnSpc>
                <a:spcPct val="100000"/>
              </a:lnSpc>
            </a:pPr>
            <a:r>
              <a:rPr lang="fr-FR" sz="2000">
                <a:solidFill>
                  <a:srgbClr val="000000"/>
                </a:solidFill>
                <a:latin typeface="Perpetua"/>
              </a:rPr>
              <a:t>Center of mass</a:t>
            </a:r>
            <a:endParaRPr/>
          </a:p>
        </p:txBody>
      </p:sp>
      <p:sp>
        <p:nvSpPr>
          <p:cNvPr id="434" name="CustomShape 8"/>
          <p:cNvSpPr/>
          <p:nvPr/>
        </p:nvSpPr>
        <p:spPr>
          <a:xfrm>
            <a:off x="2120760" y="6167880"/>
            <a:ext cx="4374000" cy="821160"/>
          </a:xfrm>
          <a:prstGeom prst="rect">
            <a:avLst/>
          </a:prstGeom>
          <a:solidFill>
            <a:srgbClr val="e9e5dc"/>
          </a:solidFill>
          <a:ln>
            <a:solidFill>
              <a:srgbClr val="000000"/>
            </a:solidFill>
          </a:ln>
        </p:spPr>
        <p:txBody>
          <a:bodyPr lIns="90000" rIns="90000" tIns="45000" bIns="45000"/>
          <a:p>
            <a:pPr>
              <a:lnSpc>
                <a:spcPct val="100000"/>
              </a:lnSpc>
            </a:pPr>
            <a:r>
              <a:rPr lang="fr-FR" sz="2400">
                <a:solidFill>
                  <a:srgbClr val="000000"/>
                </a:solidFill>
                <a:latin typeface="Perpetua"/>
              </a:rPr>
              <a:t>Can we find the source in a </a:t>
            </a:r>
            <a:r>
              <a:rPr b="1" i="1" lang="fr-FR" sz="2400">
                <a:solidFill>
                  <a:srgbClr val="ff0000"/>
                </a:solidFill>
                <a:latin typeface="Perpetua"/>
              </a:rPr>
              <a:t>network</a:t>
            </a:r>
            <a:r>
              <a:rPr lang="fr-FR" sz="2400">
                <a:solidFill>
                  <a:srgbClr val="000000"/>
                </a:solidFill>
                <a:latin typeface="Perpetua"/>
              </a:rPr>
              <a:t>?</a:t>
            </a:r>
            <a:endParaRPr/>
          </a:p>
        </p:txBody>
      </p:sp>
    </p:spTree>
  </p:cSld>
  <p:timing>
    <p:tnLst>
      <p:par>
        <p:cTn id="75" dur="indefinite" restart="never" nodeType="tmRoot">
          <p:childTnLst>
            <p:seq>
              <p:cTn id="76" dur="indefinite" nodeType="mainSeq">
                <p:childTnLst>
                  <p:par>
                    <p:cTn id="77" fill="hold">
                      <p:stCondLst>
                        <p:cond delay="indefinite"/>
                      </p:stCondLst>
                      <p:childTnLst>
                        <p:par>
                          <p:cTn id="78" fill="hold">
                            <p:stCondLst>
                              <p:cond delay="0"/>
                            </p:stCondLst>
                            <p:childTnLst>
                              <p:par>
                                <p:cTn id="79" nodeType="clickEffect" fill="hold" presetClass="entr" presetID="10">
                                  <p:stCondLst>
                                    <p:cond delay="0"/>
                                  </p:stCondLst>
                                  <p:childTnLst>
                                    <p:set>
                                      <p:cBhvr>
                                        <p:cTn id="80" dur="1" fill="hold">
                                          <p:stCondLst>
                                            <p:cond delay="0"/>
                                          </p:stCondLst>
                                        </p:cTn>
                                        <p:tgtEl>
                                          <p:spTgt spid="-1"/>
                                        </p:tgtEl>
                                        <p:attrNameLst>
                                          <p:attrName>style.visibility</p:attrName>
                                        </p:attrNameLst>
                                      </p:cBhvr>
                                      <p:to>
                                        <p:strVal val="visible"/>
                                      </p:to>
                                    </p:set>
                                    <p:animEffect filter="fade" transition="in">
                                      <p:cBhvr additive="repl">
                                        <p:cTn id="81" dur="500"/>
                                        <p:tgtEl>
                                          <p:spTgt spid="-1"/>
                                        </p:tgtEl>
                                      </p:cBhvr>
                                    </p:animEffect>
                                  </p:childTnLst>
                                </p:cTn>
                              </p:par>
                            </p:childTnLst>
                          </p:cTn>
                        </p:par>
                      </p:childTnLst>
                    </p:cTn>
                  </p:par>
                  <p:par>
                    <p:cTn id="82" fill="hold">
                      <p:stCondLst>
                        <p:cond delay="indefinite"/>
                      </p:stCondLst>
                      <p:childTnLst>
                        <p:par>
                          <p:cTn id="83" fill="hold">
                            <p:stCondLst>
                              <p:cond delay="0"/>
                            </p:stCondLst>
                            <p:childTnLst>
                              <p:par>
                                <p:cTn id="84" nodeType="clickEffect" fill="hold" presetClass="entr" presetID="10">
                                  <p:stCondLst>
                                    <p:cond delay="0"/>
                                  </p:stCondLst>
                                  <p:childTnLst>
                                    <p:set>
                                      <p:cBhvr>
                                        <p:cTn id="85" dur="1" fill="hold">
                                          <p:stCondLst>
                                            <p:cond delay="0"/>
                                          </p:stCondLst>
                                        </p:cTn>
                                        <p:tgtEl>
                                          <p:spTgt spid="425"/>
                                        </p:tgtEl>
                                        <p:attrNameLst>
                                          <p:attrName>style.visibility</p:attrName>
                                        </p:attrNameLst>
                                      </p:cBhvr>
                                      <p:to>
                                        <p:strVal val="visible"/>
                                      </p:to>
                                    </p:set>
                                    <p:animEffect filter="fade" transition="in">
                                      <p:cBhvr additive="repl">
                                        <p:cTn id="86" dur="500"/>
                                        <p:tgtEl>
                                          <p:spTgt spid="425"/>
                                        </p:tgtEl>
                                      </p:cBhvr>
                                    </p:animEffect>
                                  </p:childTnLst>
                                </p:cTn>
                              </p:par>
                            </p:childTnLst>
                          </p:cTn>
                        </p:par>
                      </p:childTnLst>
                    </p:cTn>
                  </p:par>
                  <p:par>
                    <p:cTn id="87" fill="hold">
                      <p:stCondLst>
                        <p:cond delay="indefinite"/>
                      </p:stCondLst>
                      <p:childTnLst>
                        <p:par>
                          <p:cTn id="88" fill="hold">
                            <p:stCondLst>
                              <p:cond delay="0"/>
                            </p:stCondLst>
                            <p:childTnLst>
                              <p:par>
                                <p:cTn id="89" nodeType="clickEffect" fill="hold" presetClass="entr" presetID="10">
                                  <p:stCondLst>
                                    <p:cond delay="0"/>
                                  </p:stCondLst>
                                  <p:childTnLst>
                                    <p:set>
                                      <p:cBhvr>
                                        <p:cTn id="90" dur="1" fill="hold">
                                          <p:stCondLst>
                                            <p:cond delay="0"/>
                                          </p:stCondLst>
                                        </p:cTn>
                                        <p:tgtEl>
                                          <p:spTgt spid="-1"/>
                                        </p:tgtEl>
                                        <p:attrNameLst>
                                          <p:attrName>style.visibility</p:attrName>
                                        </p:attrNameLst>
                                      </p:cBhvr>
                                      <p:to>
                                        <p:strVal val="visible"/>
                                      </p:to>
                                    </p:set>
                                    <p:animEffect filter="fade" transition="in">
                                      <p:cBhvr additive="repl">
                                        <p:cTn id="91" dur="500"/>
                                        <p:tgtEl>
                                          <p:spTgt spid="-1"/>
                                        </p:tgtEl>
                                      </p:cBhvr>
                                    </p:animEffect>
                                  </p:childTnLst>
                                </p:cTn>
                              </p:par>
                            </p:childTnLst>
                          </p:cTn>
                        </p:par>
                      </p:childTnLst>
                    </p:cTn>
                  </p:par>
                  <p:par>
                    <p:cTn id="92" fill="hold">
                      <p:stCondLst>
                        <p:cond delay="indefinite"/>
                      </p:stCondLst>
                      <p:childTnLst>
                        <p:par>
                          <p:cTn id="93" fill="hold">
                            <p:stCondLst>
                              <p:cond delay="0"/>
                            </p:stCondLst>
                            <p:childTnLst>
                              <p:par>
                                <p:cTn id="94" nodeType="clickEffect" fill="hold" presetClass="entr" presetID="10">
                                  <p:stCondLst>
                                    <p:cond delay="0"/>
                                  </p:stCondLst>
                                  <p:childTnLst>
                                    <p:set>
                                      <p:cBhvr>
                                        <p:cTn id="95" dur="1" fill="hold">
                                          <p:stCondLst>
                                            <p:cond delay="0"/>
                                          </p:stCondLst>
                                        </p:cTn>
                                        <p:tgtEl>
                                          <p:spTgt spid="-1"/>
                                        </p:tgtEl>
                                        <p:attrNameLst>
                                          <p:attrName>style.visibility</p:attrName>
                                        </p:attrNameLst>
                                      </p:cBhvr>
                                      <p:to>
                                        <p:strVal val="visible"/>
                                      </p:to>
                                    </p:set>
                                    <p:animEffect filter="fade" transition="in">
                                      <p:cBhvr additive="repl">
                                        <p:cTn id="96" dur="500"/>
                                        <p:tgtEl>
                                          <p:spTgt spid="-1"/>
                                        </p:tgtEl>
                                      </p:cBhvr>
                                    </p:animEffect>
                                  </p:childTnLst>
                                </p:cTn>
                              </p:par>
                            </p:childTnLst>
                          </p:cTn>
                        </p:par>
                      </p:childTnLst>
                    </p:cTn>
                  </p:par>
                  <p:par>
                    <p:cTn id="97" fill="hold">
                      <p:stCondLst>
                        <p:cond delay="indefinite"/>
                      </p:stCondLst>
                      <p:childTnLst>
                        <p:par>
                          <p:cTn id="98" fill="hold">
                            <p:stCondLst>
                              <p:cond delay="0"/>
                            </p:stCondLst>
                            <p:childTnLst>
                              <p:par>
                                <p:cTn id="99" nodeType="clickEffect" fill="hold" presetClass="entr" presetID="10">
                                  <p:stCondLst>
                                    <p:cond delay="0"/>
                                  </p:stCondLst>
                                  <p:childTnLst>
                                    <p:set>
                                      <p:cBhvr>
                                        <p:cTn id="100" dur="1" fill="hold">
                                          <p:stCondLst>
                                            <p:cond delay="0"/>
                                          </p:stCondLst>
                                        </p:cTn>
                                        <p:tgtEl>
                                          <p:spTgt spid="434"/>
                                        </p:tgtEl>
                                        <p:attrNameLst>
                                          <p:attrName>style.visibility</p:attrName>
                                        </p:attrNameLst>
                                      </p:cBhvr>
                                      <p:to>
                                        <p:strVal val="visible"/>
                                      </p:to>
                                    </p:set>
                                    <p:animEffect filter="fade" transition="in">
                                      <p:cBhvr additive="repl">
                                        <p:cTn id="101" dur="500"/>
                                        <p:tgtEl>
                                          <p:spTgt spid="434"/>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35" name="TextShape 1"/>
          <p:cNvSpPr txBox="1"/>
          <p:nvPr/>
        </p:nvSpPr>
        <p:spPr>
          <a:xfrm>
            <a:off x="914400" y="1447920"/>
            <a:ext cx="8229240" cy="731160"/>
          </a:xfrm>
          <a:prstGeom prst="rect">
            <a:avLst/>
          </a:prstGeom>
        </p:spPr>
        <p:txBody>
          <a:bodyPr lIns="90000" rIns="90000" tIns="45000" bIns="45000"/>
          <a:p>
            <a:pPr>
              <a:lnSpc>
                <a:spcPct val="100000"/>
              </a:lnSpc>
              <a:buSzPct val="85000"/>
              <a:buFont typeface="Wingdings 2" charset="2"/>
              <a:buChar char=""/>
            </a:pPr>
            <a:r>
              <a:rPr lang="en-US" sz="2600">
                <a:solidFill>
                  <a:srgbClr val="000000"/>
                </a:solidFill>
                <a:latin typeface="Perpetua"/>
              </a:rPr>
              <a:t>Stuxnet (and Duqu) worm: who started it ? </a:t>
            </a:r>
            <a:endParaRPr/>
          </a:p>
        </p:txBody>
      </p:sp>
      <p:pic>
        <p:nvPicPr>
          <p:cNvPr id="436" name="Picture 31" descr=""/>
          <p:cNvPicPr/>
          <p:nvPr/>
        </p:nvPicPr>
        <p:blipFill>
          <a:blip r:embed="rId1"/>
          <a:stretch>
            <a:fillRect/>
          </a:stretch>
        </p:blipFill>
        <p:spPr>
          <a:xfrm>
            <a:off x="1752480" y="4876920"/>
            <a:ext cx="645840" cy="396360"/>
          </a:xfrm>
          <a:prstGeom prst="rect">
            <a:avLst/>
          </a:prstGeom>
          <a:ln>
            <a:noFill/>
          </a:ln>
        </p:spPr>
      </p:pic>
      <p:pic>
        <p:nvPicPr>
          <p:cNvPr id="437" name="Picture 32" descr=""/>
          <p:cNvPicPr/>
          <p:nvPr/>
        </p:nvPicPr>
        <p:blipFill>
          <a:blip r:embed="rId2"/>
          <a:stretch>
            <a:fillRect/>
          </a:stretch>
        </p:blipFill>
        <p:spPr>
          <a:xfrm>
            <a:off x="3048120" y="4648320"/>
            <a:ext cx="645840" cy="396360"/>
          </a:xfrm>
          <a:prstGeom prst="rect">
            <a:avLst/>
          </a:prstGeom>
          <a:ln>
            <a:noFill/>
          </a:ln>
        </p:spPr>
      </p:pic>
      <p:pic>
        <p:nvPicPr>
          <p:cNvPr id="438" name="Picture 33" descr=""/>
          <p:cNvPicPr/>
          <p:nvPr/>
        </p:nvPicPr>
        <p:blipFill>
          <a:blip r:embed="rId3"/>
          <a:stretch>
            <a:fillRect/>
          </a:stretch>
        </p:blipFill>
        <p:spPr>
          <a:xfrm>
            <a:off x="2971800" y="5715000"/>
            <a:ext cx="645840" cy="396360"/>
          </a:xfrm>
          <a:prstGeom prst="rect">
            <a:avLst/>
          </a:prstGeom>
          <a:ln>
            <a:noFill/>
          </a:ln>
        </p:spPr>
      </p:pic>
      <p:pic>
        <p:nvPicPr>
          <p:cNvPr id="439" name="Picture 34" descr=""/>
          <p:cNvPicPr/>
          <p:nvPr/>
        </p:nvPicPr>
        <p:blipFill>
          <a:blip r:embed="rId4"/>
          <a:stretch>
            <a:fillRect/>
          </a:stretch>
        </p:blipFill>
        <p:spPr>
          <a:xfrm>
            <a:off x="6019920" y="5410080"/>
            <a:ext cx="645840" cy="396360"/>
          </a:xfrm>
          <a:prstGeom prst="rect">
            <a:avLst/>
          </a:prstGeom>
          <a:ln>
            <a:noFill/>
          </a:ln>
        </p:spPr>
      </p:pic>
      <p:pic>
        <p:nvPicPr>
          <p:cNvPr id="440" name="Picture 35" descr=""/>
          <p:cNvPicPr/>
          <p:nvPr/>
        </p:nvPicPr>
        <p:blipFill>
          <a:blip r:embed="rId5"/>
          <a:stretch>
            <a:fillRect/>
          </a:stretch>
        </p:blipFill>
        <p:spPr>
          <a:xfrm>
            <a:off x="1905120" y="3733920"/>
            <a:ext cx="645840" cy="396360"/>
          </a:xfrm>
          <a:prstGeom prst="rect">
            <a:avLst/>
          </a:prstGeom>
          <a:ln>
            <a:noFill/>
          </a:ln>
        </p:spPr>
      </p:pic>
      <p:pic>
        <p:nvPicPr>
          <p:cNvPr id="441" name="Picture 36" descr=""/>
          <p:cNvPicPr/>
          <p:nvPr/>
        </p:nvPicPr>
        <p:blipFill>
          <a:blip r:embed="rId6"/>
          <a:stretch>
            <a:fillRect/>
          </a:stretch>
        </p:blipFill>
        <p:spPr>
          <a:xfrm>
            <a:off x="3733920" y="3048120"/>
            <a:ext cx="645840" cy="396360"/>
          </a:xfrm>
          <a:prstGeom prst="rect">
            <a:avLst/>
          </a:prstGeom>
          <a:ln>
            <a:noFill/>
          </a:ln>
        </p:spPr>
      </p:pic>
      <p:pic>
        <p:nvPicPr>
          <p:cNvPr id="442" name="Picture 37" descr=""/>
          <p:cNvPicPr/>
          <p:nvPr/>
        </p:nvPicPr>
        <p:blipFill>
          <a:blip r:embed="rId7"/>
          <a:stretch>
            <a:fillRect/>
          </a:stretch>
        </p:blipFill>
        <p:spPr>
          <a:xfrm>
            <a:off x="4495680" y="4191120"/>
            <a:ext cx="645840" cy="396360"/>
          </a:xfrm>
          <a:prstGeom prst="rect">
            <a:avLst/>
          </a:prstGeom>
          <a:ln>
            <a:noFill/>
          </a:ln>
        </p:spPr>
      </p:pic>
      <p:pic>
        <p:nvPicPr>
          <p:cNvPr id="443" name="Picture 38" descr=""/>
          <p:cNvPicPr/>
          <p:nvPr/>
        </p:nvPicPr>
        <p:blipFill>
          <a:blip r:embed="rId8"/>
          <a:stretch>
            <a:fillRect/>
          </a:stretch>
        </p:blipFill>
        <p:spPr>
          <a:xfrm>
            <a:off x="5562720" y="3200400"/>
            <a:ext cx="645840" cy="396360"/>
          </a:xfrm>
          <a:prstGeom prst="rect">
            <a:avLst/>
          </a:prstGeom>
          <a:ln>
            <a:noFill/>
          </a:ln>
        </p:spPr>
      </p:pic>
      <p:pic>
        <p:nvPicPr>
          <p:cNvPr id="444" name="Picture 39" descr=""/>
          <p:cNvPicPr/>
          <p:nvPr/>
        </p:nvPicPr>
        <p:blipFill>
          <a:blip r:embed="rId9"/>
          <a:stretch>
            <a:fillRect/>
          </a:stretch>
        </p:blipFill>
        <p:spPr>
          <a:xfrm>
            <a:off x="6248520" y="4343400"/>
            <a:ext cx="645840" cy="396360"/>
          </a:xfrm>
          <a:prstGeom prst="rect">
            <a:avLst/>
          </a:prstGeom>
          <a:ln>
            <a:noFill/>
          </a:ln>
        </p:spPr>
      </p:pic>
      <p:pic>
        <p:nvPicPr>
          <p:cNvPr id="445" name="Picture 40" descr=""/>
          <p:cNvPicPr/>
          <p:nvPr/>
        </p:nvPicPr>
        <p:blipFill>
          <a:blip r:embed="rId10"/>
          <a:stretch>
            <a:fillRect/>
          </a:stretch>
        </p:blipFill>
        <p:spPr>
          <a:xfrm>
            <a:off x="4419720" y="5791320"/>
            <a:ext cx="645840" cy="396360"/>
          </a:xfrm>
          <a:prstGeom prst="rect">
            <a:avLst/>
          </a:prstGeom>
          <a:ln>
            <a:noFill/>
          </a:ln>
        </p:spPr>
      </p:pic>
      <p:pic>
        <p:nvPicPr>
          <p:cNvPr id="446" name="Picture 41" descr=""/>
          <p:cNvPicPr/>
          <p:nvPr/>
        </p:nvPicPr>
        <p:blipFill>
          <a:blip r:embed="rId11"/>
          <a:stretch>
            <a:fillRect/>
          </a:stretch>
        </p:blipFill>
        <p:spPr>
          <a:xfrm>
            <a:off x="3429000" y="3809880"/>
            <a:ext cx="645840" cy="396360"/>
          </a:xfrm>
          <a:prstGeom prst="rect">
            <a:avLst/>
          </a:prstGeom>
          <a:ln>
            <a:noFill/>
          </a:ln>
        </p:spPr>
      </p:pic>
      <p:pic>
        <p:nvPicPr>
          <p:cNvPr id="447" name="Picture 19" descr=""/>
          <p:cNvPicPr/>
          <p:nvPr/>
        </p:nvPicPr>
        <p:blipFill>
          <a:blip r:embed="rId12"/>
          <a:stretch>
            <a:fillRect/>
          </a:stretch>
        </p:blipFill>
        <p:spPr>
          <a:xfrm>
            <a:off x="3733920" y="3048120"/>
            <a:ext cx="645840" cy="396360"/>
          </a:xfrm>
          <a:prstGeom prst="rect">
            <a:avLst/>
          </a:prstGeom>
          <a:ln>
            <a:noFill/>
          </a:ln>
        </p:spPr>
      </p:pic>
      <p:sp>
        <p:nvSpPr>
          <p:cNvPr id="448" name="Line 2"/>
          <p:cNvSpPr/>
          <p:nvPr/>
        </p:nvSpPr>
        <p:spPr>
          <a:xfrm flipH="1">
            <a:off x="3504960" y="4419360"/>
            <a:ext cx="1219320" cy="381240"/>
          </a:xfrm>
          <a:prstGeom prst="line">
            <a:avLst/>
          </a:prstGeom>
          <a:ln w="9360">
            <a:solidFill>
              <a:srgbClr val="000000"/>
            </a:solidFill>
            <a:round/>
          </a:ln>
        </p:spPr>
      </p:sp>
      <p:sp>
        <p:nvSpPr>
          <p:cNvPr id="449" name="Line 3"/>
          <p:cNvSpPr/>
          <p:nvPr/>
        </p:nvSpPr>
        <p:spPr>
          <a:xfrm>
            <a:off x="4190760" y="3352680"/>
            <a:ext cx="457200" cy="990720"/>
          </a:xfrm>
          <a:prstGeom prst="line">
            <a:avLst/>
          </a:prstGeom>
          <a:ln w="9360">
            <a:solidFill>
              <a:srgbClr val="000000"/>
            </a:solidFill>
            <a:round/>
          </a:ln>
        </p:spPr>
      </p:sp>
      <p:sp>
        <p:nvSpPr>
          <p:cNvPr id="450" name="Line 4"/>
          <p:cNvSpPr/>
          <p:nvPr/>
        </p:nvSpPr>
        <p:spPr>
          <a:xfrm flipH="1">
            <a:off x="3352680" y="3962160"/>
            <a:ext cx="457200" cy="838440"/>
          </a:xfrm>
          <a:prstGeom prst="line">
            <a:avLst/>
          </a:prstGeom>
          <a:ln w="9360">
            <a:solidFill>
              <a:srgbClr val="000000"/>
            </a:solidFill>
            <a:round/>
          </a:ln>
        </p:spPr>
      </p:sp>
      <p:sp>
        <p:nvSpPr>
          <p:cNvPr id="451" name="Line 5"/>
          <p:cNvSpPr/>
          <p:nvPr/>
        </p:nvSpPr>
        <p:spPr>
          <a:xfrm flipH="1" flipV="1">
            <a:off x="2209680" y="3962160"/>
            <a:ext cx="1066680" cy="914400"/>
          </a:xfrm>
          <a:prstGeom prst="line">
            <a:avLst/>
          </a:prstGeom>
          <a:ln w="9360">
            <a:solidFill>
              <a:srgbClr val="000000"/>
            </a:solidFill>
            <a:round/>
          </a:ln>
        </p:spPr>
      </p:sp>
      <p:sp>
        <p:nvSpPr>
          <p:cNvPr id="452" name="Line 6"/>
          <p:cNvSpPr/>
          <p:nvPr/>
        </p:nvSpPr>
        <p:spPr>
          <a:xfrm flipH="1">
            <a:off x="2057400" y="4876560"/>
            <a:ext cx="1218960" cy="228600"/>
          </a:xfrm>
          <a:prstGeom prst="line">
            <a:avLst/>
          </a:prstGeom>
          <a:ln w="9360">
            <a:solidFill>
              <a:srgbClr val="000000"/>
            </a:solidFill>
            <a:round/>
          </a:ln>
        </p:spPr>
      </p:sp>
      <p:sp>
        <p:nvSpPr>
          <p:cNvPr id="453" name="Line 7"/>
          <p:cNvSpPr/>
          <p:nvPr/>
        </p:nvSpPr>
        <p:spPr>
          <a:xfrm flipH="1">
            <a:off x="3276360" y="4952880"/>
            <a:ext cx="152640" cy="914400"/>
          </a:xfrm>
          <a:prstGeom prst="line">
            <a:avLst/>
          </a:prstGeom>
          <a:ln w="9360">
            <a:solidFill>
              <a:srgbClr val="000000"/>
            </a:solidFill>
            <a:round/>
          </a:ln>
        </p:spPr>
      </p:sp>
      <p:sp>
        <p:nvSpPr>
          <p:cNvPr id="454" name="Line 8"/>
          <p:cNvSpPr/>
          <p:nvPr/>
        </p:nvSpPr>
        <p:spPr>
          <a:xfrm>
            <a:off x="5790960" y="3429000"/>
            <a:ext cx="685800" cy="1143000"/>
          </a:xfrm>
          <a:prstGeom prst="line">
            <a:avLst/>
          </a:prstGeom>
          <a:ln w="9360">
            <a:solidFill>
              <a:srgbClr val="000000"/>
            </a:solidFill>
            <a:round/>
          </a:ln>
        </p:spPr>
      </p:sp>
      <p:sp>
        <p:nvSpPr>
          <p:cNvPr id="455" name="Line 9"/>
          <p:cNvSpPr/>
          <p:nvPr/>
        </p:nvSpPr>
        <p:spPr>
          <a:xfrm>
            <a:off x="4952880" y="4419360"/>
            <a:ext cx="1295280" cy="1143000"/>
          </a:xfrm>
          <a:prstGeom prst="line">
            <a:avLst/>
          </a:prstGeom>
          <a:ln w="9360">
            <a:solidFill>
              <a:srgbClr val="000000"/>
            </a:solidFill>
            <a:round/>
          </a:ln>
        </p:spPr>
      </p:sp>
      <p:sp>
        <p:nvSpPr>
          <p:cNvPr id="456" name="Line 10"/>
          <p:cNvSpPr/>
          <p:nvPr/>
        </p:nvSpPr>
        <p:spPr>
          <a:xfrm flipH="1">
            <a:off x="4800600" y="5638680"/>
            <a:ext cx="1447560" cy="380880"/>
          </a:xfrm>
          <a:prstGeom prst="line">
            <a:avLst/>
          </a:prstGeom>
          <a:ln w="9360">
            <a:solidFill>
              <a:srgbClr val="000000"/>
            </a:solidFill>
            <a:round/>
          </a:ln>
        </p:spPr>
      </p:sp>
      <p:sp>
        <p:nvSpPr>
          <p:cNvPr id="457" name="Line 11"/>
          <p:cNvSpPr/>
          <p:nvPr/>
        </p:nvSpPr>
        <p:spPr>
          <a:xfrm flipV="1">
            <a:off x="4952880" y="3429000"/>
            <a:ext cx="914400" cy="914400"/>
          </a:xfrm>
          <a:prstGeom prst="line">
            <a:avLst/>
          </a:prstGeom>
          <a:ln w="9360">
            <a:solidFill>
              <a:srgbClr val="000000"/>
            </a:solidFill>
            <a:round/>
          </a:ln>
        </p:spPr>
      </p:sp>
      <p:pic>
        <p:nvPicPr>
          <p:cNvPr id="458" name="Picture 24" descr=""/>
          <p:cNvPicPr/>
          <p:nvPr/>
        </p:nvPicPr>
        <p:blipFill>
          <a:blip r:embed="rId13"/>
          <a:stretch>
            <a:fillRect/>
          </a:stretch>
        </p:blipFill>
        <p:spPr>
          <a:xfrm>
            <a:off x="3429000" y="3809880"/>
            <a:ext cx="645840" cy="396360"/>
          </a:xfrm>
          <a:prstGeom prst="rect">
            <a:avLst/>
          </a:prstGeom>
          <a:ln>
            <a:noFill/>
          </a:ln>
        </p:spPr>
      </p:pic>
      <p:pic>
        <p:nvPicPr>
          <p:cNvPr id="459" name="Picture 20" descr=""/>
          <p:cNvPicPr/>
          <p:nvPr/>
        </p:nvPicPr>
        <p:blipFill>
          <a:blip r:embed="rId14"/>
          <a:stretch>
            <a:fillRect/>
          </a:stretch>
        </p:blipFill>
        <p:spPr>
          <a:xfrm>
            <a:off x="4495680" y="4191120"/>
            <a:ext cx="645840" cy="396360"/>
          </a:xfrm>
          <a:prstGeom prst="rect">
            <a:avLst/>
          </a:prstGeom>
          <a:ln>
            <a:noFill/>
          </a:ln>
        </p:spPr>
      </p:pic>
      <p:pic>
        <p:nvPicPr>
          <p:cNvPr id="460" name="Picture 21" descr=""/>
          <p:cNvPicPr/>
          <p:nvPr/>
        </p:nvPicPr>
        <p:blipFill>
          <a:blip r:embed="rId15"/>
          <a:stretch>
            <a:fillRect/>
          </a:stretch>
        </p:blipFill>
        <p:spPr>
          <a:xfrm>
            <a:off x="5562720" y="3200400"/>
            <a:ext cx="645840" cy="396360"/>
          </a:xfrm>
          <a:prstGeom prst="rect">
            <a:avLst/>
          </a:prstGeom>
          <a:ln>
            <a:noFill/>
          </a:ln>
        </p:spPr>
      </p:pic>
      <p:pic>
        <p:nvPicPr>
          <p:cNvPr id="461" name="Picture 22" descr=""/>
          <p:cNvPicPr/>
          <p:nvPr/>
        </p:nvPicPr>
        <p:blipFill>
          <a:blip r:embed="rId16"/>
          <a:stretch>
            <a:fillRect/>
          </a:stretch>
        </p:blipFill>
        <p:spPr>
          <a:xfrm>
            <a:off x="6248520" y="4343400"/>
            <a:ext cx="645840" cy="396360"/>
          </a:xfrm>
          <a:prstGeom prst="rect">
            <a:avLst/>
          </a:prstGeom>
          <a:ln>
            <a:noFill/>
          </a:ln>
        </p:spPr>
      </p:pic>
      <p:pic>
        <p:nvPicPr>
          <p:cNvPr id="462" name="Picture 17" descr=""/>
          <p:cNvPicPr/>
          <p:nvPr/>
        </p:nvPicPr>
        <p:blipFill>
          <a:blip r:embed="rId17"/>
          <a:stretch>
            <a:fillRect/>
          </a:stretch>
        </p:blipFill>
        <p:spPr>
          <a:xfrm>
            <a:off x="6019920" y="5410080"/>
            <a:ext cx="645840" cy="396360"/>
          </a:xfrm>
          <a:prstGeom prst="rect">
            <a:avLst/>
          </a:prstGeom>
          <a:ln>
            <a:noFill/>
          </a:ln>
        </p:spPr>
      </p:pic>
      <p:pic>
        <p:nvPicPr>
          <p:cNvPr id="463" name="Picture 23" descr=""/>
          <p:cNvPicPr/>
          <p:nvPr/>
        </p:nvPicPr>
        <p:blipFill>
          <a:blip r:embed="rId18"/>
          <a:stretch>
            <a:fillRect/>
          </a:stretch>
        </p:blipFill>
        <p:spPr>
          <a:xfrm>
            <a:off x="4419720" y="5791320"/>
            <a:ext cx="645840" cy="396360"/>
          </a:xfrm>
          <a:prstGeom prst="rect">
            <a:avLst/>
          </a:prstGeom>
          <a:ln>
            <a:noFill/>
          </a:ln>
        </p:spPr>
      </p:pic>
      <p:pic>
        <p:nvPicPr>
          <p:cNvPr id="464" name="Picture 16" descr=""/>
          <p:cNvPicPr/>
          <p:nvPr/>
        </p:nvPicPr>
        <p:blipFill>
          <a:blip r:embed="rId19"/>
          <a:stretch>
            <a:fillRect/>
          </a:stretch>
        </p:blipFill>
        <p:spPr>
          <a:xfrm>
            <a:off x="2971800" y="5715000"/>
            <a:ext cx="645840" cy="396360"/>
          </a:xfrm>
          <a:prstGeom prst="rect">
            <a:avLst/>
          </a:prstGeom>
          <a:ln>
            <a:noFill/>
          </a:ln>
        </p:spPr>
      </p:pic>
      <p:pic>
        <p:nvPicPr>
          <p:cNvPr id="465" name="Picture 15" descr=""/>
          <p:cNvPicPr/>
          <p:nvPr/>
        </p:nvPicPr>
        <p:blipFill>
          <a:blip r:embed="rId20"/>
          <a:stretch>
            <a:fillRect/>
          </a:stretch>
        </p:blipFill>
        <p:spPr>
          <a:xfrm>
            <a:off x="3048120" y="4648320"/>
            <a:ext cx="645840" cy="396360"/>
          </a:xfrm>
          <a:prstGeom prst="rect">
            <a:avLst/>
          </a:prstGeom>
          <a:ln>
            <a:noFill/>
          </a:ln>
        </p:spPr>
      </p:pic>
      <p:pic>
        <p:nvPicPr>
          <p:cNvPr id="466" name="Picture 14" descr=""/>
          <p:cNvPicPr/>
          <p:nvPr/>
        </p:nvPicPr>
        <p:blipFill>
          <a:blip r:embed="rId21"/>
          <a:stretch>
            <a:fillRect/>
          </a:stretch>
        </p:blipFill>
        <p:spPr>
          <a:xfrm>
            <a:off x="1752480" y="4876920"/>
            <a:ext cx="645840" cy="396360"/>
          </a:xfrm>
          <a:prstGeom prst="rect">
            <a:avLst/>
          </a:prstGeom>
          <a:ln>
            <a:noFill/>
          </a:ln>
        </p:spPr>
      </p:pic>
      <p:pic>
        <p:nvPicPr>
          <p:cNvPr id="467" name="Picture 18" descr=""/>
          <p:cNvPicPr/>
          <p:nvPr/>
        </p:nvPicPr>
        <p:blipFill>
          <a:blip r:embed="rId22"/>
          <a:stretch>
            <a:fillRect/>
          </a:stretch>
        </p:blipFill>
        <p:spPr>
          <a:xfrm>
            <a:off x="1905120" y="3733920"/>
            <a:ext cx="645840" cy="396360"/>
          </a:xfrm>
          <a:prstGeom prst="rect">
            <a:avLst/>
          </a:prstGeom>
          <a:ln>
            <a:noFill/>
          </a:ln>
        </p:spPr>
      </p:pic>
      <p:pic>
        <p:nvPicPr>
          <p:cNvPr id="468" name="Picture 25" descr=""/>
          <p:cNvPicPr/>
          <p:nvPr/>
        </p:nvPicPr>
        <p:blipFill>
          <a:blip r:embed="rId23"/>
          <a:stretch>
            <a:fillRect/>
          </a:stretch>
        </p:blipFill>
        <p:spPr>
          <a:xfrm>
            <a:off x="4495680" y="3879360"/>
            <a:ext cx="661680" cy="547200"/>
          </a:xfrm>
          <a:prstGeom prst="rect">
            <a:avLst/>
          </a:prstGeom>
          <a:ln>
            <a:noFill/>
          </a:ln>
        </p:spPr>
      </p:pic>
      <p:sp>
        <p:nvSpPr>
          <p:cNvPr id="469" name="CustomShape 12"/>
          <p:cNvSpPr/>
          <p:nvPr/>
        </p:nvSpPr>
        <p:spPr>
          <a:xfrm>
            <a:off x="4343400" y="3809880"/>
            <a:ext cx="914040" cy="837720"/>
          </a:xfrm>
          <a:prstGeom prst="ellipse">
            <a:avLst/>
          </a:prstGeom>
          <a:noFill/>
          <a:ln w="76320">
            <a:solidFill>
              <a:srgbClr val="ff3300"/>
            </a:solidFill>
            <a:round/>
          </a:ln>
        </p:spPr>
      </p:sp>
      <p:pic>
        <p:nvPicPr>
          <p:cNvPr id="470" name="Picture 25" descr=""/>
          <p:cNvPicPr/>
          <p:nvPr/>
        </p:nvPicPr>
        <p:blipFill>
          <a:blip r:embed="rId24"/>
          <a:stretch>
            <a:fillRect/>
          </a:stretch>
        </p:blipFill>
        <p:spPr>
          <a:xfrm>
            <a:off x="4393440" y="5394600"/>
            <a:ext cx="661680" cy="547200"/>
          </a:xfrm>
          <a:prstGeom prst="rect">
            <a:avLst/>
          </a:prstGeom>
          <a:ln>
            <a:noFill/>
          </a:ln>
        </p:spPr>
      </p:pic>
      <p:pic>
        <p:nvPicPr>
          <p:cNvPr id="471" name="Picture 25" descr=""/>
          <p:cNvPicPr/>
          <p:nvPr/>
        </p:nvPicPr>
        <p:blipFill>
          <a:blip r:embed="rId25"/>
          <a:stretch>
            <a:fillRect/>
          </a:stretch>
        </p:blipFill>
        <p:spPr>
          <a:xfrm>
            <a:off x="6134040" y="5288760"/>
            <a:ext cx="661680" cy="547200"/>
          </a:xfrm>
          <a:prstGeom prst="rect">
            <a:avLst/>
          </a:prstGeom>
          <a:ln>
            <a:noFill/>
          </a:ln>
        </p:spPr>
      </p:pic>
      <p:pic>
        <p:nvPicPr>
          <p:cNvPr id="472" name="Picture 25" descr=""/>
          <p:cNvPicPr/>
          <p:nvPr/>
        </p:nvPicPr>
        <p:blipFill>
          <a:blip r:embed="rId26"/>
          <a:stretch>
            <a:fillRect/>
          </a:stretch>
        </p:blipFill>
        <p:spPr>
          <a:xfrm>
            <a:off x="5432040" y="2972520"/>
            <a:ext cx="661680" cy="547200"/>
          </a:xfrm>
          <a:prstGeom prst="rect">
            <a:avLst/>
          </a:prstGeom>
          <a:ln>
            <a:noFill/>
          </a:ln>
        </p:spPr>
      </p:pic>
      <p:pic>
        <p:nvPicPr>
          <p:cNvPr id="473" name="Picture 25" descr=""/>
          <p:cNvPicPr/>
          <p:nvPr/>
        </p:nvPicPr>
        <p:blipFill>
          <a:blip r:embed="rId27"/>
          <a:stretch>
            <a:fillRect/>
          </a:stretch>
        </p:blipFill>
        <p:spPr>
          <a:xfrm>
            <a:off x="3039840" y="5365800"/>
            <a:ext cx="661680" cy="547200"/>
          </a:xfrm>
          <a:prstGeom prst="rect">
            <a:avLst/>
          </a:prstGeom>
          <a:ln>
            <a:noFill/>
          </a:ln>
        </p:spPr>
      </p:pic>
      <p:pic>
        <p:nvPicPr>
          <p:cNvPr id="474" name="Picture 25" descr=""/>
          <p:cNvPicPr/>
          <p:nvPr/>
        </p:nvPicPr>
        <p:blipFill>
          <a:blip r:embed="rId28"/>
          <a:stretch>
            <a:fillRect/>
          </a:stretch>
        </p:blipFill>
        <p:spPr>
          <a:xfrm>
            <a:off x="3061800" y="4405320"/>
            <a:ext cx="661680" cy="547200"/>
          </a:xfrm>
          <a:prstGeom prst="rect">
            <a:avLst/>
          </a:prstGeom>
          <a:ln>
            <a:noFill/>
          </a:ln>
        </p:spPr>
      </p:pic>
      <p:sp>
        <p:nvSpPr>
          <p:cNvPr id="475" name="TextShape 13"/>
          <p:cNvSpPr txBox="1"/>
          <p:nvPr/>
        </p:nvSpPr>
        <p:spPr>
          <a:xfrm>
            <a:off x="914400" y="274680"/>
            <a:ext cx="7772040" cy="1142640"/>
          </a:xfrm>
          <a:prstGeom prst="rect">
            <a:avLst/>
          </a:prstGeom>
        </p:spPr>
        <p:txBody>
          <a:bodyPr lIns="90000" rIns="90000" tIns="45000" bIns="91440" anchor="b"/>
          <a:p>
            <a:pPr>
              <a:lnSpc>
                <a:spcPct val="100000"/>
              </a:lnSpc>
            </a:pPr>
            <a:r>
              <a:rPr lang="en-US" sz="4000">
                <a:solidFill>
                  <a:srgbClr val="696464"/>
                </a:solidFill>
                <a:latin typeface="Franklin Gothic Book"/>
              </a:rPr>
              <a:t>Searching for source</a:t>
            </a:r>
            <a:endParaRPr/>
          </a:p>
        </p:txBody>
      </p:sp>
    </p:spTree>
  </p:cSld>
  <p:timing>
    <p:tnLst>
      <p:par>
        <p:cTn id="102" dur="indefinite" restart="never" nodeType="tmRoot">
          <p:childTnLst>
            <p:seq>
              <p:cTn id="103" dur="indefinite" nodeType="mainSeq">
                <p:childTnLst>
                  <p:par>
                    <p:cTn id="104" fill="hold">
                      <p:stCondLst>
                        <p:cond delay="indefinite"/>
                      </p:stCondLst>
                      <p:childTnLst>
                        <p:par>
                          <p:cTn id="105" fill="hold">
                            <p:stCondLst>
                              <p:cond delay="0"/>
                            </p:stCondLst>
                            <p:childTnLst>
                              <p:par>
                                <p:cTn id="106" nodeType="clickEffect" fill="hold" presetClass="entr" presetID="10">
                                  <p:stCondLst>
                                    <p:cond delay="0"/>
                                  </p:stCondLst>
                                  <p:childTnLst>
                                    <p:set>
                                      <p:cBhvr>
                                        <p:cTn id="107" dur="1" fill="hold">
                                          <p:stCondLst>
                                            <p:cond delay="0"/>
                                          </p:stCondLst>
                                        </p:cTn>
                                        <p:tgtEl>
                                          <p:spTgt spid="468"/>
                                        </p:tgtEl>
                                        <p:attrNameLst>
                                          <p:attrName>style.visibility</p:attrName>
                                        </p:attrNameLst>
                                      </p:cBhvr>
                                      <p:to>
                                        <p:strVal val="visible"/>
                                      </p:to>
                                    </p:set>
                                    <p:animEffect filter="fade" transition="in">
                                      <p:cBhvr additive="repl">
                                        <p:cTn id="108" dur="500"/>
                                        <p:tgtEl>
                                          <p:spTgt spid="468"/>
                                        </p:tgtEl>
                                      </p:cBhvr>
                                    </p:animEffect>
                                  </p:childTnLst>
                                </p:cTn>
                              </p:par>
                            </p:childTnLst>
                          </p:cTn>
                        </p:par>
                      </p:childTnLst>
                    </p:cTn>
                  </p:par>
                  <p:par>
                    <p:cTn id="109" fill="hold">
                      <p:stCondLst>
                        <p:cond delay="indefinite"/>
                      </p:stCondLst>
                      <p:childTnLst>
                        <p:par>
                          <p:cTn id="110" fill="hold">
                            <p:stCondLst>
                              <p:cond delay="0"/>
                            </p:stCondLst>
                            <p:childTnLst>
                              <p:par>
                                <p:cTn id="111" nodeType="clickEffect" fill="hold" presetClass="entr" presetID="10">
                                  <p:stCondLst>
                                    <p:cond delay="0"/>
                                  </p:stCondLst>
                                  <p:childTnLst>
                                    <p:set>
                                      <p:cBhvr>
                                        <p:cTn id="112" dur="1" fill="hold">
                                          <p:stCondLst>
                                            <p:cond delay="0"/>
                                          </p:stCondLst>
                                        </p:cTn>
                                        <p:tgtEl>
                                          <p:spTgt spid="471"/>
                                        </p:tgtEl>
                                        <p:attrNameLst>
                                          <p:attrName>style.visibility</p:attrName>
                                        </p:attrNameLst>
                                      </p:cBhvr>
                                      <p:to>
                                        <p:strVal val="visible"/>
                                      </p:to>
                                    </p:set>
                                    <p:animEffect filter="fade" transition="in">
                                      <p:cBhvr additive="repl">
                                        <p:cTn id="113" dur="500"/>
                                        <p:tgtEl>
                                          <p:spTgt spid="471"/>
                                        </p:tgtEl>
                                      </p:cBhvr>
                                    </p:animEffect>
                                  </p:childTnLst>
                                </p:cTn>
                              </p:par>
                            </p:childTnLst>
                          </p:cTn>
                        </p:par>
                        <p:par>
                          <p:cTn id="114" fill="hold">
                            <p:stCondLst>
                              <p:cond delay="500"/>
                            </p:stCondLst>
                            <p:childTnLst>
                              <p:par>
                                <p:cTn id="115" nodeType="afterEffect" fill="hold" presetClass="entr" presetID="10">
                                  <p:stCondLst>
                                    <p:cond delay="0"/>
                                  </p:stCondLst>
                                  <p:childTnLst>
                                    <p:set>
                                      <p:cBhvr>
                                        <p:cTn id="116" dur="1" fill="hold">
                                          <p:stCondLst>
                                            <p:cond delay="0"/>
                                          </p:stCondLst>
                                        </p:cTn>
                                        <p:tgtEl>
                                          <p:spTgt spid="470"/>
                                        </p:tgtEl>
                                        <p:attrNameLst>
                                          <p:attrName>style.visibility</p:attrName>
                                        </p:attrNameLst>
                                      </p:cBhvr>
                                      <p:to>
                                        <p:strVal val="visible"/>
                                      </p:to>
                                    </p:set>
                                    <p:animEffect filter="fade" transition="in">
                                      <p:cBhvr additive="repl">
                                        <p:cTn id="117" dur="500"/>
                                        <p:tgtEl>
                                          <p:spTgt spid="470"/>
                                        </p:tgtEl>
                                      </p:cBhvr>
                                    </p:animEffect>
                                  </p:childTnLst>
                                </p:cTn>
                              </p:par>
                            </p:childTnLst>
                          </p:cTn>
                        </p:par>
                        <p:par>
                          <p:cTn id="118" fill="hold">
                            <p:stCondLst>
                              <p:cond delay="1000"/>
                            </p:stCondLst>
                            <p:childTnLst>
                              <p:par>
                                <p:cTn id="119" nodeType="afterEffect" fill="hold" presetClass="entr" presetID="10">
                                  <p:stCondLst>
                                    <p:cond delay="0"/>
                                  </p:stCondLst>
                                  <p:childTnLst>
                                    <p:set>
                                      <p:cBhvr>
                                        <p:cTn id="120" dur="1" fill="hold">
                                          <p:stCondLst>
                                            <p:cond delay="0"/>
                                          </p:stCondLst>
                                        </p:cTn>
                                        <p:tgtEl>
                                          <p:spTgt spid="472"/>
                                        </p:tgtEl>
                                        <p:attrNameLst>
                                          <p:attrName>style.visibility</p:attrName>
                                        </p:attrNameLst>
                                      </p:cBhvr>
                                      <p:to>
                                        <p:strVal val="visible"/>
                                      </p:to>
                                    </p:set>
                                    <p:animEffect filter="fade" transition="in">
                                      <p:cBhvr additive="repl">
                                        <p:cTn id="121" dur="500"/>
                                        <p:tgtEl>
                                          <p:spTgt spid="472"/>
                                        </p:tgtEl>
                                      </p:cBhvr>
                                    </p:animEffect>
                                  </p:childTnLst>
                                </p:cTn>
                              </p:par>
                            </p:childTnLst>
                          </p:cTn>
                        </p:par>
                        <p:par>
                          <p:cTn id="122" fill="hold">
                            <p:stCondLst>
                              <p:cond delay="1500"/>
                            </p:stCondLst>
                            <p:childTnLst>
                              <p:par>
                                <p:cTn id="123" nodeType="afterEffect" fill="hold" presetClass="entr" presetID="10">
                                  <p:stCondLst>
                                    <p:cond delay="0"/>
                                  </p:stCondLst>
                                  <p:childTnLst>
                                    <p:set>
                                      <p:cBhvr>
                                        <p:cTn id="124" dur="1" fill="hold">
                                          <p:stCondLst>
                                            <p:cond delay="0"/>
                                          </p:stCondLst>
                                        </p:cTn>
                                        <p:tgtEl>
                                          <p:spTgt spid="474"/>
                                        </p:tgtEl>
                                        <p:attrNameLst>
                                          <p:attrName>style.visibility</p:attrName>
                                        </p:attrNameLst>
                                      </p:cBhvr>
                                      <p:to>
                                        <p:strVal val="visible"/>
                                      </p:to>
                                    </p:set>
                                    <p:animEffect filter="fade" transition="in">
                                      <p:cBhvr additive="repl">
                                        <p:cTn id="125" dur="500"/>
                                        <p:tgtEl>
                                          <p:spTgt spid="474"/>
                                        </p:tgtEl>
                                      </p:cBhvr>
                                    </p:animEffect>
                                  </p:childTnLst>
                                </p:cTn>
                              </p:par>
                            </p:childTnLst>
                          </p:cTn>
                        </p:par>
                        <p:par>
                          <p:cTn id="126" fill="hold">
                            <p:stCondLst>
                              <p:cond delay="2000"/>
                            </p:stCondLst>
                            <p:childTnLst>
                              <p:par>
                                <p:cTn id="127" nodeType="afterEffect" fill="hold" presetClass="entr" presetID="10">
                                  <p:stCondLst>
                                    <p:cond delay="0"/>
                                  </p:stCondLst>
                                  <p:childTnLst>
                                    <p:set>
                                      <p:cBhvr>
                                        <p:cTn id="128" dur="1" fill="hold">
                                          <p:stCondLst>
                                            <p:cond delay="0"/>
                                          </p:stCondLst>
                                        </p:cTn>
                                        <p:tgtEl>
                                          <p:spTgt spid="473"/>
                                        </p:tgtEl>
                                        <p:attrNameLst>
                                          <p:attrName>style.visibility</p:attrName>
                                        </p:attrNameLst>
                                      </p:cBhvr>
                                      <p:to>
                                        <p:strVal val="visible"/>
                                      </p:to>
                                    </p:set>
                                    <p:animEffect filter="fade" transition="in">
                                      <p:cBhvr additive="repl">
                                        <p:cTn id="129" dur="500"/>
                                        <p:tgtEl>
                                          <p:spTgt spid="473"/>
                                        </p:tgtEl>
                                      </p:cBhvr>
                                    </p:animEffect>
                                  </p:childTnLst>
                                </p:cTn>
                              </p:par>
                            </p:childTnLst>
                          </p:cTn>
                        </p:par>
                      </p:childTnLst>
                    </p:cTn>
                  </p:par>
                  <p:par>
                    <p:cTn id="130" fill="hold">
                      <p:stCondLst>
                        <p:cond delay="indefinite"/>
                      </p:stCondLst>
                      <p:childTnLst>
                        <p:par>
                          <p:cTn id="131" fill="hold">
                            <p:stCondLst>
                              <p:cond delay="0"/>
                            </p:stCondLst>
                            <p:childTnLst>
                              <p:par>
                                <p:cTn id="132" nodeType="clickEffect" fill="hold" presetClass="entr" presetID="10">
                                  <p:stCondLst>
                                    <p:cond delay="0"/>
                                  </p:stCondLst>
                                  <p:childTnLst>
                                    <p:set>
                                      <p:cBhvr>
                                        <p:cTn id="133" dur="1" fill="hold">
                                          <p:stCondLst>
                                            <p:cond delay="0"/>
                                          </p:stCondLst>
                                        </p:cTn>
                                        <p:tgtEl>
                                          <p:spTgt spid="469"/>
                                        </p:tgtEl>
                                        <p:attrNameLst>
                                          <p:attrName>style.visibility</p:attrName>
                                        </p:attrNameLst>
                                      </p:cBhvr>
                                      <p:to>
                                        <p:strVal val="visible"/>
                                      </p:to>
                                    </p:set>
                                    <p:animEffect filter="fade" transition="in">
                                      <p:cBhvr additive="repl">
                                        <p:cTn id="134" dur="500"/>
                                        <p:tgtEl>
                                          <p:spTgt spid="469"/>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76" name="TextShape 1"/>
          <p:cNvSpPr txBox="1"/>
          <p:nvPr/>
        </p:nvSpPr>
        <p:spPr>
          <a:xfrm>
            <a:off x="609480" y="1866960"/>
            <a:ext cx="3352320" cy="952200"/>
          </a:xfrm>
          <a:prstGeom prst="rect">
            <a:avLst/>
          </a:prstGeom>
        </p:spPr>
        <p:txBody>
          <a:bodyPr lIns="90000" rIns="90000" tIns="45000" bIns="45000"/>
          <a:p>
            <a:pPr>
              <a:lnSpc>
                <a:spcPct val="100000"/>
              </a:lnSpc>
            </a:pPr>
            <a:r>
              <a:rPr lang="en-US" sz="2400">
                <a:solidFill>
                  <a:srgbClr val="000000"/>
                </a:solidFill>
                <a:latin typeface="Perpetua"/>
              </a:rPr>
              <a:t>Cyber-attacks</a:t>
            </a:r>
            <a:endParaRPr/>
          </a:p>
        </p:txBody>
      </p:sp>
      <p:sp>
        <p:nvSpPr>
          <p:cNvPr id="477" name="CustomShape 2"/>
          <p:cNvSpPr/>
          <p:nvPr/>
        </p:nvSpPr>
        <p:spPr>
          <a:xfrm>
            <a:off x="3581280" y="1846800"/>
            <a:ext cx="3200040" cy="864720"/>
          </a:xfrm>
          <a:prstGeom prst="rect">
            <a:avLst/>
          </a:prstGeom>
          <a:noFill/>
          <a:ln w="9360">
            <a:noFill/>
          </a:ln>
        </p:spPr>
        <p:txBody>
          <a:bodyPr lIns="90000" rIns="90000" tIns="45000" bIns="45000"/>
          <a:p>
            <a:pPr>
              <a:lnSpc>
                <a:spcPct val="100000"/>
              </a:lnSpc>
            </a:pPr>
            <a:r>
              <a:rPr lang="fr-FR" sz="2400">
                <a:solidFill>
                  <a:srgbClr val="000000"/>
                </a:solidFill>
                <a:latin typeface="Perpetua"/>
              </a:rPr>
              <a:t>Viral epidemics</a:t>
            </a:r>
            <a:endParaRPr/>
          </a:p>
          <a:p>
            <a:pPr>
              <a:lnSpc>
                <a:spcPct val="100000"/>
              </a:lnSpc>
            </a:pPr>
            <a:endParaRPr/>
          </a:p>
        </p:txBody>
      </p:sp>
      <p:sp>
        <p:nvSpPr>
          <p:cNvPr id="478" name="CustomShape 3"/>
          <p:cNvSpPr/>
          <p:nvPr/>
        </p:nvSpPr>
        <p:spPr>
          <a:xfrm>
            <a:off x="6680160" y="1854360"/>
            <a:ext cx="2895120" cy="864720"/>
          </a:xfrm>
          <a:prstGeom prst="rect">
            <a:avLst/>
          </a:prstGeom>
          <a:noFill/>
          <a:ln w="9360">
            <a:noFill/>
          </a:ln>
        </p:spPr>
        <p:txBody>
          <a:bodyPr lIns="90000" rIns="90000" tIns="45000" bIns="45000"/>
          <a:p>
            <a:pPr>
              <a:lnSpc>
                <a:spcPct val="100000"/>
              </a:lnSpc>
            </a:pPr>
            <a:r>
              <a:rPr lang="fr-FR" sz="2400">
                <a:solidFill>
                  <a:srgbClr val="000000"/>
                </a:solidFill>
                <a:latin typeface="Perpetua"/>
              </a:rPr>
              <a:t>Social trends</a:t>
            </a:r>
            <a:endParaRPr/>
          </a:p>
          <a:p>
            <a:pPr>
              <a:lnSpc>
                <a:spcPct val="100000"/>
              </a:lnSpc>
            </a:pPr>
            <a:endParaRPr/>
          </a:p>
        </p:txBody>
      </p:sp>
      <p:pic>
        <p:nvPicPr>
          <p:cNvPr id="479" name="Picture 14" descr=""/>
          <p:cNvPicPr/>
          <p:nvPr/>
        </p:nvPicPr>
        <p:blipFill>
          <a:blip r:embed="rId1"/>
          <a:stretch>
            <a:fillRect/>
          </a:stretch>
        </p:blipFill>
        <p:spPr>
          <a:xfrm>
            <a:off x="380880" y="3048120"/>
            <a:ext cx="2285640" cy="2816640"/>
          </a:xfrm>
          <a:prstGeom prst="rect">
            <a:avLst/>
          </a:prstGeom>
          <a:ln w="9360">
            <a:noFill/>
          </a:ln>
        </p:spPr>
      </p:pic>
      <p:pic>
        <p:nvPicPr>
          <p:cNvPr id="480" name="Picture 15" descr=""/>
          <p:cNvPicPr/>
          <p:nvPr/>
        </p:nvPicPr>
        <p:blipFill>
          <a:blip r:embed="rId2"/>
          <a:stretch>
            <a:fillRect/>
          </a:stretch>
        </p:blipFill>
        <p:spPr>
          <a:xfrm>
            <a:off x="3429000" y="3048120"/>
            <a:ext cx="2269800" cy="2895120"/>
          </a:xfrm>
          <a:prstGeom prst="rect">
            <a:avLst/>
          </a:prstGeom>
          <a:ln w="9360">
            <a:noFill/>
          </a:ln>
        </p:spPr>
      </p:pic>
      <p:pic>
        <p:nvPicPr>
          <p:cNvPr id="481" name="Picture 16" descr=""/>
          <p:cNvPicPr/>
          <p:nvPr/>
        </p:nvPicPr>
        <p:blipFill>
          <a:blip r:embed="rId3"/>
          <a:stretch>
            <a:fillRect/>
          </a:stretch>
        </p:blipFill>
        <p:spPr>
          <a:xfrm>
            <a:off x="6423480" y="3276720"/>
            <a:ext cx="2122560" cy="2561400"/>
          </a:xfrm>
          <a:prstGeom prst="rect">
            <a:avLst/>
          </a:prstGeom>
          <a:ln>
            <a:noFill/>
          </a:ln>
        </p:spPr>
      </p:pic>
      <p:pic>
        <p:nvPicPr>
          <p:cNvPr id="482" name="Picture 10" descr=""/>
          <p:cNvPicPr/>
          <p:nvPr/>
        </p:nvPicPr>
        <p:blipFill>
          <a:blip r:embed="rId4"/>
          <a:stretch>
            <a:fillRect/>
          </a:stretch>
        </p:blipFill>
        <p:spPr>
          <a:xfrm>
            <a:off x="7040520" y="4671720"/>
            <a:ext cx="288000" cy="427680"/>
          </a:xfrm>
          <a:prstGeom prst="rect">
            <a:avLst/>
          </a:prstGeom>
          <a:ln>
            <a:noFill/>
          </a:ln>
        </p:spPr>
      </p:pic>
      <p:pic>
        <p:nvPicPr>
          <p:cNvPr id="483" name="Picture 11" descr=""/>
          <p:cNvPicPr/>
          <p:nvPr/>
        </p:nvPicPr>
        <p:blipFill>
          <a:blip r:embed="rId5"/>
          <a:stretch>
            <a:fillRect/>
          </a:stretch>
        </p:blipFill>
        <p:spPr>
          <a:xfrm>
            <a:off x="7521120" y="5179320"/>
            <a:ext cx="288000" cy="427680"/>
          </a:xfrm>
          <a:prstGeom prst="rect">
            <a:avLst/>
          </a:prstGeom>
          <a:ln>
            <a:noFill/>
          </a:ln>
        </p:spPr>
      </p:pic>
      <p:pic>
        <p:nvPicPr>
          <p:cNvPr id="484" name="Picture 12" descr=""/>
          <p:cNvPicPr/>
          <p:nvPr/>
        </p:nvPicPr>
        <p:blipFill>
          <a:blip r:embed="rId6"/>
          <a:stretch>
            <a:fillRect/>
          </a:stretch>
        </p:blipFill>
        <p:spPr>
          <a:xfrm>
            <a:off x="7841520" y="4735080"/>
            <a:ext cx="288000" cy="427680"/>
          </a:xfrm>
          <a:prstGeom prst="rect">
            <a:avLst/>
          </a:prstGeom>
          <a:ln>
            <a:noFill/>
          </a:ln>
        </p:spPr>
      </p:pic>
      <p:pic>
        <p:nvPicPr>
          <p:cNvPr id="485" name="Picture 13" descr=""/>
          <p:cNvPicPr/>
          <p:nvPr/>
        </p:nvPicPr>
        <p:blipFill>
          <a:blip r:embed="rId7"/>
          <a:stretch>
            <a:fillRect/>
          </a:stretch>
        </p:blipFill>
        <p:spPr>
          <a:xfrm>
            <a:off x="7649280" y="4291200"/>
            <a:ext cx="288000" cy="427680"/>
          </a:xfrm>
          <a:prstGeom prst="rect">
            <a:avLst/>
          </a:prstGeom>
          <a:ln>
            <a:noFill/>
          </a:ln>
        </p:spPr>
      </p:pic>
      <p:pic>
        <p:nvPicPr>
          <p:cNvPr id="486" name="Picture 14" descr=""/>
          <p:cNvPicPr/>
          <p:nvPr/>
        </p:nvPicPr>
        <p:blipFill>
          <a:blip r:embed="rId8"/>
          <a:stretch>
            <a:fillRect/>
          </a:stretch>
        </p:blipFill>
        <p:spPr>
          <a:xfrm>
            <a:off x="7136640" y="3974040"/>
            <a:ext cx="288000" cy="427680"/>
          </a:xfrm>
          <a:prstGeom prst="rect">
            <a:avLst/>
          </a:prstGeom>
          <a:ln>
            <a:noFill/>
          </a:ln>
        </p:spPr>
      </p:pic>
      <p:pic>
        <p:nvPicPr>
          <p:cNvPr id="487" name="Picture 15" descr=""/>
          <p:cNvPicPr/>
          <p:nvPr/>
        </p:nvPicPr>
        <p:blipFill>
          <a:blip r:embed="rId9"/>
          <a:stretch>
            <a:fillRect/>
          </a:stretch>
        </p:blipFill>
        <p:spPr>
          <a:xfrm>
            <a:off x="7585200" y="3276720"/>
            <a:ext cx="288000" cy="427680"/>
          </a:xfrm>
          <a:prstGeom prst="rect">
            <a:avLst/>
          </a:prstGeom>
          <a:ln>
            <a:noFill/>
          </a:ln>
        </p:spPr>
      </p:pic>
      <p:pic>
        <p:nvPicPr>
          <p:cNvPr id="488" name="Picture 16" descr=""/>
          <p:cNvPicPr/>
          <p:nvPr/>
        </p:nvPicPr>
        <p:blipFill>
          <a:blip r:embed="rId10"/>
          <a:stretch>
            <a:fillRect/>
          </a:stretch>
        </p:blipFill>
        <p:spPr>
          <a:xfrm>
            <a:off x="7905600" y="3783960"/>
            <a:ext cx="288000" cy="427680"/>
          </a:xfrm>
          <a:prstGeom prst="rect">
            <a:avLst/>
          </a:prstGeom>
          <a:ln>
            <a:noFill/>
          </a:ln>
        </p:spPr>
      </p:pic>
      <p:pic>
        <p:nvPicPr>
          <p:cNvPr id="489" name="Picture 17" descr=""/>
          <p:cNvPicPr/>
          <p:nvPr/>
        </p:nvPicPr>
        <p:blipFill>
          <a:blip r:embed="rId11"/>
          <a:stretch>
            <a:fillRect/>
          </a:stretch>
        </p:blipFill>
        <p:spPr>
          <a:xfrm>
            <a:off x="8322120" y="3276720"/>
            <a:ext cx="288000" cy="427680"/>
          </a:xfrm>
          <a:prstGeom prst="rect">
            <a:avLst/>
          </a:prstGeom>
          <a:ln>
            <a:noFill/>
          </a:ln>
        </p:spPr>
      </p:pic>
      <p:sp>
        <p:nvSpPr>
          <p:cNvPr id="490" name="CustomShape 4"/>
          <p:cNvSpPr/>
          <p:nvPr/>
        </p:nvSpPr>
        <p:spPr>
          <a:xfrm>
            <a:off x="914400" y="228600"/>
            <a:ext cx="7772040" cy="1142640"/>
          </a:xfrm>
          <a:prstGeom prst="rect">
            <a:avLst/>
          </a:prstGeom>
          <a:noFill/>
          <a:ln>
            <a:noFill/>
          </a:ln>
        </p:spPr>
        <p:txBody>
          <a:bodyPr lIns="90000" rIns="90000" tIns="45000" bIns="91440" anchor="b"/>
          <a:p>
            <a:pPr>
              <a:lnSpc>
                <a:spcPct val="100000"/>
              </a:lnSpc>
            </a:pPr>
            <a:r>
              <a:rPr lang="fr-FR" sz="4000">
                <a:solidFill>
                  <a:srgbClr val="696464"/>
                </a:solidFill>
                <a:latin typeface="Franklin Gothic Book"/>
              </a:rPr>
              <a:t>Searching for source</a:t>
            </a:r>
            <a:endParaRPr/>
          </a:p>
        </p:txBody>
      </p:sp>
    </p:spTree>
  </p:cSld>
  <p:timing>
    <p:tnLst>
      <p:par>
        <p:cTn id="135" dur="indefinite" restart="never" nodeType="tmRoot">
          <p:childTnLst>
            <p:seq>
              <p:cTn id="136" dur="indefinite" nodeType="mainSeq">
                <p:childTnLst>
                  <p:par>
                    <p:cTn id="137" fill="hold">
                      <p:stCondLst>
                        <p:cond delay="indefinite"/>
                      </p:stCondLst>
                      <p:childTnLst>
                        <p:par>
                          <p:cTn id="138" fill="hold">
                            <p:stCondLst>
                              <p:cond delay="0"/>
                            </p:stCondLst>
                            <p:childTnLst>
                              <p:par>
                                <p:cTn id="139" nodeType="clickEffect" fill="hold" presetClass="entr" presetID="10">
                                  <p:stCondLst>
                                    <p:cond delay="0"/>
                                  </p:stCondLst>
                                  <p:childTnLst>
                                    <p:set>
                                      <p:cBhvr>
                                        <p:cTn id="140" dur="1" fill="hold">
                                          <p:stCondLst>
                                            <p:cond delay="0"/>
                                          </p:stCondLst>
                                        </p:cTn>
                                        <p:tgtEl>
                                          <p:spTgt spid="476">
                                            <p:txEl>
                                              <p:pRg st="0" end="14"/>
                                            </p:txEl>
                                          </p:spTgt>
                                        </p:tgtEl>
                                        <p:attrNameLst>
                                          <p:attrName>style.visibility</p:attrName>
                                        </p:attrNameLst>
                                      </p:cBhvr>
                                      <p:to>
                                        <p:strVal val="visible"/>
                                      </p:to>
                                    </p:set>
                                    <p:animEffect filter="fade" transition="in">
                                      <p:cBhvr additive="repl">
                                        <p:cTn id="141" dur="500"/>
                                        <p:tgtEl>
                                          <p:spTgt spid="476">
                                            <p:txEl>
                                              <p:pRg st="0" end="14"/>
                                            </p:txEl>
                                          </p:spTgt>
                                        </p:tgtEl>
                                      </p:cBhvr>
                                    </p:animEffect>
                                  </p:childTnLst>
                                </p:cTn>
                              </p:par>
                              <p:par>
                                <p:cTn id="142" nodeType="withEffect" fill="hold" presetClass="entr" presetID="10">
                                  <p:stCondLst>
                                    <p:cond delay="0"/>
                                  </p:stCondLst>
                                  <p:childTnLst>
                                    <p:set>
                                      <p:cBhvr>
                                        <p:cTn id="143" dur="1" fill="hold">
                                          <p:stCondLst>
                                            <p:cond delay="0"/>
                                          </p:stCondLst>
                                        </p:cTn>
                                        <p:tgtEl>
                                          <p:spTgt spid="479"/>
                                        </p:tgtEl>
                                        <p:attrNameLst>
                                          <p:attrName>style.visibility</p:attrName>
                                        </p:attrNameLst>
                                      </p:cBhvr>
                                      <p:to>
                                        <p:strVal val="visible"/>
                                      </p:to>
                                    </p:set>
                                    <p:animEffect filter="fade" transition="in">
                                      <p:cBhvr additive="repl">
                                        <p:cTn id="144" dur="500"/>
                                        <p:tgtEl>
                                          <p:spTgt spid="479"/>
                                        </p:tgtEl>
                                      </p:cBhvr>
                                    </p:animEffect>
                                  </p:childTnLst>
                                </p:cTn>
                              </p:par>
                            </p:childTnLst>
                          </p:cTn>
                        </p:par>
                      </p:childTnLst>
                    </p:cTn>
                  </p:par>
                  <p:par>
                    <p:cTn id="145" fill="hold">
                      <p:stCondLst>
                        <p:cond delay="indefinite"/>
                      </p:stCondLst>
                      <p:childTnLst>
                        <p:par>
                          <p:cTn id="146" fill="hold">
                            <p:stCondLst>
                              <p:cond delay="0"/>
                            </p:stCondLst>
                            <p:childTnLst>
                              <p:par>
                                <p:cTn id="147" nodeType="clickEffect" fill="hold" presetClass="entr" presetID="10">
                                  <p:stCondLst>
                                    <p:cond delay="0"/>
                                  </p:stCondLst>
                                  <p:childTnLst>
                                    <p:set>
                                      <p:cBhvr>
                                        <p:cTn id="148" dur="1" fill="hold">
                                          <p:stCondLst>
                                            <p:cond delay="0"/>
                                          </p:stCondLst>
                                        </p:cTn>
                                        <p:tgtEl>
                                          <p:spTgt spid="477"/>
                                        </p:tgtEl>
                                        <p:attrNameLst>
                                          <p:attrName>style.visibility</p:attrName>
                                        </p:attrNameLst>
                                      </p:cBhvr>
                                      <p:to>
                                        <p:strVal val="visible"/>
                                      </p:to>
                                    </p:set>
                                    <p:animEffect filter="fade" transition="in">
                                      <p:cBhvr additive="repl">
                                        <p:cTn id="149" dur="500"/>
                                        <p:tgtEl>
                                          <p:spTgt spid="477"/>
                                        </p:tgtEl>
                                      </p:cBhvr>
                                    </p:animEffect>
                                  </p:childTnLst>
                                </p:cTn>
                              </p:par>
                              <p:par>
                                <p:cTn id="150" nodeType="withEffect" fill="hold" presetClass="entr" presetID="10">
                                  <p:stCondLst>
                                    <p:cond delay="0"/>
                                  </p:stCondLst>
                                  <p:childTnLst>
                                    <p:set>
                                      <p:cBhvr>
                                        <p:cTn id="151" dur="1" fill="hold">
                                          <p:stCondLst>
                                            <p:cond delay="0"/>
                                          </p:stCondLst>
                                        </p:cTn>
                                        <p:tgtEl>
                                          <p:spTgt spid="480"/>
                                        </p:tgtEl>
                                        <p:attrNameLst>
                                          <p:attrName>style.visibility</p:attrName>
                                        </p:attrNameLst>
                                      </p:cBhvr>
                                      <p:to>
                                        <p:strVal val="visible"/>
                                      </p:to>
                                    </p:set>
                                    <p:animEffect filter="fade" transition="in">
                                      <p:cBhvr additive="repl">
                                        <p:cTn id="152" dur="500"/>
                                        <p:tgtEl>
                                          <p:spTgt spid="480"/>
                                        </p:tgtEl>
                                      </p:cBhvr>
                                    </p:animEffect>
                                  </p:childTnLst>
                                </p:cTn>
                              </p:par>
                            </p:childTnLst>
                          </p:cTn>
                        </p:par>
                      </p:childTnLst>
                    </p:cTn>
                  </p:par>
                  <p:par>
                    <p:cTn id="153" fill="hold">
                      <p:stCondLst>
                        <p:cond delay="indefinite"/>
                      </p:stCondLst>
                      <p:childTnLst>
                        <p:par>
                          <p:cTn id="154" fill="hold">
                            <p:stCondLst>
                              <p:cond delay="0"/>
                            </p:stCondLst>
                            <p:childTnLst>
                              <p:par>
                                <p:cTn id="155" nodeType="clickEffect" fill="hold" presetClass="entr" presetID="10">
                                  <p:stCondLst>
                                    <p:cond delay="0"/>
                                  </p:stCondLst>
                                  <p:childTnLst>
                                    <p:set>
                                      <p:cBhvr>
                                        <p:cTn id="156" dur="1" fill="hold">
                                          <p:stCondLst>
                                            <p:cond delay="0"/>
                                          </p:stCondLst>
                                        </p:cTn>
                                        <p:tgtEl>
                                          <p:spTgt spid="478"/>
                                        </p:tgtEl>
                                        <p:attrNameLst>
                                          <p:attrName>style.visibility</p:attrName>
                                        </p:attrNameLst>
                                      </p:cBhvr>
                                      <p:to>
                                        <p:strVal val="visible"/>
                                      </p:to>
                                    </p:set>
                                    <p:animEffect filter="fade" transition="in">
                                      <p:cBhvr additive="repl">
                                        <p:cTn id="157" dur="500"/>
                                        <p:tgtEl>
                                          <p:spTgt spid="478"/>
                                        </p:tgtEl>
                                      </p:cBhvr>
                                    </p:animEffect>
                                  </p:childTnLst>
                                </p:cTn>
                              </p:par>
                              <p:par>
                                <p:cTn id="158" nodeType="withEffect" fill="hold" presetClass="entr" presetID="10">
                                  <p:stCondLst>
                                    <p:cond delay="0"/>
                                  </p:stCondLst>
                                  <p:childTnLst>
                                    <p:set>
                                      <p:cBhvr>
                                        <p:cTn id="159" dur="1" fill="hold">
                                          <p:stCondLst>
                                            <p:cond delay="0"/>
                                          </p:stCondLst>
                                        </p:cTn>
                                        <p:tgtEl>
                                          <p:spTgt spid="-1"/>
                                        </p:tgtEl>
                                        <p:attrNameLst>
                                          <p:attrName>style.visibility</p:attrName>
                                        </p:attrNameLst>
                                      </p:cBhvr>
                                      <p:to>
                                        <p:strVal val="visible"/>
                                      </p:to>
                                    </p:set>
                                    <p:animEffect filter="fade" transition="in">
                                      <p:cBhvr additive="repl">
                                        <p:cTn id="160" dur="500"/>
                                        <p:tgtEl>
                                          <p:spTgt spid="-1"/>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91" name="TextShape 1"/>
          <p:cNvSpPr txBox="1"/>
          <p:nvPr/>
        </p:nvSpPr>
        <p:spPr>
          <a:xfrm>
            <a:off x="914400" y="274680"/>
            <a:ext cx="7772040" cy="1142640"/>
          </a:xfrm>
          <a:prstGeom prst="rect">
            <a:avLst/>
          </a:prstGeom>
        </p:spPr>
        <p:txBody>
          <a:bodyPr lIns="90000" rIns="90000" tIns="45000" bIns="91440" anchor="b"/>
          <a:p>
            <a:pPr>
              <a:lnSpc>
                <a:spcPct val="100000"/>
              </a:lnSpc>
            </a:pPr>
            <a:r>
              <a:rPr lang="en-US" sz="4000">
                <a:solidFill>
                  <a:srgbClr val="696464"/>
                </a:solidFill>
                <a:latin typeface="Franklin Gothic Book"/>
              </a:rPr>
              <a:t>Searching for source</a:t>
            </a:r>
            <a:endParaRPr/>
          </a:p>
        </p:txBody>
      </p:sp>
      <p:sp>
        <p:nvSpPr>
          <p:cNvPr id="492" name="CustomShape 2"/>
          <p:cNvSpPr/>
          <p:nvPr/>
        </p:nvSpPr>
        <p:spPr>
          <a:xfrm>
            <a:off x="1066680" y="2514600"/>
            <a:ext cx="1676160" cy="990360"/>
          </a:xfrm>
          <a:prstGeom prst="roundRect">
            <a:avLst>
              <a:gd name="adj" fmla="val 16667"/>
            </a:avLst>
          </a:prstGeom>
          <a:solidFill>
            <a:srgbClr val="bfbfbf"/>
          </a:solidFill>
          <a:ln w="9360">
            <a:noFill/>
          </a:ln>
        </p:spPr>
        <p:txBody>
          <a:bodyPr lIns="90000" rIns="90000" tIns="45000" bIns="45000" anchor="ctr"/>
          <a:p>
            <a:pPr algn="ctr">
              <a:lnSpc>
                <a:spcPct val="100000"/>
              </a:lnSpc>
            </a:pPr>
            <a:r>
              <a:rPr lang="fr-FR">
                <a:solidFill>
                  <a:srgbClr val="000000"/>
                </a:solidFill>
                <a:latin typeface="Perpetua"/>
              </a:rPr>
              <a:t>Data</a:t>
            </a:r>
            <a:endParaRPr/>
          </a:p>
        </p:txBody>
      </p:sp>
      <p:sp>
        <p:nvSpPr>
          <p:cNvPr id="493" name="CustomShape 3"/>
          <p:cNvSpPr/>
          <p:nvPr/>
        </p:nvSpPr>
        <p:spPr>
          <a:xfrm>
            <a:off x="3124080" y="2819520"/>
            <a:ext cx="533160" cy="380520"/>
          </a:xfrm>
          <a:prstGeom prst="rightArrow">
            <a:avLst>
              <a:gd name="adj1" fmla="val 50000"/>
              <a:gd name="adj2" fmla="val 50000"/>
            </a:avLst>
          </a:prstGeom>
          <a:solidFill>
            <a:srgbClr val="808080"/>
          </a:solidFill>
          <a:ln w="9360">
            <a:noFill/>
          </a:ln>
        </p:spPr>
      </p:sp>
      <p:sp>
        <p:nvSpPr>
          <p:cNvPr id="494" name="CustomShape 4"/>
          <p:cNvSpPr/>
          <p:nvPr/>
        </p:nvSpPr>
        <p:spPr>
          <a:xfrm>
            <a:off x="3886200" y="2514600"/>
            <a:ext cx="1676160" cy="990360"/>
          </a:xfrm>
          <a:prstGeom prst="roundRect">
            <a:avLst>
              <a:gd name="adj" fmla="val 16667"/>
            </a:avLst>
          </a:prstGeom>
          <a:solidFill>
            <a:srgbClr val="bfbfbf"/>
          </a:solidFill>
          <a:ln w="9360">
            <a:noFill/>
          </a:ln>
        </p:spPr>
        <p:txBody>
          <a:bodyPr lIns="90000" rIns="90000" tIns="45000" bIns="45000" anchor="ctr"/>
          <a:p>
            <a:pPr algn="ctr">
              <a:lnSpc>
                <a:spcPct val="100000"/>
              </a:lnSpc>
            </a:pPr>
            <a:r>
              <a:rPr lang="fr-FR">
                <a:solidFill>
                  <a:srgbClr val="000000"/>
                </a:solidFill>
                <a:latin typeface="Perpetua"/>
              </a:rPr>
              <a:t>Statistical</a:t>
            </a:r>
            <a:endParaRPr/>
          </a:p>
          <a:p>
            <a:pPr algn="ctr">
              <a:lnSpc>
                <a:spcPct val="100000"/>
              </a:lnSpc>
            </a:pPr>
            <a:r>
              <a:rPr lang="fr-FR">
                <a:solidFill>
                  <a:srgbClr val="000000"/>
                </a:solidFill>
                <a:latin typeface="Perpetua"/>
              </a:rPr>
              <a:t>Model</a:t>
            </a:r>
            <a:endParaRPr/>
          </a:p>
        </p:txBody>
      </p:sp>
      <p:sp>
        <p:nvSpPr>
          <p:cNvPr id="495" name="CustomShape 5"/>
          <p:cNvSpPr/>
          <p:nvPr/>
        </p:nvSpPr>
        <p:spPr>
          <a:xfrm>
            <a:off x="5943600" y="2819520"/>
            <a:ext cx="533160" cy="380520"/>
          </a:xfrm>
          <a:prstGeom prst="rightArrow">
            <a:avLst>
              <a:gd name="adj1" fmla="val 50000"/>
              <a:gd name="adj2" fmla="val 50000"/>
            </a:avLst>
          </a:prstGeom>
          <a:solidFill>
            <a:srgbClr val="808080"/>
          </a:solidFill>
          <a:ln w="9360">
            <a:noFill/>
          </a:ln>
        </p:spPr>
      </p:sp>
      <p:sp>
        <p:nvSpPr>
          <p:cNvPr id="496" name="CustomShape 6"/>
          <p:cNvSpPr/>
          <p:nvPr/>
        </p:nvSpPr>
        <p:spPr>
          <a:xfrm>
            <a:off x="6705720" y="2514600"/>
            <a:ext cx="1676160" cy="990360"/>
          </a:xfrm>
          <a:prstGeom prst="roundRect">
            <a:avLst>
              <a:gd name="adj" fmla="val 16667"/>
            </a:avLst>
          </a:prstGeom>
          <a:solidFill>
            <a:srgbClr val="bfbfbf"/>
          </a:solidFill>
          <a:ln w="9360">
            <a:noFill/>
          </a:ln>
        </p:spPr>
        <p:txBody>
          <a:bodyPr lIns="90000" rIns="90000" tIns="45000" bIns="45000" anchor="ctr"/>
          <a:p>
            <a:pPr algn="ctr">
              <a:lnSpc>
                <a:spcPct val="100000"/>
              </a:lnSpc>
            </a:pPr>
            <a:r>
              <a:rPr lang="fr-FR">
                <a:solidFill>
                  <a:srgbClr val="000000"/>
                </a:solidFill>
                <a:latin typeface="Perpetua"/>
              </a:rPr>
              <a:t>Decision</a:t>
            </a:r>
            <a:endParaRPr/>
          </a:p>
        </p:txBody>
      </p:sp>
      <p:sp>
        <p:nvSpPr>
          <p:cNvPr id="497" name="CustomShape 7"/>
          <p:cNvSpPr/>
          <p:nvPr/>
        </p:nvSpPr>
        <p:spPr>
          <a:xfrm>
            <a:off x="982800" y="3962520"/>
            <a:ext cx="1973520" cy="639000"/>
          </a:xfrm>
          <a:prstGeom prst="rect">
            <a:avLst/>
          </a:prstGeom>
          <a:noFill/>
          <a:ln>
            <a:noFill/>
          </a:ln>
        </p:spPr>
        <p:txBody>
          <a:bodyPr wrap="none" lIns="90000" rIns="90000" tIns="45000" bIns="45000"/>
          <a:p>
            <a:pPr algn="ctr">
              <a:lnSpc>
                <a:spcPct val="100000"/>
              </a:lnSpc>
            </a:pPr>
            <a:r>
              <a:rPr lang="fr-FR">
                <a:solidFill>
                  <a:srgbClr val="000000"/>
                </a:solidFill>
                <a:latin typeface="Perpetua"/>
              </a:rPr>
              <a:t>Infected Nodes,</a:t>
            </a:r>
            <a:endParaRPr/>
          </a:p>
          <a:p>
            <a:pPr algn="ctr">
              <a:lnSpc>
                <a:spcPct val="100000"/>
              </a:lnSpc>
            </a:pPr>
            <a:r>
              <a:rPr lang="fr-FR">
                <a:solidFill>
                  <a:srgbClr val="000000"/>
                </a:solidFill>
                <a:latin typeface="Perpetua"/>
              </a:rPr>
              <a:t>Network</a:t>
            </a:r>
            <a:endParaRPr/>
          </a:p>
        </p:txBody>
      </p:sp>
      <p:sp>
        <p:nvSpPr>
          <p:cNvPr id="498" name="CustomShape 8"/>
          <p:cNvSpPr/>
          <p:nvPr/>
        </p:nvSpPr>
        <p:spPr>
          <a:xfrm>
            <a:off x="6590520" y="3962520"/>
            <a:ext cx="2035800" cy="639000"/>
          </a:xfrm>
          <a:prstGeom prst="rect">
            <a:avLst/>
          </a:prstGeom>
          <a:noFill/>
          <a:ln>
            <a:noFill/>
          </a:ln>
        </p:spPr>
        <p:txBody>
          <a:bodyPr wrap="none" lIns="90000" rIns="90000" tIns="45000" bIns="45000"/>
          <a:p>
            <a:pPr algn="ctr">
              <a:lnSpc>
                <a:spcPct val="100000"/>
              </a:lnSpc>
            </a:pPr>
            <a:r>
              <a:rPr lang="fr-FR">
                <a:solidFill>
                  <a:srgbClr val="000000"/>
                </a:solidFill>
                <a:latin typeface="Perpetua"/>
              </a:rPr>
              <a:t>How Likely Each</a:t>
            </a:r>
            <a:endParaRPr/>
          </a:p>
          <a:p>
            <a:pPr algn="ctr">
              <a:lnSpc>
                <a:spcPct val="100000"/>
              </a:lnSpc>
            </a:pPr>
            <a:r>
              <a:rPr lang="fr-FR">
                <a:solidFill>
                  <a:srgbClr val="000000"/>
                </a:solidFill>
                <a:latin typeface="Perpetua"/>
              </a:rPr>
              <a:t>Node as Source</a:t>
            </a:r>
            <a:endParaRPr/>
          </a:p>
        </p:txBody>
      </p:sp>
      <p:sp>
        <p:nvSpPr>
          <p:cNvPr id="499" name="CustomShape 9"/>
          <p:cNvSpPr/>
          <p:nvPr/>
        </p:nvSpPr>
        <p:spPr>
          <a:xfrm>
            <a:off x="4597560" y="4038480"/>
            <a:ext cx="301680" cy="364680"/>
          </a:xfrm>
          <a:prstGeom prst="rect">
            <a:avLst/>
          </a:prstGeom>
          <a:noFill/>
          <a:ln>
            <a:noFill/>
          </a:ln>
        </p:spPr>
        <p:txBody>
          <a:bodyPr wrap="none" lIns="90000" rIns="90000" tIns="45000" bIns="45000"/>
          <a:p>
            <a:pPr>
              <a:lnSpc>
                <a:spcPct val="100000"/>
              </a:lnSpc>
            </a:pPr>
            <a:r>
              <a:rPr lang="fr-FR">
                <a:solidFill>
                  <a:srgbClr val="000000"/>
                </a:solidFill>
                <a:latin typeface="Perpetua"/>
              </a:rPr>
              <a:t>?</a:t>
            </a:r>
            <a:endParaRPr/>
          </a:p>
        </p:txBody>
      </p:sp>
    </p:spTree>
  </p:cSld>
  <p:timing>
    <p:tnLst>
      <p:par>
        <p:cTn id="161" dur="indefinite" restart="never" nodeType="tmRoot">
          <p:childTnLst>
            <p:seq>
              <p:cTn id="162" nodeType="mainSeq"/>
              <p:prevCondLst>
                <p:cond delay="0" evt="onPrev">
                  <p:tgtEl>
                    <p:sldTgt/>
                  </p:tgtEl>
                </p:cond>
              </p:prevCondLst>
              <p:nextCondLst>
                <p:cond delay="0" evt="onNext">
                  <p:tgtEl>
                    <p:sldTgt/>
                  </p:tgtEl>
                </p:cond>
              </p:nextCondLst>
            </p:seq>
          </p:childTnLst>
        </p:cTn>
      </p:par>
    </p:tnLst>
  </p:timing>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500" name="Picture 2" descr=""/>
          <p:cNvPicPr/>
          <p:nvPr/>
        </p:nvPicPr>
        <p:blipFill>
          <a:blip r:embed="rId1"/>
          <a:stretch>
            <a:fillRect/>
          </a:stretch>
        </p:blipFill>
        <p:spPr>
          <a:xfrm>
            <a:off x="4114800" y="3581280"/>
            <a:ext cx="386280" cy="401040"/>
          </a:xfrm>
          <a:prstGeom prst="rect">
            <a:avLst/>
          </a:prstGeom>
          <a:ln>
            <a:noFill/>
          </a:ln>
        </p:spPr>
      </p:pic>
      <p:pic>
        <p:nvPicPr>
          <p:cNvPr id="501" name="Picture 2" descr=""/>
          <p:cNvPicPr/>
          <p:nvPr/>
        </p:nvPicPr>
        <p:blipFill>
          <a:blip r:embed="rId2"/>
          <a:stretch>
            <a:fillRect/>
          </a:stretch>
        </p:blipFill>
        <p:spPr>
          <a:xfrm>
            <a:off x="5181480" y="3886200"/>
            <a:ext cx="386280" cy="401040"/>
          </a:xfrm>
          <a:prstGeom prst="rect">
            <a:avLst/>
          </a:prstGeom>
          <a:ln>
            <a:noFill/>
          </a:ln>
        </p:spPr>
      </p:pic>
      <p:pic>
        <p:nvPicPr>
          <p:cNvPr id="502" name="Picture 2" descr=""/>
          <p:cNvPicPr/>
          <p:nvPr/>
        </p:nvPicPr>
        <p:blipFill>
          <a:blip r:embed="rId3"/>
          <a:stretch>
            <a:fillRect/>
          </a:stretch>
        </p:blipFill>
        <p:spPr>
          <a:xfrm>
            <a:off x="3657600" y="4572000"/>
            <a:ext cx="386280" cy="401040"/>
          </a:xfrm>
          <a:prstGeom prst="rect">
            <a:avLst/>
          </a:prstGeom>
          <a:ln>
            <a:noFill/>
          </a:ln>
        </p:spPr>
      </p:pic>
      <p:pic>
        <p:nvPicPr>
          <p:cNvPr id="503" name="Picture 2" descr=""/>
          <p:cNvPicPr/>
          <p:nvPr/>
        </p:nvPicPr>
        <p:blipFill>
          <a:blip r:embed="rId4"/>
          <a:stretch>
            <a:fillRect/>
          </a:stretch>
        </p:blipFill>
        <p:spPr>
          <a:xfrm>
            <a:off x="3200400" y="4038480"/>
            <a:ext cx="386280" cy="401040"/>
          </a:xfrm>
          <a:prstGeom prst="rect">
            <a:avLst/>
          </a:prstGeom>
          <a:ln>
            <a:noFill/>
          </a:ln>
        </p:spPr>
      </p:pic>
      <p:pic>
        <p:nvPicPr>
          <p:cNvPr id="504" name="Picture 2" descr=""/>
          <p:cNvPicPr/>
          <p:nvPr/>
        </p:nvPicPr>
        <p:blipFill>
          <a:blip r:embed="rId5"/>
          <a:stretch>
            <a:fillRect/>
          </a:stretch>
        </p:blipFill>
        <p:spPr>
          <a:xfrm>
            <a:off x="5486400" y="4343400"/>
            <a:ext cx="386280" cy="401040"/>
          </a:xfrm>
          <a:prstGeom prst="rect">
            <a:avLst/>
          </a:prstGeom>
          <a:ln>
            <a:noFill/>
          </a:ln>
        </p:spPr>
      </p:pic>
      <p:pic>
        <p:nvPicPr>
          <p:cNvPr id="505" name="Picture 2" descr=""/>
          <p:cNvPicPr/>
          <p:nvPr/>
        </p:nvPicPr>
        <p:blipFill>
          <a:blip r:embed="rId6"/>
          <a:stretch>
            <a:fillRect/>
          </a:stretch>
        </p:blipFill>
        <p:spPr>
          <a:xfrm>
            <a:off x="5029200" y="5029200"/>
            <a:ext cx="386280" cy="401040"/>
          </a:xfrm>
          <a:prstGeom prst="rect">
            <a:avLst/>
          </a:prstGeom>
          <a:ln>
            <a:noFill/>
          </a:ln>
        </p:spPr>
      </p:pic>
      <p:sp>
        <p:nvSpPr>
          <p:cNvPr id="506" name="CustomShape 1"/>
          <p:cNvSpPr/>
          <p:nvPr/>
        </p:nvSpPr>
        <p:spPr>
          <a:xfrm>
            <a:off x="380880" y="1828800"/>
            <a:ext cx="8229240" cy="685440"/>
          </a:xfrm>
          <a:prstGeom prst="rect">
            <a:avLst/>
          </a:prstGeom>
          <a:noFill/>
          <a:ln w="9360">
            <a:noFill/>
          </a:ln>
        </p:spPr>
        <p:txBody>
          <a:bodyPr lIns="90000" rIns="90000" tIns="45000" bIns="45000"/>
          <a:p>
            <a:pPr lvl="1">
              <a:lnSpc>
                <a:spcPct val="80000"/>
              </a:lnSpc>
              <a:buSzPct val="70000"/>
              <a:buFont typeface="Wingdings" charset="2"/>
              <a:buChar char=""/>
            </a:pPr>
            <a:r>
              <a:rPr lang="fr-FR" sz="2400">
                <a:solidFill>
                  <a:srgbClr val="000000"/>
                </a:solidFill>
                <a:latin typeface="Perpetua"/>
              </a:rPr>
              <a:t>Uniform probability of any node being source a priori</a:t>
            </a:r>
            <a:endParaRPr/>
          </a:p>
          <a:p>
            <a:pPr lvl="1">
              <a:lnSpc>
                <a:spcPct val="80000"/>
              </a:lnSpc>
              <a:buSzPct val="70000"/>
              <a:buFont typeface="Wingdings" charset="2"/>
              <a:buChar char=""/>
            </a:pPr>
            <a:r>
              <a:rPr lang="fr-FR" sz="2400">
                <a:solidFill>
                  <a:srgbClr val="000000"/>
                </a:solidFill>
                <a:latin typeface="Perpetua"/>
              </a:rPr>
              <a:t>Spreading times on each edge are i.i.d random variables.</a:t>
            </a:r>
            <a:endParaRPr/>
          </a:p>
          <a:p>
            <a:pPr lvl="2">
              <a:lnSpc>
                <a:spcPct val="80000"/>
              </a:lnSpc>
              <a:buSzPct val="70000"/>
              <a:buFont typeface="Wingdings" charset="2"/>
              <a:buChar char=""/>
            </a:pPr>
            <a:r>
              <a:rPr lang="fr-FR" sz="2000">
                <a:solidFill>
                  <a:srgbClr val="000000"/>
                </a:solidFill>
                <a:latin typeface="Perpetua"/>
              </a:rPr>
              <a:t>We will assume an exponential distribution (to develop intuition)</a:t>
            </a:r>
            <a:endParaRPr/>
          </a:p>
          <a:p>
            <a:pPr lvl="2">
              <a:lnSpc>
                <a:spcPct val="80000"/>
              </a:lnSpc>
              <a:buSzPct val="70000"/>
              <a:buFont typeface="Wingdings" charset="2"/>
              <a:buChar char=""/>
            </a:pPr>
            <a:r>
              <a:rPr lang="fr-FR" sz="2000">
                <a:solidFill>
                  <a:srgbClr val="000000"/>
                </a:solidFill>
                <a:latin typeface="Perpetua"/>
              </a:rPr>
              <a:t>Results will hold for generic distribution (with no atom at 0)</a:t>
            </a:r>
            <a:endParaRPr/>
          </a:p>
          <a:p>
            <a:pPr>
              <a:lnSpc>
                <a:spcPct val="80000"/>
              </a:lnSpc>
            </a:pPr>
            <a:endParaRPr/>
          </a:p>
        </p:txBody>
      </p:sp>
      <p:sp>
        <p:nvSpPr>
          <p:cNvPr id="507" name="TextShape 2"/>
          <p:cNvSpPr txBox="1"/>
          <p:nvPr/>
        </p:nvSpPr>
        <p:spPr>
          <a:xfrm>
            <a:off x="685800" y="304920"/>
            <a:ext cx="8534160" cy="1139400"/>
          </a:xfrm>
          <a:prstGeom prst="rect">
            <a:avLst/>
          </a:prstGeom>
        </p:spPr>
        <p:txBody>
          <a:bodyPr lIns="90000" rIns="90000" tIns="45000" bIns="91440" anchor="b"/>
          <a:p>
            <a:pPr>
              <a:lnSpc>
                <a:spcPct val="100000"/>
              </a:lnSpc>
            </a:pPr>
            <a:r>
              <a:rPr lang="en-US" sz="4000">
                <a:solidFill>
                  <a:srgbClr val="696464"/>
                </a:solidFill>
                <a:latin typeface="Franklin Gothic Book"/>
              </a:rPr>
              <a:t>Model:  Susceptible Infected (SI)</a:t>
            </a:r>
            <a:endParaRPr/>
          </a:p>
        </p:txBody>
      </p:sp>
      <p:sp>
        <p:nvSpPr>
          <p:cNvPr id="508" name="CustomShape 3"/>
          <p:cNvSpPr/>
          <p:nvPr/>
        </p:nvSpPr>
        <p:spPr>
          <a:xfrm>
            <a:off x="3809880" y="4114800"/>
            <a:ext cx="380520" cy="380520"/>
          </a:xfrm>
          <a:prstGeom prst="ellipse">
            <a:avLst/>
          </a:prstGeom>
          <a:solidFill>
            <a:srgbClr val="d9d9d9"/>
          </a:solidFill>
          <a:ln w="12600">
            <a:solidFill>
              <a:srgbClr val="000000"/>
            </a:solidFill>
            <a:round/>
          </a:ln>
        </p:spPr>
      </p:sp>
      <p:sp>
        <p:nvSpPr>
          <p:cNvPr id="509" name="CustomShape 4"/>
          <p:cNvSpPr/>
          <p:nvPr/>
        </p:nvSpPr>
        <p:spPr>
          <a:xfrm>
            <a:off x="4991040" y="4338000"/>
            <a:ext cx="380520" cy="380520"/>
          </a:xfrm>
          <a:prstGeom prst="ellipse">
            <a:avLst/>
          </a:prstGeom>
          <a:solidFill>
            <a:srgbClr val="d9d9d9"/>
          </a:solidFill>
          <a:ln w="12600">
            <a:solidFill>
              <a:srgbClr val="000000"/>
            </a:solidFill>
            <a:round/>
          </a:ln>
        </p:spPr>
      </p:sp>
      <p:sp>
        <p:nvSpPr>
          <p:cNvPr id="510" name="CustomShape 5"/>
          <p:cNvSpPr/>
          <p:nvPr/>
        </p:nvSpPr>
        <p:spPr>
          <a:xfrm>
            <a:off x="5791320" y="4724280"/>
            <a:ext cx="380520" cy="380520"/>
          </a:xfrm>
          <a:prstGeom prst="ellipse">
            <a:avLst/>
          </a:prstGeom>
          <a:solidFill>
            <a:srgbClr val="d9d9d9"/>
          </a:solidFill>
          <a:ln w="12600">
            <a:solidFill>
              <a:srgbClr val="000000"/>
            </a:solidFill>
            <a:round/>
          </a:ln>
        </p:spPr>
      </p:sp>
      <p:sp>
        <p:nvSpPr>
          <p:cNvPr id="511" name="CustomShape 6"/>
          <p:cNvSpPr/>
          <p:nvPr/>
        </p:nvSpPr>
        <p:spPr>
          <a:xfrm>
            <a:off x="3048120" y="4457880"/>
            <a:ext cx="380520" cy="380520"/>
          </a:xfrm>
          <a:prstGeom prst="ellipse">
            <a:avLst/>
          </a:prstGeom>
          <a:solidFill>
            <a:srgbClr val="d9d9d9"/>
          </a:solidFill>
          <a:ln w="12600">
            <a:solidFill>
              <a:srgbClr val="000000"/>
            </a:solidFill>
            <a:round/>
          </a:ln>
        </p:spPr>
      </p:sp>
      <p:sp>
        <p:nvSpPr>
          <p:cNvPr id="512" name="CustomShape 7"/>
          <p:cNvSpPr/>
          <p:nvPr/>
        </p:nvSpPr>
        <p:spPr>
          <a:xfrm>
            <a:off x="3238560" y="5312160"/>
            <a:ext cx="380520" cy="380520"/>
          </a:xfrm>
          <a:prstGeom prst="ellipse">
            <a:avLst/>
          </a:prstGeom>
          <a:solidFill>
            <a:srgbClr val="d9d9d9"/>
          </a:solidFill>
          <a:ln w="12600">
            <a:solidFill>
              <a:srgbClr val="000000"/>
            </a:solidFill>
            <a:round/>
          </a:ln>
        </p:spPr>
      </p:sp>
      <p:sp>
        <p:nvSpPr>
          <p:cNvPr id="513" name="CustomShape 8"/>
          <p:cNvSpPr/>
          <p:nvPr/>
        </p:nvSpPr>
        <p:spPr>
          <a:xfrm>
            <a:off x="4185720" y="4762440"/>
            <a:ext cx="380520" cy="380520"/>
          </a:xfrm>
          <a:prstGeom prst="ellipse">
            <a:avLst/>
          </a:prstGeom>
          <a:solidFill>
            <a:srgbClr val="d9d9d9"/>
          </a:solidFill>
          <a:ln w="12600">
            <a:solidFill>
              <a:srgbClr val="000000"/>
            </a:solidFill>
            <a:round/>
          </a:ln>
        </p:spPr>
      </p:sp>
      <p:sp>
        <p:nvSpPr>
          <p:cNvPr id="514" name="CustomShape 9"/>
          <p:cNvSpPr/>
          <p:nvPr/>
        </p:nvSpPr>
        <p:spPr>
          <a:xfrm>
            <a:off x="4185720" y="5693400"/>
            <a:ext cx="380520" cy="380520"/>
          </a:xfrm>
          <a:prstGeom prst="ellipse">
            <a:avLst/>
          </a:prstGeom>
          <a:solidFill>
            <a:srgbClr val="d9d9d9"/>
          </a:solidFill>
          <a:ln w="12600">
            <a:solidFill>
              <a:srgbClr val="000000"/>
            </a:solidFill>
            <a:round/>
          </a:ln>
        </p:spPr>
      </p:sp>
      <p:sp>
        <p:nvSpPr>
          <p:cNvPr id="515" name="CustomShape 10"/>
          <p:cNvSpPr/>
          <p:nvPr/>
        </p:nvSpPr>
        <p:spPr>
          <a:xfrm>
            <a:off x="5410080" y="5595120"/>
            <a:ext cx="380520" cy="380520"/>
          </a:xfrm>
          <a:prstGeom prst="ellipse">
            <a:avLst/>
          </a:prstGeom>
          <a:solidFill>
            <a:srgbClr val="d9d9d9"/>
          </a:solidFill>
          <a:ln w="12600">
            <a:solidFill>
              <a:srgbClr val="000000"/>
            </a:solidFill>
            <a:round/>
          </a:ln>
        </p:spPr>
      </p:sp>
      <p:sp>
        <p:nvSpPr>
          <p:cNvPr id="516" name="CustomShape 11"/>
          <p:cNvSpPr/>
          <p:nvPr/>
        </p:nvSpPr>
        <p:spPr>
          <a:xfrm>
            <a:off x="4800600" y="3701160"/>
            <a:ext cx="380520" cy="380520"/>
          </a:xfrm>
          <a:prstGeom prst="ellipse">
            <a:avLst/>
          </a:prstGeom>
          <a:solidFill>
            <a:srgbClr val="d9d9d9"/>
          </a:solidFill>
          <a:ln w="12600">
            <a:solidFill>
              <a:srgbClr val="000000"/>
            </a:solidFill>
            <a:round/>
          </a:ln>
        </p:spPr>
      </p:sp>
      <p:sp>
        <p:nvSpPr>
          <p:cNvPr id="517" name="Line 12"/>
          <p:cNvSpPr/>
          <p:nvPr/>
        </p:nvSpPr>
        <p:spPr>
          <a:xfrm flipV="1">
            <a:off x="4190760" y="3891600"/>
            <a:ext cx="609840" cy="413640"/>
          </a:xfrm>
          <a:prstGeom prst="line">
            <a:avLst/>
          </a:prstGeom>
          <a:ln w="9360">
            <a:solidFill>
              <a:srgbClr val="b0350b"/>
            </a:solidFill>
            <a:round/>
          </a:ln>
        </p:spPr>
      </p:sp>
      <p:sp>
        <p:nvSpPr>
          <p:cNvPr id="518" name="Line 13"/>
          <p:cNvSpPr/>
          <p:nvPr/>
        </p:nvSpPr>
        <p:spPr>
          <a:xfrm>
            <a:off x="4000320" y="4495680"/>
            <a:ext cx="240840" cy="322560"/>
          </a:xfrm>
          <a:prstGeom prst="line">
            <a:avLst/>
          </a:prstGeom>
          <a:ln w="9360">
            <a:solidFill>
              <a:srgbClr val="b0350b"/>
            </a:solidFill>
            <a:round/>
          </a:ln>
        </p:spPr>
      </p:sp>
      <p:sp>
        <p:nvSpPr>
          <p:cNvPr id="519" name="Line 14"/>
          <p:cNvSpPr/>
          <p:nvPr/>
        </p:nvSpPr>
        <p:spPr>
          <a:xfrm>
            <a:off x="4991040" y="4082040"/>
            <a:ext cx="190440" cy="255600"/>
          </a:xfrm>
          <a:prstGeom prst="line">
            <a:avLst/>
          </a:prstGeom>
          <a:ln w="9360">
            <a:solidFill>
              <a:srgbClr val="b0350b"/>
            </a:solidFill>
            <a:round/>
          </a:ln>
        </p:spPr>
      </p:sp>
      <p:sp>
        <p:nvSpPr>
          <p:cNvPr id="520" name="Line 15"/>
          <p:cNvSpPr/>
          <p:nvPr/>
        </p:nvSpPr>
        <p:spPr>
          <a:xfrm flipH="1" flipV="1">
            <a:off x="5316120" y="4663080"/>
            <a:ext cx="530640" cy="117000"/>
          </a:xfrm>
          <a:prstGeom prst="line">
            <a:avLst/>
          </a:prstGeom>
          <a:ln w="9360">
            <a:solidFill>
              <a:srgbClr val="b0350b"/>
            </a:solidFill>
            <a:round/>
          </a:ln>
        </p:spPr>
      </p:sp>
      <p:sp>
        <p:nvSpPr>
          <p:cNvPr id="521" name="Line 16"/>
          <p:cNvSpPr/>
          <p:nvPr/>
        </p:nvSpPr>
        <p:spPr>
          <a:xfrm>
            <a:off x="4375800" y="5143320"/>
            <a:ext cx="0" cy="549720"/>
          </a:xfrm>
          <a:prstGeom prst="line">
            <a:avLst/>
          </a:prstGeom>
          <a:ln w="9360">
            <a:solidFill>
              <a:srgbClr val="b0350b"/>
            </a:solidFill>
            <a:round/>
          </a:ln>
        </p:spPr>
      </p:sp>
      <p:sp>
        <p:nvSpPr>
          <p:cNvPr id="522" name="Line 17"/>
          <p:cNvSpPr/>
          <p:nvPr/>
        </p:nvSpPr>
        <p:spPr>
          <a:xfrm>
            <a:off x="5181480" y="4718880"/>
            <a:ext cx="419040" cy="876240"/>
          </a:xfrm>
          <a:prstGeom prst="line">
            <a:avLst/>
          </a:prstGeom>
          <a:ln w="9360">
            <a:solidFill>
              <a:srgbClr val="b0350b"/>
            </a:solidFill>
            <a:round/>
          </a:ln>
        </p:spPr>
      </p:sp>
      <p:sp>
        <p:nvSpPr>
          <p:cNvPr id="523" name="Line 18"/>
          <p:cNvSpPr/>
          <p:nvPr/>
        </p:nvSpPr>
        <p:spPr>
          <a:xfrm flipH="1">
            <a:off x="3373200" y="4305240"/>
            <a:ext cx="436680" cy="208080"/>
          </a:xfrm>
          <a:prstGeom prst="line">
            <a:avLst/>
          </a:prstGeom>
          <a:ln w="9360">
            <a:solidFill>
              <a:srgbClr val="b0350b"/>
            </a:solidFill>
            <a:round/>
          </a:ln>
        </p:spPr>
      </p:sp>
      <p:sp>
        <p:nvSpPr>
          <p:cNvPr id="524" name="Line 19"/>
          <p:cNvSpPr/>
          <p:nvPr/>
        </p:nvSpPr>
        <p:spPr>
          <a:xfrm flipH="1">
            <a:off x="3563640" y="4952880"/>
            <a:ext cx="621720" cy="415080"/>
          </a:xfrm>
          <a:prstGeom prst="line">
            <a:avLst/>
          </a:prstGeom>
          <a:ln w="9360">
            <a:solidFill>
              <a:srgbClr val="b0350b"/>
            </a:solidFill>
            <a:round/>
          </a:ln>
        </p:spPr>
      </p:sp>
    </p:spTree>
  </p:cSld>
  <p:timing>
    <p:tnLst>
      <p:par>
        <p:cTn id="163" dur="indefinite" restart="never" nodeType="tmRoot">
          <p:childTnLst>
            <p:seq>
              <p:cTn id="164" dur="indefinite" nodeType="mainSeq">
                <p:childTnLst>
                  <p:par>
                    <p:cTn id="165" fill="hold">
                      <p:stCondLst>
                        <p:cond delay="indefinite"/>
                      </p:stCondLst>
                      <p:childTnLst>
                        <p:par>
                          <p:cTn id="166" fill="hold">
                            <p:stCondLst>
                              <p:cond delay="0"/>
                            </p:stCondLst>
                            <p:childTnLst>
                              <p:par>
                                <p:cTn id="167" nodeType="withEffect" fill="hold" presetClass="entr" presetID="10">
                                  <p:stCondLst>
                                    <p:cond delay="0"/>
                                  </p:stCondLst>
                                  <p:childTnLst>
                                    <p:set>
                                      <p:cBhvr>
                                        <p:cTn id="168" dur="1" fill="hold">
                                          <p:stCondLst>
                                            <p:cond delay="0"/>
                                          </p:stCondLst>
                                        </p:cTn>
                                        <p:tgtEl>
                                          <p:spTgt spid="506">
                                            <p:txEl>
                                              <p:pRg st="0" end="54"/>
                                            </p:txEl>
                                          </p:spTgt>
                                        </p:tgtEl>
                                        <p:attrNameLst>
                                          <p:attrName>style.visibility</p:attrName>
                                        </p:attrNameLst>
                                      </p:cBhvr>
                                      <p:to>
                                        <p:strVal val="visible"/>
                                      </p:to>
                                    </p:set>
                                    <p:animEffect filter="fade" transition="in">
                                      <p:cBhvr additive="repl">
                                        <p:cTn id="169" dur="500"/>
                                        <p:tgtEl>
                                          <p:spTgt spid="506">
                                            <p:txEl>
                                              <p:pRg st="0" end="54"/>
                                            </p:txEl>
                                          </p:spTgt>
                                        </p:tgtEl>
                                      </p:cBhvr>
                                    </p:animEffect>
                                  </p:childTnLst>
                                </p:cTn>
                              </p:par>
                            </p:childTnLst>
                          </p:cTn>
                        </p:par>
                      </p:childTnLst>
                    </p:cTn>
                  </p:par>
                  <p:par>
                    <p:cTn id="170" fill="hold">
                      <p:stCondLst>
                        <p:cond delay="indefinite"/>
                      </p:stCondLst>
                      <p:childTnLst>
                        <p:par>
                          <p:cTn id="171" fill="hold">
                            <p:stCondLst>
                              <p:cond delay="0"/>
                            </p:stCondLst>
                            <p:childTnLst>
                              <p:par>
                                <p:cTn id="172" nodeType="clickEffect" fill="hold" presetClass="emph" presetID="19">
                                  <p:stCondLst>
                                    <p:cond delay="0"/>
                                  </p:stCondLst>
                                  <p:childTnLst>
                                    <p:set>
                                      <p:cBhvr>
                                        <p:cTn id="173" dur="500" fill="hold"/>
                                        <p:tgtEl>
                                          <p:spTgt spid="516"/>
                                        </p:tgtEl>
                                        <p:attrNameLst>
                                          <p:attrName/>
                                        </p:attrNameLst>
                                      </p:cBhvr>
                                      <p:to/>
                                    </p:set>
                                    <p:set>
                                      <p:cBhvr>
                                        <p:cTn id="174" dur="500" fill="hold"/>
                                        <p:tgtEl>
                                          <p:spTgt spid="516"/>
                                        </p:tgtEl>
                                      </p:cBhvr>
                                      <p:to/>
                                    </p:set>
                                  </p:childTnLst>
                                </p:cTn>
                              </p:par>
                              <p:par>
                                <p:cTn id="175" nodeType="withEffect" fill="hold" presetClass="entr" presetID="10">
                                  <p:stCondLst>
                                    <p:cond delay="0"/>
                                  </p:stCondLst>
                                  <p:childTnLst>
                                    <p:set>
                                      <p:cBhvr>
                                        <p:cTn id="176" dur="1" fill="hold">
                                          <p:stCondLst>
                                            <p:cond delay="0"/>
                                          </p:stCondLst>
                                        </p:cTn>
                                        <p:tgtEl>
                                          <p:spTgt spid="506">
                                            <p:txEl>
                                              <p:pRg st="54" end="111"/>
                                            </p:txEl>
                                          </p:spTgt>
                                        </p:tgtEl>
                                        <p:attrNameLst>
                                          <p:attrName>style.visibility</p:attrName>
                                        </p:attrNameLst>
                                      </p:cBhvr>
                                      <p:to>
                                        <p:strVal val="visible"/>
                                      </p:to>
                                    </p:set>
                                    <p:animEffect filter="fade" transition="in">
                                      <p:cBhvr additive="repl">
                                        <p:cTn id="177" dur="500"/>
                                        <p:tgtEl>
                                          <p:spTgt spid="506">
                                            <p:txEl>
                                              <p:pRg st="54" end="111"/>
                                            </p:txEl>
                                          </p:spTgt>
                                        </p:tgtEl>
                                      </p:cBhvr>
                                    </p:animEffect>
                                  </p:childTnLst>
                                </p:cTn>
                              </p:par>
                            </p:childTnLst>
                          </p:cTn>
                        </p:par>
                      </p:childTnLst>
                    </p:cTn>
                  </p:par>
                  <p:par>
                    <p:cTn id="178" fill="hold">
                      <p:stCondLst>
                        <p:cond delay="indefinite"/>
                      </p:stCondLst>
                      <p:childTnLst>
                        <p:par>
                          <p:cTn id="179" fill="hold">
                            <p:stCondLst>
                              <p:cond delay="0"/>
                            </p:stCondLst>
                            <p:childTnLst>
                              <p:par>
                                <p:cTn id="180" nodeType="clickEffect" fill="hold" presetClass="entr" presetID="10">
                                  <p:stCondLst>
                                    <p:cond delay="0"/>
                                  </p:stCondLst>
                                  <p:childTnLst>
                                    <p:set>
                                      <p:cBhvr>
                                        <p:cTn id="181" dur="1" fill="hold">
                                          <p:stCondLst>
                                            <p:cond delay="0"/>
                                          </p:stCondLst>
                                        </p:cTn>
                                        <p:tgtEl>
                                          <p:spTgt spid="500"/>
                                        </p:tgtEl>
                                        <p:attrNameLst>
                                          <p:attrName>style.visibility</p:attrName>
                                        </p:attrNameLst>
                                      </p:cBhvr>
                                      <p:to>
                                        <p:strVal val="visible"/>
                                      </p:to>
                                    </p:set>
                                    <p:animEffect filter="fade" transition="in">
                                      <p:cBhvr additive="repl">
                                        <p:cTn id="182" dur="500"/>
                                        <p:tgtEl>
                                          <p:spTgt spid="500"/>
                                        </p:tgtEl>
                                      </p:cBhvr>
                                    </p:animEffect>
                                  </p:childTnLst>
                                </p:cTn>
                              </p:par>
                              <p:par>
                                <p:cTn id="183" nodeType="withEffect" fill="hold" presetClass="entr" presetID="10">
                                  <p:stCondLst>
                                    <p:cond delay="0"/>
                                  </p:stCondLst>
                                  <p:childTnLst>
                                    <p:set>
                                      <p:cBhvr>
                                        <p:cTn id="184" dur="1" fill="hold">
                                          <p:stCondLst>
                                            <p:cond delay="0"/>
                                          </p:stCondLst>
                                        </p:cTn>
                                        <p:tgtEl>
                                          <p:spTgt spid="501"/>
                                        </p:tgtEl>
                                        <p:attrNameLst>
                                          <p:attrName>style.visibility</p:attrName>
                                        </p:attrNameLst>
                                      </p:cBhvr>
                                      <p:to>
                                        <p:strVal val="visible"/>
                                      </p:to>
                                    </p:set>
                                    <p:animEffect filter="fade" transition="in">
                                      <p:cBhvr additive="repl">
                                        <p:cTn id="185" dur="500"/>
                                        <p:tgtEl>
                                          <p:spTgt spid="501"/>
                                        </p:tgtEl>
                                      </p:cBhvr>
                                    </p:animEffect>
                                  </p:childTnLst>
                                </p:cTn>
                              </p:par>
                            </p:childTnLst>
                          </p:cTn>
                        </p:par>
                      </p:childTnLst>
                    </p:cTn>
                  </p:par>
                  <p:par>
                    <p:cTn id="186" fill="hold">
                      <p:stCondLst>
                        <p:cond delay="indefinite"/>
                      </p:stCondLst>
                      <p:childTnLst>
                        <p:par>
                          <p:cTn id="187" fill="hold">
                            <p:stCondLst>
                              <p:cond delay="0"/>
                            </p:stCondLst>
                            <p:childTnLst>
                              <p:par>
                                <p:cTn id="188" nodeType="clickEffect" fill="hold" presetClass="exit" presetID="19" presetSubtype="10">
                                  <p:stCondLst>
                                    <p:cond delay="0"/>
                                  </p:stCondLst>
                                  <p:childTnLst>
                                    <p:anim calcmode="lin" valueType="num">
                                      <p:cBhvr additive="repl">
                                        <p:cTn id="189" dur="500"/>
                                        <p:tgtEl>
                                          <p:spTgt spid="501"/>
                                        </p:tgtEl>
                                        <p:attrNameLst>
                                          <p:attrName/>
                                        </p:attrNameLst>
                                      </p:cBhvr>
                                      <p:tavLst>
                                        <p:tav tm="0">
                                          <p:val>
                                            <p:strVal val="#ppt_h"/>
                                          </p:val>
                                        </p:tav>
                                        <p:tav tm="100000">
                                          <p:val>
                                            <p:strVal val="#ppt_h"/>
                                          </p:val>
                                        </p:tav>
                                      </p:tavLst>
                                    </p:anim>
                                    <p:anim calcmode="lin" valueType="num">
                                      <p:cBhvr additive="repl">
                                        <p:cTn id="190" dur="500"/>
                                        <p:tgtEl>
                                          <p:spTgt spid="501"/>
                                        </p:tgtEl>
                                        <p:attrNameLst>
                                          <p:attrName/>
                                        </p:attrNameLst>
                                      </p:cBhvr>
                                      <p:tavLst>
                                        <p:tav tm="0">
                                          <p:val>
                                            <p:strVal val="#ppt_w"/>
                                          </p:val>
                                        </p:tav>
                                        <p:tav tm="5000">
                                          <p:val>
                                            <p:strVal val="0.92*#ppt_w"/>
                                          </p:val>
                                        </p:tav>
                                        <p:tav tm="10000">
                                          <p:val>
                                            <p:strVal val="0.71*#ppt_w"/>
                                          </p:val>
                                        </p:tav>
                                        <p:tav tm="14999">
                                          <p:val>
                                            <p:strVal val="0.38*#ppt_w"/>
                                          </p:val>
                                        </p:tav>
                                        <p:tav tm="20000">
                                          <p:val/>
                                        </p:tav>
                                        <p:tav tm="25000">
                                          <p:val>
                                            <p:strVal val="-0.38*#ppt_w"/>
                                          </p:val>
                                        </p:tav>
                                        <p:tav tm="29999">
                                          <p:val>
                                            <p:strVal val="-0.71*#ppt_w"/>
                                          </p:val>
                                        </p:tav>
                                        <p:tav tm="34999">
                                          <p:val>
                                            <p:strVal val="-0.92*#ppt_w"/>
                                          </p:val>
                                        </p:tav>
                                        <p:tav tm="40000">
                                          <p:val>
                                            <p:strVal val="-#ppt_w"/>
                                          </p:val>
                                        </p:tav>
                                        <p:tav tm="45000">
                                          <p:val>
                                            <p:strVal val="-0.92*#ppt_w"/>
                                          </p:val>
                                        </p:tav>
                                        <p:tav tm="50000">
                                          <p:val>
                                            <p:strVal val="-0.71*#ppt_w"/>
                                          </p:val>
                                        </p:tav>
                                        <p:tav tm="55000">
                                          <p:val>
                                            <p:strVal val="-0.38*#ppt_w"/>
                                          </p:val>
                                        </p:tav>
                                        <p:tav tm="59999">
                                          <p:val/>
                                        </p:tav>
                                        <p:tav tm="65000">
                                          <p:val>
                                            <p:strVal val="0.38*#ppt_w"/>
                                          </p:val>
                                        </p:tav>
                                        <p:tav tm="69999">
                                          <p:val>
                                            <p:strVal val="0.71*#ppt_w"/>
                                          </p:val>
                                        </p:tav>
                                        <p:tav tm="75000">
                                          <p:val>
                                            <p:strVal val="0.92*#ppt_w"/>
                                          </p:val>
                                        </p:tav>
                                        <p:tav tm="80000">
                                          <p:val>
                                            <p:strVal val="#ppt_w"/>
                                          </p:val>
                                        </p:tav>
                                        <p:tav tm="84999">
                                          <p:val>
                                            <p:strVal val="0.92*#ppt_w"/>
                                          </p:val>
                                        </p:tav>
                                        <p:tav tm="90000">
                                          <p:val>
                                            <p:strVal val="0.71*#ppt_w"/>
                                          </p:val>
                                        </p:tav>
                                        <p:tav tm="94999">
                                          <p:val>
                                            <p:strVal val="0.38*#ppt_w"/>
                                          </p:val>
                                        </p:tav>
                                        <p:tav tm="100000">
                                          <p:val/>
                                        </p:tav>
                                      </p:tavLst>
                                    </p:anim>
                                    <p:set>
                                      <p:cBhvr>
                                        <p:cTn id="191" dur="1" fill="hold">
                                          <p:stCondLst>
                                            <p:cond delay="498"/>
                                          </p:stCondLst>
                                        </p:cTn>
                                        <p:tgtEl>
                                          <p:spTgt spid="501"/>
                                        </p:tgtEl>
                                        <p:attrNameLst>
                                          <p:attrName>style.visibility</p:attrName>
                                        </p:attrNameLst>
                                      </p:cBhvr>
                                      <p:to>
                                        <p:strVal val="hidden"/>
                                      </p:to>
                                    </p:set>
                                  </p:childTnLst>
                                </p:cTn>
                              </p:par>
                            </p:childTnLst>
                          </p:cTn>
                        </p:par>
                        <p:par>
                          <p:cTn id="192" fill="hold">
                            <p:stCondLst>
                              <p:cond delay="500"/>
                            </p:stCondLst>
                            <p:childTnLst>
                              <p:par>
                                <p:cTn id="193" nodeType="afterEffect" fill="hold" presetClass="emph" presetID="19">
                                  <p:stCondLst>
                                    <p:cond delay="0"/>
                                  </p:stCondLst>
                                  <p:childTnLst>
                                    <p:set>
                                      <p:cBhvr>
                                        <p:cTn id="194" dur="500" fill="hold"/>
                                        <p:tgtEl>
                                          <p:spTgt spid="509"/>
                                        </p:tgtEl>
                                        <p:attrNameLst>
                                          <p:attrName/>
                                        </p:attrNameLst>
                                      </p:cBhvr>
                                      <p:to/>
                                    </p:set>
                                    <p:set>
                                      <p:cBhvr>
                                        <p:cTn id="195" dur="500" fill="hold"/>
                                        <p:tgtEl>
                                          <p:spTgt spid="509"/>
                                        </p:tgtEl>
                                      </p:cBhvr>
                                      <p:to/>
                                    </p:set>
                                  </p:childTnLst>
                                </p:cTn>
                              </p:par>
                            </p:childTnLst>
                          </p:cTn>
                        </p:par>
                      </p:childTnLst>
                    </p:cTn>
                  </p:par>
                  <p:par>
                    <p:cTn id="196" fill="hold">
                      <p:stCondLst>
                        <p:cond delay="indefinite"/>
                      </p:stCondLst>
                      <p:childTnLst>
                        <p:par>
                          <p:cTn id="197" fill="hold">
                            <p:stCondLst>
                              <p:cond delay="0"/>
                            </p:stCondLst>
                            <p:childTnLst>
                              <p:par>
                                <p:cTn id="198" nodeType="clickEffect" fill="hold" presetClass="entr" presetID="10">
                                  <p:stCondLst>
                                    <p:cond delay="0"/>
                                  </p:stCondLst>
                                  <p:childTnLst>
                                    <p:set>
                                      <p:cBhvr>
                                        <p:cTn id="199" dur="1" fill="hold">
                                          <p:stCondLst>
                                            <p:cond delay="0"/>
                                          </p:stCondLst>
                                        </p:cTn>
                                        <p:tgtEl>
                                          <p:spTgt spid="505"/>
                                        </p:tgtEl>
                                        <p:attrNameLst>
                                          <p:attrName>style.visibility</p:attrName>
                                        </p:attrNameLst>
                                      </p:cBhvr>
                                      <p:to>
                                        <p:strVal val="visible"/>
                                      </p:to>
                                    </p:set>
                                    <p:animEffect filter="fade" transition="in">
                                      <p:cBhvr additive="repl">
                                        <p:cTn id="200" dur="500"/>
                                        <p:tgtEl>
                                          <p:spTgt spid="505"/>
                                        </p:tgtEl>
                                      </p:cBhvr>
                                    </p:animEffect>
                                  </p:childTnLst>
                                </p:cTn>
                              </p:par>
                              <p:par>
                                <p:cTn id="201" nodeType="withEffect" fill="hold" presetClass="entr" presetID="10">
                                  <p:stCondLst>
                                    <p:cond delay="0"/>
                                  </p:stCondLst>
                                  <p:childTnLst>
                                    <p:set>
                                      <p:cBhvr>
                                        <p:cTn id="202" dur="1" fill="hold">
                                          <p:stCondLst>
                                            <p:cond delay="0"/>
                                          </p:stCondLst>
                                        </p:cTn>
                                        <p:tgtEl>
                                          <p:spTgt spid="504"/>
                                        </p:tgtEl>
                                        <p:attrNameLst>
                                          <p:attrName>style.visibility</p:attrName>
                                        </p:attrNameLst>
                                      </p:cBhvr>
                                      <p:to>
                                        <p:strVal val="visible"/>
                                      </p:to>
                                    </p:set>
                                    <p:animEffect filter="fade" transition="in">
                                      <p:cBhvr additive="repl">
                                        <p:cTn id="203" dur="500"/>
                                        <p:tgtEl>
                                          <p:spTgt spid="504"/>
                                        </p:tgtEl>
                                      </p:cBhvr>
                                    </p:animEffect>
                                  </p:childTnLst>
                                </p:cTn>
                              </p:par>
                            </p:childTnLst>
                          </p:cTn>
                        </p:par>
                      </p:childTnLst>
                    </p:cTn>
                  </p:par>
                  <p:par>
                    <p:cTn id="204" fill="hold">
                      <p:stCondLst>
                        <p:cond delay="indefinite"/>
                      </p:stCondLst>
                      <p:childTnLst>
                        <p:par>
                          <p:cTn id="205" fill="hold">
                            <p:stCondLst>
                              <p:cond delay="0"/>
                            </p:stCondLst>
                            <p:childTnLst>
                              <p:par>
                                <p:cTn id="206" nodeType="clickEffect" fill="hold" presetClass="exit" presetID="19" presetSubtype="10">
                                  <p:stCondLst>
                                    <p:cond delay="0"/>
                                  </p:stCondLst>
                                  <p:childTnLst>
                                    <p:anim calcmode="lin" valueType="num">
                                      <p:cBhvr additive="repl">
                                        <p:cTn id="207" dur="500"/>
                                        <p:tgtEl>
                                          <p:spTgt spid="500"/>
                                        </p:tgtEl>
                                        <p:attrNameLst>
                                          <p:attrName/>
                                        </p:attrNameLst>
                                      </p:cBhvr>
                                      <p:tavLst>
                                        <p:tav tm="0">
                                          <p:val>
                                            <p:strVal val="#ppt_h"/>
                                          </p:val>
                                        </p:tav>
                                        <p:tav tm="100000">
                                          <p:val>
                                            <p:strVal val="#ppt_h"/>
                                          </p:val>
                                        </p:tav>
                                      </p:tavLst>
                                    </p:anim>
                                    <p:anim calcmode="lin" valueType="num">
                                      <p:cBhvr additive="repl">
                                        <p:cTn id="208" dur="500"/>
                                        <p:tgtEl>
                                          <p:spTgt spid="500"/>
                                        </p:tgtEl>
                                        <p:attrNameLst>
                                          <p:attrName/>
                                        </p:attrNameLst>
                                      </p:cBhvr>
                                      <p:tavLst>
                                        <p:tav tm="0">
                                          <p:val>
                                            <p:strVal val="#ppt_w"/>
                                          </p:val>
                                        </p:tav>
                                        <p:tav tm="5000">
                                          <p:val>
                                            <p:strVal val="0.92*#ppt_w"/>
                                          </p:val>
                                        </p:tav>
                                        <p:tav tm="10000">
                                          <p:val>
                                            <p:strVal val="0.71*#ppt_w"/>
                                          </p:val>
                                        </p:tav>
                                        <p:tav tm="14999">
                                          <p:val>
                                            <p:strVal val="0.38*#ppt_w"/>
                                          </p:val>
                                        </p:tav>
                                        <p:tav tm="20000">
                                          <p:val/>
                                        </p:tav>
                                        <p:tav tm="25000">
                                          <p:val>
                                            <p:strVal val="-0.38*#ppt_w"/>
                                          </p:val>
                                        </p:tav>
                                        <p:tav tm="29999">
                                          <p:val>
                                            <p:strVal val="-0.71*#ppt_w"/>
                                          </p:val>
                                        </p:tav>
                                        <p:tav tm="34999">
                                          <p:val>
                                            <p:strVal val="-0.92*#ppt_w"/>
                                          </p:val>
                                        </p:tav>
                                        <p:tav tm="40000">
                                          <p:val>
                                            <p:strVal val="-#ppt_w"/>
                                          </p:val>
                                        </p:tav>
                                        <p:tav tm="45000">
                                          <p:val>
                                            <p:strVal val="-0.92*#ppt_w"/>
                                          </p:val>
                                        </p:tav>
                                        <p:tav tm="50000">
                                          <p:val>
                                            <p:strVal val="-0.71*#ppt_w"/>
                                          </p:val>
                                        </p:tav>
                                        <p:tav tm="55000">
                                          <p:val>
                                            <p:strVal val="-0.38*#ppt_w"/>
                                          </p:val>
                                        </p:tav>
                                        <p:tav tm="59999">
                                          <p:val/>
                                        </p:tav>
                                        <p:tav tm="65000">
                                          <p:val>
                                            <p:strVal val="0.38*#ppt_w"/>
                                          </p:val>
                                        </p:tav>
                                        <p:tav tm="69999">
                                          <p:val>
                                            <p:strVal val="0.71*#ppt_w"/>
                                          </p:val>
                                        </p:tav>
                                        <p:tav tm="75000">
                                          <p:val>
                                            <p:strVal val="0.92*#ppt_w"/>
                                          </p:val>
                                        </p:tav>
                                        <p:tav tm="80000">
                                          <p:val>
                                            <p:strVal val="#ppt_w"/>
                                          </p:val>
                                        </p:tav>
                                        <p:tav tm="84999">
                                          <p:val>
                                            <p:strVal val="0.92*#ppt_w"/>
                                          </p:val>
                                        </p:tav>
                                        <p:tav tm="90000">
                                          <p:val>
                                            <p:strVal val="0.71*#ppt_w"/>
                                          </p:val>
                                        </p:tav>
                                        <p:tav tm="94999">
                                          <p:val>
                                            <p:strVal val="0.38*#ppt_w"/>
                                          </p:val>
                                        </p:tav>
                                        <p:tav tm="100000">
                                          <p:val/>
                                        </p:tav>
                                      </p:tavLst>
                                    </p:anim>
                                    <p:set>
                                      <p:cBhvr>
                                        <p:cTn id="209" dur="1" fill="hold">
                                          <p:stCondLst>
                                            <p:cond delay="498"/>
                                          </p:stCondLst>
                                        </p:cTn>
                                        <p:tgtEl>
                                          <p:spTgt spid="500"/>
                                        </p:tgtEl>
                                        <p:attrNameLst>
                                          <p:attrName>style.visibility</p:attrName>
                                        </p:attrNameLst>
                                      </p:cBhvr>
                                      <p:to>
                                        <p:strVal val="hidden"/>
                                      </p:to>
                                    </p:set>
                                  </p:childTnLst>
                                </p:cTn>
                              </p:par>
                            </p:childTnLst>
                          </p:cTn>
                        </p:par>
                        <p:par>
                          <p:cTn id="210" fill="hold">
                            <p:stCondLst>
                              <p:cond delay="500"/>
                            </p:stCondLst>
                            <p:childTnLst>
                              <p:par>
                                <p:cTn id="211" nodeType="afterEffect" fill="hold" presetClass="emph" presetID="19">
                                  <p:stCondLst>
                                    <p:cond delay="0"/>
                                  </p:stCondLst>
                                  <p:childTnLst>
                                    <p:set>
                                      <p:cBhvr>
                                        <p:cTn id="212" dur="500" fill="hold"/>
                                        <p:tgtEl>
                                          <p:spTgt spid="508"/>
                                        </p:tgtEl>
                                        <p:attrNameLst>
                                          <p:attrName/>
                                        </p:attrNameLst>
                                      </p:cBhvr>
                                      <p:to/>
                                    </p:set>
                                    <p:set>
                                      <p:cBhvr>
                                        <p:cTn id="213" dur="500" fill="hold"/>
                                        <p:tgtEl>
                                          <p:spTgt spid="508"/>
                                        </p:tgtEl>
                                      </p:cBhvr>
                                      <p:to/>
                                    </p:set>
                                  </p:childTnLst>
                                </p:cTn>
                              </p:par>
                            </p:childTnLst>
                          </p:cTn>
                        </p:par>
                      </p:childTnLst>
                    </p:cTn>
                  </p:par>
                  <p:par>
                    <p:cTn id="214" fill="hold">
                      <p:stCondLst>
                        <p:cond delay="indefinite"/>
                      </p:stCondLst>
                      <p:childTnLst>
                        <p:par>
                          <p:cTn id="215" fill="hold">
                            <p:stCondLst>
                              <p:cond delay="0"/>
                            </p:stCondLst>
                            <p:childTnLst>
                              <p:par>
                                <p:cTn id="216" nodeType="clickEffect" fill="hold" presetClass="entr" presetID="10">
                                  <p:stCondLst>
                                    <p:cond delay="0"/>
                                  </p:stCondLst>
                                  <p:childTnLst>
                                    <p:set>
                                      <p:cBhvr>
                                        <p:cTn id="217" dur="1" fill="hold">
                                          <p:stCondLst>
                                            <p:cond delay="0"/>
                                          </p:stCondLst>
                                        </p:cTn>
                                        <p:tgtEl>
                                          <p:spTgt spid="503"/>
                                        </p:tgtEl>
                                        <p:attrNameLst>
                                          <p:attrName>style.visibility</p:attrName>
                                        </p:attrNameLst>
                                      </p:cBhvr>
                                      <p:to>
                                        <p:strVal val="visible"/>
                                      </p:to>
                                    </p:set>
                                    <p:animEffect filter="fade" transition="in">
                                      <p:cBhvr additive="repl">
                                        <p:cTn id="218" dur="500"/>
                                        <p:tgtEl>
                                          <p:spTgt spid="503"/>
                                        </p:tgtEl>
                                      </p:cBhvr>
                                    </p:animEffect>
                                  </p:childTnLst>
                                </p:cTn>
                              </p:par>
                              <p:par>
                                <p:cTn id="219" nodeType="withEffect" fill="hold" presetClass="entr" presetID="10">
                                  <p:stCondLst>
                                    <p:cond delay="0"/>
                                  </p:stCondLst>
                                  <p:childTnLst>
                                    <p:set>
                                      <p:cBhvr>
                                        <p:cTn id="220" dur="1" fill="hold">
                                          <p:stCondLst>
                                            <p:cond delay="0"/>
                                          </p:stCondLst>
                                        </p:cTn>
                                        <p:tgtEl>
                                          <p:spTgt spid="502"/>
                                        </p:tgtEl>
                                        <p:attrNameLst>
                                          <p:attrName>style.visibility</p:attrName>
                                        </p:attrNameLst>
                                      </p:cBhvr>
                                      <p:to>
                                        <p:strVal val="visible"/>
                                      </p:to>
                                    </p:set>
                                    <p:animEffect filter="fade" transition="in">
                                      <p:cBhvr additive="repl">
                                        <p:cTn id="221" dur="500"/>
                                        <p:tgtEl>
                                          <p:spTgt spid="502"/>
                                        </p:tgtEl>
                                      </p:cBhvr>
                                    </p:animEffect>
                                  </p:childTnLst>
                                </p:cTn>
                              </p:par>
                              <p:par>
                                <p:cTn id="222" nodeType="withEffect" fill="hold" presetClass="entr" presetID="10">
                                  <p:stCondLst>
                                    <p:cond delay="0"/>
                                  </p:stCondLst>
                                  <p:childTnLst>
                                    <p:set>
                                      <p:cBhvr>
                                        <p:cTn id="223" dur="1" fill="hold">
                                          <p:stCondLst>
                                            <p:cond delay="0"/>
                                          </p:stCondLst>
                                        </p:cTn>
                                        <p:tgtEl>
                                          <p:spTgt spid="506">
                                            <p:txEl>
                                              <p:pRg st="111" end="177"/>
                                            </p:txEl>
                                          </p:spTgt>
                                        </p:tgtEl>
                                        <p:attrNameLst>
                                          <p:attrName>style.visibility</p:attrName>
                                        </p:attrNameLst>
                                      </p:cBhvr>
                                      <p:to>
                                        <p:strVal val="visible"/>
                                      </p:to>
                                    </p:set>
                                    <p:animEffect filter="fade" transition="in">
                                      <p:cBhvr additive="repl">
                                        <p:cTn id="224" dur="500"/>
                                        <p:tgtEl>
                                          <p:spTgt spid="506">
                                            <p:txEl>
                                              <p:pRg st="111" end="177"/>
                                            </p:txEl>
                                          </p:spTgt>
                                        </p:tgtEl>
                                      </p:cBhvr>
                                    </p:animEffect>
                                  </p:childTnLst>
                                </p:cTn>
                              </p:par>
                              <p:par>
                                <p:cTn id="225" nodeType="withEffect" fill="hold" presetClass="entr" presetID="10">
                                  <p:stCondLst>
                                    <p:cond delay="0"/>
                                  </p:stCondLst>
                                  <p:childTnLst>
                                    <p:set>
                                      <p:cBhvr>
                                        <p:cTn id="226" dur="1" fill="hold">
                                          <p:stCondLst>
                                            <p:cond delay="0"/>
                                          </p:stCondLst>
                                        </p:cTn>
                                        <p:tgtEl>
                                          <p:spTgt spid="506">
                                            <p:txEl>
                                              <p:pRg st="177" end="240"/>
                                            </p:txEl>
                                          </p:spTgt>
                                        </p:tgtEl>
                                        <p:attrNameLst>
                                          <p:attrName>style.visibility</p:attrName>
                                        </p:attrNameLst>
                                      </p:cBhvr>
                                      <p:to>
                                        <p:strVal val="visible"/>
                                      </p:to>
                                    </p:set>
                                    <p:animEffect filter="fade" transition="in">
                                      <p:cBhvr additive="repl">
                                        <p:cTn id="227" dur="500"/>
                                        <p:tgtEl>
                                          <p:spTgt spid="506">
                                            <p:txEl>
                                              <p:pRg st="177" end="240"/>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25" name="TextShape 1"/>
          <p:cNvSpPr txBox="1"/>
          <p:nvPr/>
        </p:nvSpPr>
        <p:spPr>
          <a:xfrm>
            <a:off x="914400" y="274680"/>
            <a:ext cx="7772040" cy="1142640"/>
          </a:xfrm>
          <a:prstGeom prst="rect">
            <a:avLst/>
          </a:prstGeom>
        </p:spPr>
        <p:txBody>
          <a:bodyPr lIns="90000" rIns="90000" tIns="45000" bIns="91440" anchor="b"/>
          <a:p>
            <a:pPr>
              <a:lnSpc>
                <a:spcPct val="100000"/>
              </a:lnSpc>
            </a:pPr>
            <a:r>
              <a:rPr lang="en-US" sz="4000">
                <a:solidFill>
                  <a:srgbClr val="696464"/>
                </a:solidFill>
                <a:latin typeface="Franklin Gothic Book"/>
              </a:rPr>
              <a:t>Rumor Source Estimator</a:t>
            </a:r>
            <a:endParaRPr/>
          </a:p>
        </p:txBody>
      </p:sp>
      <p:sp>
        <p:nvSpPr>
          <p:cNvPr id="526" name="TextShape 2"/>
          <p:cNvSpPr txBox="1"/>
          <p:nvPr/>
        </p:nvSpPr>
        <p:spPr>
          <a:xfrm>
            <a:off x="914400" y="1523880"/>
            <a:ext cx="8457840" cy="755280"/>
          </a:xfrm>
          <a:prstGeom prst="rect">
            <a:avLst/>
          </a:prstGeom>
        </p:spPr>
        <p:txBody>
          <a:bodyPr lIns="90000" rIns="90000" tIns="45000" bIns="45000"/>
          <a:p>
            <a:pPr>
              <a:lnSpc>
                <a:spcPct val="80000"/>
              </a:lnSpc>
              <a:buSzPct val="85000"/>
              <a:buFont typeface="Wingdings 2" charset="2"/>
              <a:buChar char=""/>
            </a:pPr>
            <a:r>
              <a:rPr lang="en-US" sz="2600">
                <a:solidFill>
                  <a:srgbClr val="000000"/>
                </a:solidFill>
                <a:latin typeface="Perpetua"/>
              </a:rPr>
              <a:t>We know the rumor graph </a:t>
            </a:r>
            <a:r>
              <a:rPr b="1" lang="en-US" sz="2600">
                <a:solidFill>
                  <a:srgbClr val="000000"/>
                </a:solidFill>
                <a:latin typeface="Perpetua"/>
              </a:rPr>
              <a:t>G</a:t>
            </a:r>
            <a:endParaRPr/>
          </a:p>
          <a:p>
            <a:pPr>
              <a:lnSpc>
                <a:spcPct val="80000"/>
              </a:lnSpc>
              <a:buSzPct val="85000"/>
              <a:buFont typeface="Wingdings 2" charset="2"/>
              <a:buChar char=""/>
            </a:pPr>
            <a:r>
              <a:rPr lang="en-US" sz="2600">
                <a:solidFill>
                  <a:srgbClr val="000000"/>
                </a:solidFill>
                <a:latin typeface="Perpetua"/>
              </a:rPr>
              <a:t>We want to find the </a:t>
            </a:r>
            <a:r>
              <a:rPr b="1" lang="en-US" sz="2600">
                <a:solidFill>
                  <a:srgbClr val="000000"/>
                </a:solidFill>
                <a:latin typeface="Perpetua"/>
              </a:rPr>
              <a:t>likelihood function</a:t>
            </a:r>
            <a:r>
              <a:rPr lang="en-US" sz="2600">
                <a:solidFill>
                  <a:srgbClr val="000000"/>
                </a:solidFill>
                <a:latin typeface="Perpetua"/>
              </a:rPr>
              <a:t>:        </a:t>
            </a:r>
            <a:r>
              <a:rPr lang="en-US" sz="2600">
                <a:solidFill>
                  <a:srgbClr val="d34817"/>
                </a:solidFill>
                <a:latin typeface="Perpetua"/>
              </a:rPr>
              <a:t>
</a:t>
            </a:r>
            <a:r>
              <a:rPr lang="en-US" sz="2600">
                <a:solidFill>
                  <a:srgbClr val="000000"/>
                </a:solidFill>
                <a:latin typeface="Perpetua"/>
              </a:rPr>
              <a:t> </a:t>
            </a:r>
            <a:r>
              <a:rPr lang="en-US" sz="2600">
                <a:solidFill>
                  <a:srgbClr val="000000"/>
                </a:solidFill>
                <a:latin typeface="Perpetua"/>
              </a:rPr>
              <a:t>
</a:t>
            </a:r>
            <a:endParaRPr/>
          </a:p>
        </p:txBody>
      </p:sp>
      <p:sp>
        <p:nvSpPr>
          <p:cNvPr id="527" name="CustomShape 3"/>
          <p:cNvSpPr/>
          <p:nvPr/>
        </p:nvSpPr>
        <p:spPr>
          <a:xfrm>
            <a:off x="5442120" y="4444560"/>
            <a:ext cx="513360" cy="577800"/>
          </a:xfrm>
          <a:prstGeom prst="rect">
            <a:avLst/>
          </a:prstGeom>
          <a:noFill/>
          <a:ln w="9360">
            <a:noFill/>
          </a:ln>
        </p:spPr>
        <p:txBody>
          <a:bodyPr wrap="none" lIns="90000" rIns="90000" tIns="45000" bIns="45000"/>
          <a:p>
            <a:pPr>
              <a:lnSpc>
                <a:spcPct val="100000"/>
              </a:lnSpc>
            </a:pPr>
            <a:r>
              <a:rPr b="1" lang="fr-FR" sz="3200">
                <a:solidFill>
                  <a:srgbClr val="000000"/>
                </a:solidFill>
                <a:latin typeface="Perpetua"/>
              </a:rPr>
              <a:t>G</a:t>
            </a:r>
            <a:endParaRPr/>
          </a:p>
        </p:txBody>
      </p:sp>
      <p:sp>
        <p:nvSpPr>
          <p:cNvPr id="528" name="CustomShape 4"/>
          <p:cNvSpPr/>
          <p:nvPr/>
        </p:nvSpPr>
        <p:spPr>
          <a:xfrm>
            <a:off x="3105360" y="2396880"/>
            <a:ext cx="2576880" cy="486360"/>
          </a:xfrm>
          <a:prstGeom prst="rect">
            <a:avLst/>
          </a:prstGeom>
          <a:solidFill>
            <a:srgbClr val="000000"/>
          </a:solidFill>
          <a:ln>
            <a:noFill/>
          </a:ln>
        </p:spPr>
        <p:txBody>
          <a:bodyPr wrap="none" lIns="90000" rIns="90000" tIns="45000" bIns="45000"/>
          <a:p>
            <a:pPr algn="ctr">
              <a:lnSpc>
                <a:spcPct val="100000"/>
              </a:lnSpc>
            </a:pPr>
            <a:r>
              <a:rPr lang="fr-FR" sz="2600">
                <a:solidFill>
                  <a:srgbClr val="ffffff"/>
                </a:solidFill>
                <a:latin typeface="Perpetua"/>
              </a:rPr>
              <a:t>P(G|source=v)</a:t>
            </a:r>
            <a:endParaRPr/>
          </a:p>
        </p:txBody>
      </p:sp>
      <p:sp>
        <p:nvSpPr>
          <p:cNvPr id="529" name="CustomShape 5"/>
          <p:cNvSpPr/>
          <p:nvPr/>
        </p:nvSpPr>
        <p:spPr>
          <a:xfrm>
            <a:off x="914400" y="2971800"/>
            <a:ext cx="8457840" cy="755280"/>
          </a:xfrm>
          <a:prstGeom prst="rect">
            <a:avLst/>
          </a:prstGeom>
          <a:noFill/>
          <a:ln>
            <a:noFill/>
          </a:ln>
        </p:spPr>
        <p:txBody>
          <a:bodyPr lIns="90000" rIns="90000" tIns="45000" bIns="45000"/>
          <a:p>
            <a:pPr>
              <a:lnSpc>
                <a:spcPct val="80000"/>
              </a:lnSpc>
              <a:buSzPct val="95000"/>
              <a:buFont typeface="Wingdings 2" charset="2"/>
              <a:buChar char=""/>
            </a:pPr>
            <a:r>
              <a:rPr lang="fr-FR" sz="2600">
                <a:solidFill>
                  <a:srgbClr val="000000"/>
                </a:solidFill>
                <a:latin typeface="Perpetua"/>
              </a:rPr>
              <a:t>Not obvious how to calculate it</a:t>
            </a:r>
            <a:endParaRPr/>
          </a:p>
        </p:txBody>
      </p:sp>
      <p:sp>
        <p:nvSpPr>
          <p:cNvPr id="530" name="CustomShape 6"/>
          <p:cNvSpPr/>
          <p:nvPr/>
        </p:nvSpPr>
        <p:spPr>
          <a:xfrm>
            <a:off x="3586680" y="4669920"/>
            <a:ext cx="380520" cy="380520"/>
          </a:xfrm>
          <a:prstGeom prst="ellipse">
            <a:avLst/>
          </a:prstGeom>
          <a:solidFill>
            <a:srgbClr val="ff0000"/>
          </a:solidFill>
          <a:ln w="12600">
            <a:solidFill>
              <a:srgbClr val="000000"/>
            </a:solidFill>
            <a:round/>
          </a:ln>
        </p:spPr>
      </p:sp>
      <p:sp>
        <p:nvSpPr>
          <p:cNvPr id="531" name="CustomShape 7"/>
          <p:cNvSpPr/>
          <p:nvPr/>
        </p:nvSpPr>
        <p:spPr>
          <a:xfrm>
            <a:off x="4767840" y="4893120"/>
            <a:ext cx="380520" cy="380520"/>
          </a:xfrm>
          <a:prstGeom prst="ellipse">
            <a:avLst/>
          </a:prstGeom>
          <a:solidFill>
            <a:srgbClr val="ff0000"/>
          </a:solidFill>
          <a:ln w="12600">
            <a:solidFill>
              <a:srgbClr val="000000"/>
            </a:solidFill>
            <a:round/>
          </a:ln>
        </p:spPr>
      </p:sp>
      <p:sp>
        <p:nvSpPr>
          <p:cNvPr id="532" name="CustomShape 8"/>
          <p:cNvSpPr/>
          <p:nvPr/>
        </p:nvSpPr>
        <p:spPr>
          <a:xfrm>
            <a:off x="5568120" y="5279400"/>
            <a:ext cx="380520" cy="380520"/>
          </a:xfrm>
          <a:prstGeom prst="ellipse">
            <a:avLst/>
          </a:prstGeom>
          <a:solidFill>
            <a:srgbClr val="d9d9d9"/>
          </a:solidFill>
          <a:ln w="12600">
            <a:solidFill>
              <a:srgbClr val="000000"/>
            </a:solidFill>
            <a:round/>
          </a:ln>
        </p:spPr>
      </p:sp>
      <p:sp>
        <p:nvSpPr>
          <p:cNvPr id="533" name="CustomShape 9"/>
          <p:cNvSpPr/>
          <p:nvPr/>
        </p:nvSpPr>
        <p:spPr>
          <a:xfrm>
            <a:off x="2824920" y="5013000"/>
            <a:ext cx="380520" cy="380520"/>
          </a:xfrm>
          <a:prstGeom prst="ellipse">
            <a:avLst/>
          </a:prstGeom>
          <a:solidFill>
            <a:srgbClr val="d9d9d9"/>
          </a:solidFill>
          <a:ln w="12600">
            <a:solidFill>
              <a:srgbClr val="000000"/>
            </a:solidFill>
            <a:round/>
          </a:ln>
        </p:spPr>
      </p:sp>
      <p:sp>
        <p:nvSpPr>
          <p:cNvPr id="534" name="CustomShape 10"/>
          <p:cNvSpPr/>
          <p:nvPr/>
        </p:nvSpPr>
        <p:spPr>
          <a:xfrm>
            <a:off x="3015360" y="5867280"/>
            <a:ext cx="380520" cy="380520"/>
          </a:xfrm>
          <a:prstGeom prst="ellipse">
            <a:avLst/>
          </a:prstGeom>
          <a:solidFill>
            <a:srgbClr val="d9d9d9"/>
          </a:solidFill>
          <a:ln w="12600">
            <a:solidFill>
              <a:srgbClr val="000000"/>
            </a:solidFill>
            <a:round/>
          </a:ln>
        </p:spPr>
      </p:sp>
      <p:sp>
        <p:nvSpPr>
          <p:cNvPr id="535" name="CustomShape 11"/>
          <p:cNvSpPr/>
          <p:nvPr/>
        </p:nvSpPr>
        <p:spPr>
          <a:xfrm>
            <a:off x="3962520" y="5317560"/>
            <a:ext cx="380520" cy="380520"/>
          </a:xfrm>
          <a:prstGeom prst="ellipse">
            <a:avLst/>
          </a:prstGeom>
          <a:solidFill>
            <a:srgbClr val="ff0000"/>
          </a:solidFill>
          <a:ln w="12600">
            <a:solidFill>
              <a:srgbClr val="000000"/>
            </a:solidFill>
            <a:round/>
          </a:ln>
        </p:spPr>
      </p:sp>
      <p:sp>
        <p:nvSpPr>
          <p:cNvPr id="536" name="CustomShape 12"/>
          <p:cNvSpPr/>
          <p:nvPr/>
        </p:nvSpPr>
        <p:spPr>
          <a:xfrm>
            <a:off x="3962520" y="6248520"/>
            <a:ext cx="380520" cy="380520"/>
          </a:xfrm>
          <a:prstGeom prst="ellipse">
            <a:avLst/>
          </a:prstGeom>
          <a:solidFill>
            <a:srgbClr val="d9d9d9"/>
          </a:solidFill>
          <a:ln w="12600">
            <a:solidFill>
              <a:srgbClr val="000000"/>
            </a:solidFill>
            <a:round/>
          </a:ln>
        </p:spPr>
      </p:sp>
      <p:sp>
        <p:nvSpPr>
          <p:cNvPr id="537" name="CustomShape 13"/>
          <p:cNvSpPr/>
          <p:nvPr/>
        </p:nvSpPr>
        <p:spPr>
          <a:xfrm>
            <a:off x="5186880" y="6150600"/>
            <a:ext cx="380520" cy="380520"/>
          </a:xfrm>
          <a:prstGeom prst="ellipse">
            <a:avLst/>
          </a:prstGeom>
          <a:solidFill>
            <a:srgbClr val="d9d9d9"/>
          </a:solidFill>
          <a:ln w="12600">
            <a:solidFill>
              <a:srgbClr val="000000"/>
            </a:solidFill>
            <a:round/>
          </a:ln>
        </p:spPr>
      </p:sp>
      <p:sp>
        <p:nvSpPr>
          <p:cNvPr id="538" name="CustomShape 14"/>
          <p:cNvSpPr/>
          <p:nvPr/>
        </p:nvSpPr>
        <p:spPr>
          <a:xfrm>
            <a:off x="4577400" y="4256280"/>
            <a:ext cx="380520" cy="380520"/>
          </a:xfrm>
          <a:prstGeom prst="ellipse">
            <a:avLst/>
          </a:prstGeom>
          <a:solidFill>
            <a:srgbClr val="ff0000"/>
          </a:solidFill>
          <a:ln w="12600">
            <a:solidFill>
              <a:srgbClr val="000000"/>
            </a:solidFill>
            <a:round/>
          </a:ln>
        </p:spPr>
      </p:sp>
      <p:sp>
        <p:nvSpPr>
          <p:cNvPr id="539" name="Line 15"/>
          <p:cNvSpPr/>
          <p:nvPr/>
        </p:nvSpPr>
        <p:spPr>
          <a:xfrm flipV="1">
            <a:off x="3967560" y="4446720"/>
            <a:ext cx="609840" cy="413640"/>
          </a:xfrm>
          <a:prstGeom prst="line">
            <a:avLst/>
          </a:prstGeom>
          <a:ln w="9360">
            <a:solidFill>
              <a:srgbClr val="b0350b"/>
            </a:solidFill>
            <a:round/>
          </a:ln>
        </p:spPr>
      </p:sp>
      <p:sp>
        <p:nvSpPr>
          <p:cNvPr id="540" name="Line 16"/>
          <p:cNvSpPr/>
          <p:nvPr/>
        </p:nvSpPr>
        <p:spPr>
          <a:xfrm>
            <a:off x="3777120" y="5050800"/>
            <a:ext cx="240840" cy="322560"/>
          </a:xfrm>
          <a:prstGeom prst="line">
            <a:avLst/>
          </a:prstGeom>
          <a:ln w="9360">
            <a:solidFill>
              <a:srgbClr val="b0350b"/>
            </a:solidFill>
            <a:round/>
          </a:ln>
        </p:spPr>
      </p:sp>
      <p:sp>
        <p:nvSpPr>
          <p:cNvPr id="541" name="Line 17"/>
          <p:cNvSpPr/>
          <p:nvPr/>
        </p:nvSpPr>
        <p:spPr>
          <a:xfrm>
            <a:off x="4767840" y="4637160"/>
            <a:ext cx="190440" cy="255960"/>
          </a:xfrm>
          <a:prstGeom prst="line">
            <a:avLst/>
          </a:prstGeom>
          <a:ln w="9360">
            <a:solidFill>
              <a:srgbClr val="b0350b"/>
            </a:solidFill>
            <a:round/>
          </a:ln>
        </p:spPr>
      </p:sp>
      <p:sp>
        <p:nvSpPr>
          <p:cNvPr id="542" name="Line 18"/>
          <p:cNvSpPr/>
          <p:nvPr/>
        </p:nvSpPr>
        <p:spPr>
          <a:xfrm flipH="1" flipV="1">
            <a:off x="5092920" y="5218200"/>
            <a:ext cx="530640" cy="117000"/>
          </a:xfrm>
          <a:prstGeom prst="line">
            <a:avLst/>
          </a:prstGeom>
          <a:ln w="9360">
            <a:solidFill>
              <a:srgbClr val="b0350b"/>
            </a:solidFill>
            <a:round/>
          </a:ln>
        </p:spPr>
      </p:sp>
      <p:sp>
        <p:nvSpPr>
          <p:cNvPr id="543" name="Line 19"/>
          <p:cNvSpPr/>
          <p:nvPr/>
        </p:nvSpPr>
        <p:spPr>
          <a:xfrm>
            <a:off x="4152600" y="5698440"/>
            <a:ext cx="0" cy="549720"/>
          </a:xfrm>
          <a:prstGeom prst="line">
            <a:avLst/>
          </a:prstGeom>
          <a:ln w="9360">
            <a:solidFill>
              <a:srgbClr val="b0350b"/>
            </a:solidFill>
            <a:round/>
          </a:ln>
        </p:spPr>
      </p:sp>
      <p:sp>
        <p:nvSpPr>
          <p:cNvPr id="544" name="Line 20"/>
          <p:cNvSpPr/>
          <p:nvPr/>
        </p:nvSpPr>
        <p:spPr>
          <a:xfrm>
            <a:off x="4958280" y="5274000"/>
            <a:ext cx="419040" cy="876240"/>
          </a:xfrm>
          <a:prstGeom prst="line">
            <a:avLst/>
          </a:prstGeom>
          <a:ln w="9360">
            <a:solidFill>
              <a:srgbClr val="b0350b"/>
            </a:solidFill>
            <a:round/>
          </a:ln>
        </p:spPr>
      </p:sp>
      <p:sp>
        <p:nvSpPr>
          <p:cNvPr id="545" name="Line 21"/>
          <p:cNvSpPr/>
          <p:nvPr/>
        </p:nvSpPr>
        <p:spPr>
          <a:xfrm flipH="1">
            <a:off x="3150000" y="4860360"/>
            <a:ext cx="436680" cy="208080"/>
          </a:xfrm>
          <a:prstGeom prst="line">
            <a:avLst/>
          </a:prstGeom>
          <a:ln w="9360">
            <a:solidFill>
              <a:srgbClr val="b0350b"/>
            </a:solidFill>
            <a:round/>
          </a:ln>
        </p:spPr>
      </p:sp>
      <p:sp>
        <p:nvSpPr>
          <p:cNvPr id="546" name="Line 22"/>
          <p:cNvSpPr/>
          <p:nvPr/>
        </p:nvSpPr>
        <p:spPr>
          <a:xfrm flipH="1">
            <a:off x="3340440" y="5508000"/>
            <a:ext cx="621720" cy="415080"/>
          </a:xfrm>
          <a:prstGeom prst="line">
            <a:avLst/>
          </a:prstGeom>
          <a:ln w="9360">
            <a:solidFill>
              <a:srgbClr val="b0350b"/>
            </a:solidFill>
            <a:round/>
          </a:ln>
        </p:spPr>
      </p:sp>
      <p:sp>
        <p:nvSpPr>
          <p:cNvPr id="547" name="CustomShape 23"/>
          <p:cNvSpPr/>
          <p:nvPr/>
        </p:nvSpPr>
        <p:spPr>
          <a:xfrm>
            <a:off x="3276720" y="3886200"/>
            <a:ext cx="2133360" cy="1980720"/>
          </a:xfrm>
          <a:prstGeom prst="ellipse">
            <a:avLst/>
          </a:prstGeom>
          <a:noFill/>
          <a:ln w="57240">
            <a:solidFill>
              <a:srgbClr val="000000"/>
            </a:solidFill>
            <a:round/>
          </a:ln>
        </p:spPr>
      </p:sp>
      <p:sp>
        <p:nvSpPr>
          <p:cNvPr id="548" name="CustomShape 24"/>
          <p:cNvSpPr/>
          <p:nvPr/>
        </p:nvSpPr>
        <p:spPr>
          <a:xfrm>
            <a:off x="3560760" y="4572000"/>
            <a:ext cx="411120" cy="516960"/>
          </a:xfrm>
          <a:prstGeom prst="rect">
            <a:avLst/>
          </a:prstGeom>
          <a:noFill/>
          <a:ln>
            <a:noFill/>
          </a:ln>
        </p:spPr>
        <p:txBody>
          <a:bodyPr wrap="none" lIns="90000" rIns="90000" tIns="45000" bIns="45000"/>
          <a:p>
            <a:pPr>
              <a:lnSpc>
                <a:spcPct val="100000"/>
              </a:lnSpc>
            </a:pPr>
            <a:r>
              <a:rPr b="1" lang="fr-FR" sz="2800">
                <a:solidFill>
                  <a:srgbClr val="ffffff"/>
                </a:solidFill>
                <a:latin typeface="Perpetua"/>
              </a:rPr>
              <a:t>v</a:t>
            </a:r>
            <a:endParaRPr/>
          </a:p>
        </p:txBody>
      </p:sp>
    </p:spTree>
  </p:cSld>
  <p:timing>
    <p:tnLst>
      <p:par>
        <p:cTn id="228" dur="indefinite" restart="never" nodeType="tmRoot">
          <p:childTnLst>
            <p:seq>
              <p:cTn id="229" dur="indefinite" nodeType="mainSeq">
                <p:childTnLst>
                  <p:par>
                    <p:cTn id="230" fill="hold">
                      <p:stCondLst>
                        <p:cond delay="indefinite"/>
                      </p:stCondLst>
                      <p:childTnLst>
                        <p:par>
                          <p:cTn id="231" fill="hold">
                            <p:stCondLst>
                              <p:cond delay="0"/>
                            </p:stCondLst>
                            <p:childTnLst>
                              <p:par>
                                <p:cTn id="232" nodeType="clickEffect" fill="hold" presetClass="entr" presetID="1">
                                  <p:stCondLst>
                                    <p:cond delay="0"/>
                                  </p:stCondLst>
                                  <p:childTnLst>
                                    <p:set>
                                      <p:cBhvr>
                                        <p:cTn id="233" dur="1" fill="hold">
                                          <p:stCondLst>
                                            <p:cond delay="0"/>
                                          </p:stCondLst>
                                        </p:cTn>
                                        <p:tgtEl>
                                          <p:spTgt spid="526">
                                            <p:txEl>
                                              <p:pRg st="26" end="78"/>
                                            </p:txEl>
                                          </p:spTgt>
                                        </p:tgtEl>
                                        <p:attrNameLst>
                                          <p:attrName>style.visibility</p:attrName>
                                        </p:attrNameLst>
                                      </p:cBhvr>
                                      <p:to>
                                        <p:strVal val="visible"/>
                                      </p:to>
                                    </p:set>
                                  </p:childTnLst>
                                </p:cTn>
                              </p:par>
                              <p:par>
                                <p:cTn id="234" nodeType="withEffect" fill="hold" presetClass="entr" presetID="10">
                                  <p:stCondLst>
                                    <p:cond delay="0"/>
                                  </p:stCondLst>
                                  <p:childTnLst>
                                    <p:set>
                                      <p:cBhvr>
                                        <p:cTn id="235" dur="1" fill="hold">
                                          <p:stCondLst>
                                            <p:cond delay="0"/>
                                          </p:stCondLst>
                                        </p:cTn>
                                        <p:tgtEl>
                                          <p:spTgt spid="548"/>
                                        </p:tgtEl>
                                        <p:attrNameLst>
                                          <p:attrName>style.visibility</p:attrName>
                                        </p:attrNameLst>
                                      </p:cBhvr>
                                      <p:to>
                                        <p:strVal val="visible"/>
                                      </p:to>
                                    </p:set>
                                    <p:animEffect filter="fade" transition="in">
                                      <p:cBhvr additive="repl">
                                        <p:cTn id="236" dur="500"/>
                                        <p:tgtEl>
                                          <p:spTgt spid="548"/>
                                        </p:tgtEl>
                                      </p:cBhvr>
                                    </p:animEffect>
                                  </p:childTnLst>
                                </p:cTn>
                              </p:par>
                              <p:par>
                                <p:cTn id="237" nodeType="withEffect" fill="hold" presetClass="entr" presetID="1">
                                  <p:stCondLst>
                                    <p:cond delay="0"/>
                                  </p:stCondLst>
                                  <p:childTnLst>
                                    <p:set>
                                      <p:cBhvr>
                                        <p:cTn id="238" dur="1" fill="hold">
                                          <p:stCondLst>
                                            <p:cond delay="0"/>
                                          </p:stCondLst>
                                        </p:cTn>
                                        <p:tgtEl>
                                          <p:spTgt spid="528"/>
                                        </p:tgtEl>
                                        <p:attrNameLst>
                                          <p:attrName>style.visibility</p:attrName>
                                        </p:attrNameLst>
                                      </p:cBhvr>
                                      <p:to>
                                        <p:strVal val="visible"/>
                                      </p:to>
                                    </p:set>
                                  </p:childTnLst>
                                </p:cTn>
                              </p:par>
                            </p:childTnLst>
                          </p:cTn>
                        </p:par>
                      </p:childTnLst>
                    </p:cTn>
                  </p:par>
                  <p:par>
                    <p:cTn id="239" fill="hold">
                      <p:stCondLst>
                        <p:cond delay="indefinite"/>
                      </p:stCondLst>
                      <p:childTnLst>
                        <p:par>
                          <p:cTn id="240" fill="hold">
                            <p:stCondLst>
                              <p:cond delay="0"/>
                            </p:stCondLst>
                            <p:childTnLst>
                              <p:par>
                                <p:cTn id="241" nodeType="clickEffect" fill="hold" presetClass="entr" presetID="10">
                                  <p:stCondLst>
                                    <p:cond delay="0"/>
                                  </p:stCondLst>
                                  <p:childTnLst>
                                    <p:set>
                                      <p:cBhvr>
                                        <p:cTn id="242" dur="1" fill="hold">
                                          <p:stCondLst>
                                            <p:cond delay="0"/>
                                          </p:stCondLst>
                                        </p:cTn>
                                        <p:tgtEl>
                                          <p:spTgt spid="529">
                                            <p:txEl>
                                              <p:pRg st="0" end="32"/>
                                            </p:txEl>
                                          </p:spTgt>
                                        </p:tgtEl>
                                        <p:attrNameLst>
                                          <p:attrName>style.visibility</p:attrName>
                                        </p:attrNameLst>
                                      </p:cBhvr>
                                      <p:to>
                                        <p:strVal val="visible"/>
                                      </p:to>
                                    </p:set>
                                    <p:animEffect filter="fade" transition="in">
                                      <p:cBhvr additive="repl">
                                        <p:cTn id="243" dur="500"/>
                                        <p:tgtEl>
                                          <p:spTgt spid="529">
                                            <p:txEl>
                                              <p:pRg st="0" end="32"/>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549" name="Picture 30" descr=""/>
          <p:cNvPicPr/>
          <p:nvPr/>
        </p:nvPicPr>
        <p:blipFill>
          <a:blip r:embed="rId1"/>
          <a:stretch>
            <a:fillRect/>
          </a:stretch>
        </p:blipFill>
        <p:spPr>
          <a:xfrm>
            <a:off x="3048120" y="2801880"/>
            <a:ext cx="2514240" cy="1342800"/>
          </a:xfrm>
          <a:prstGeom prst="rect">
            <a:avLst/>
          </a:prstGeom>
          <a:ln w="9360">
            <a:noFill/>
          </a:ln>
        </p:spPr>
      </p:pic>
      <p:sp>
        <p:nvSpPr>
          <p:cNvPr id="550" name="CustomShape 1"/>
          <p:cNvSpPr/>
          <p:nvPr/>
        </p:nvSpPr>
        <p:spPr>
          <a:xfrm>
            <a:off x="2895480" y="2697120"/>
            <a:ext cx="837720" cy="761760"/>
          </a:xfrm>
          <a:prstGeom prst="ellipse">
            <a:avLst/>
          </a:prstGeom>
          <a:noFill/>
          <a:ln cap="rnd" w="38160">
            <a:solidFill>
              <a:srgbClr val="0000ff"/>
            </a:solidFill>
            <a:custDash>
              <a:ds d="424000" sp="318000"/>
            </a:custDash>
            <a:round/>
          </a:ln>
        </p:spPr>
      </p:sp>
      <p:sp>
        <p:nvSpPr>
          <p:cNvPr id="551" name="CustomShape 2"/>
          <p:cNvSpPr/>
          <p:nvPr/>
        </p:nvSpPr>
        <p:spPr>
          <a:xfrm>
            <a:off x="4343400" y="2697120"/>
            <a:ext cx="837720" cy="761760"/>
          </a:xfrm>
          <a:prstGeom prst="ellipse">
            <a:avLst/>
          </a:prstGeom>
          <a:noFill/>
          <a:ln cap="rnd" w="38160">
            <a:solidFill>
              <a:srgbClr val="0000ff"/>
            </a:solidFill>
            <a:custDash>
              <a:ds d="424000" sp="318000"/>
            </a:custDash>
            <a:round/>
          </a:ln>
        </p:spPr>
      </p:sp>
      <p:sp>
        <p:nvSpPr>
          <p:cNvPr id="552" name="CustomShape 3"/>
          <p:cNvSpPr/>
          <p:nvPr/>
        </p:nvSpPr>
        <p:spPr>
          <a:xfrm>
            <a:off x="11160" y="6289200"/>
            <a:ext cx="9433440" cy="486360"/>
          </a:xfrm>
          <a:prstGeom prst="rect">
            <a:avLst/>
          </a:prstGeom>
          <a:noFill/>
          <a:ln w="9360">
            <a:noFill/>
          </a:ln>
        </p:spPr>
        <p:txBody>
          <a:bodyPr wrap="none" lIns="90000" rIns="90000" tIns="45000" bIns="45000"/>
          <a:p>
            <a:pPr>
              <a:lnSpc>
                <a:spcPct val="100000"/>
              </a:lnSpc>
            </a:pPr>
            <a:r>
              <a:rPr b="1" lang="fr-FR" sz="2600">
                <a:solidFill>
                  <a:srgbClr val="c00000"/>
                </a:solidFill>
                <a:latin typeface="Perpetua"/>
              </a:rPr>
              <a:t>More spreading orders = more likely to be source</a:t>
            </a:r>
            <a:endParaRPr/>
          </a:p>
        </p:txBody>
      </p:sp>
      <p:sp>
        <p:nvSpPr>
          <p:cNvPr id="553" name="TextShape 4"/>
          <p:cNvSpPr txBox="1"/>
          <p:nvPr/>
        </p:nvSpPr>
        <p:spPr>
          <a:xfrm>
            <a:off x="914400" y="274680"/>
            <a:ext cx="7772040" cy="1142640"/>
          </a:xfrm>
          <a:prstGeom prst="rect">
            <a:avLst/>
          </a:prstGeom>
        </p:spPr>
        <p:txBody>
          <a:bodyPr lIns="90000" rIns="90000" tIns="45000" bIns="91440" anchor="b"/>
          <a:p>
            <a:pPr>
              <a:lnSpc>
                <a:spcPct val="100000"/>
              </a:lnSpc>
            </a:pPr>
            <a:r>
              <a:rPr lang="en-US" sz="4000">
                <a:solidFill>
                  <a:srgbClr val="696464"/>
                </a:solidFill>
                <a:latin typeface="Franklin Gothic Book"/>
              </a:rPr>
              <a:t>Rumor Spreading Order</a:t>
            </a:r>
            <a:endParaRPr/>
          </a:p>
        </p:txBody>
      </p:sp>
      <p:sp>
        <p:nvSpPr>
          <p:cNvPr id="554" name="TextShape 5"/>
          <p:cNvSpPr txBox="1"/>
          <p:nvPr/>
        </p:nvSpPr>
        <p:spPr>
          <a:xfrm>
            <a:off x="914400" y="1447920"/>
            <a:ext cx="8229240" cy="1142640"/>
          </a:xfrm>
          <a:prstGeom prst="rect">
            <a:avLst/>
          </a:prstGeom>
        </p:spPr>
        <p:txBody>
          <a:bodyPr lIns="90000" rIns="90000" tIns="45000" bIns="45000"/>
          <a:p>
            <a:pPr>
              <a:lnSpc>
                <a:spcPct val="90000"/>
              </a:lnSpc>
              <a:buSzPct val="85000"/>
              <a:buFont typeface="Wingdings 2" charset="2"/>
              <a:buChar char=""/>
            </a:pPr>
            <a:r>
              <a:rPr lang="en-US" sz="2600">
                <a:solidFill>
                  <a:srgbClr val="000000"/>
                </a:solidFill>
                <a:latin typeface="Perpetua"/>
              </a:rPr>
              <a:t>Rumor spreading order not known</a:t>
            </a:r>
            <a:endParaRPr/>
          </a:p>
          <a:p>
            <a:pPr>
              <a:lnSpc>
                <a:spcPct val="90000"/>
              </a:lnSpc>
              <a:buSzPct val="85000"/>
              <a:buFont typeface="Wingdings 2" charset="2"/>
              <a:buChar char=""/>
            </a:pPr>
            <a:r>
              <a:rPr lang="en-US" sz="2600">
                <a:solidFill>
                  <a:srgbClr val="000000"/>
                </a:solidFill>
                <a:latin typeface="Perpetua"/>
              </a:rPr>
              <a:t>Only spreading constraints are available</a:t>
            </a:r>
            <a:endParaRPr/>
          </a:p>
        </p:txBody>
      </p:sp>
      <p:sp>
        <p:nvSpPr>
          <p:cNvPr id="555" name="CustomShape 6"/>
          <p:cNvSpPr/>
          <p:nvPr/>
        </p:nvSpPr>
        <p:spPr>
          <a:xfrm>
            <a:off x="2863440" y="4139640"/>
            <a:ext cx="426600" cy="516960"/>
          </a:xfrm>
          <a:prstGeom prst="rect">
            <a:avLst/>
          </a:prstGeom>
          <a:noFill/>
          <a:ln>
            <a:noFill/>
          </a:ln>
        </p:spPr>
        <p:txBody>
          <a:bodyPr wrap="none" lIns="90000" rIns="90000" tIns="45000" bIns="45000"/>
          <a:p>
            <a:pPr>
              <a:lnSpc>
                <a:spcPct val="100000"/>
              </a:lnSpc>
            </a:pPr>
            <a:r>
              <a:rPr b="1" lang="fr-FR" sz="2800">
                <a:solidFill>
                  <a:srgbClr val="000000"/>
                </a:solidFill>
                <a:latin typeface="Perpetua"/>
              </a:rPr>
              <a:t>1</a:t>
            </a:r>
            <a:endParaRPr/>
          </a:p>
        </p:txBody>
      </p:sp>
      <p:sp>
        <p:nvSpPr>
          <p:cNvPr id="556" name="CustomShape 7"/>
          <p:cNvSpPr/>
          <p:nvPr/>
        </p:nvSpPr>
        <p:spPr>
          <a:xfrm>
            <a:off x="4730760" y="4139640"/>
            <a:ext cx="426600" cy="516960"/>
          </a:xfrm>
          <a:prstGeom prst="rect">
            <a:avLst/>
          </a:prstGeom>
          <a:noFill/>
          <a:ln>
            <a:noFill/>
          </a:ln>
        </p:spPr>
        <p:txBody>
          <a:bodyPr wrap="none" lIns="90000" rIns="90000" tIns="45000" bIns="45000"/>
          <a:p>
            <a:pPr>
              <a:lnSpc>
                <a:spcPct val="100000"/>
              </a:lnSpc>
            </a:pPr>
            <a:r>
              <a:rPr b="1" lang="fr-FR" sz="2800">
                <a:solidFill>
                  <a:srgbClr val="000000"/>
                </a:solidFill>
                <a:latin typeface="Perpetua"/>
              </a:rPr>
              <a:t>3</a:t>
            </a:r>
            <a:endParaRPr/>
          </a:p>
        </p:txBody>
      </p:sp>
      <p:sp>
        <p:nvSpPr>
          <p:cNvPr id="557" name="CustomShape 8"/>
          <p:cNvSpPr/>
          <p:nvPr/>
        </p:nvSpPr>
        <p:spPr>
          <a:xfrm>
            <a:off x="3789000" y="4139640"/>
            <a:ext cx="426600" cy="516960"/>
          </a:xfrm>
          <a:prstGeom prst="rect">
            <a:avLst/>
          </a:prstGeom>
          <a:noFill/>
          <a:ln>
            <a:noFill/>
          </a:ln>
        </p:spPr>
        <p:txBody>
          <a:bodyPr wrap="none" lIns="90000" rIns="90000" tIns="45000" bIns="45000"/>
          <a:p>
            <a:pPr>
              <a:lnSpc>
                <a:spcPct val="100000"/>
              </a:lnSpc>
            </a:pPr>
            <a:r>
              <a:rPr b="1" lang="fr-FR" sz="2800">
                <a:solidFill>
                  <a:srgbClr val="000000"/>
                </a:solidFill>
                <a:latin typeface="Perpetua"/>
              </a:rPr>
              <a:t>2</a:t>
            </a:r>
            <a:endParaRPr/>
          </a:p>
        </p:txBody>
      </p:sp>
      <p:sp>
        <p:nvSpPr>
          <p:cNvPr id="558" name="CustomShape 9"/>
          <p:cNvSpPr/>
          <p:nvPr/>
        </p:nvSpPr>
        <p:spPr>
          <a:xfrm>
            <a:off x="5679000" y="4139640"/>
            <a:ext cx="426600" cy="516960"/>
          </a:xfrm>
          <a:prstGeom prst="rect">
            <a:avLst/>
          </a:prstGeom>
          <a:noFill/>
          <a:ln>
            <a:noFill/>
          </a:ln>
        </p:spPr>
        <p:txBody>
          <a:bodyPr wrap="none" lIns="90000" rIns="90000" tIns="45000" bIns="45000"/>
          <a:p>
            <a:pPr>
              <a:lnSpc>
                <a:spcPct val="100000"/>
              </a:lnSpc>
            </a:pPr>
            <a:r>
              <a:rPr b="1" lang="fr-FR" sz="2800">
                <a:solidFill>
                  <a:srgbClr val="000000"/>
                </a:solidFill>
                <a:latin typeface="Perpetua"/>
              </a:rPr>
              <a:t>4</a:t>
            </a:r>
            <a:endParaRPr/>
          </a:p>
        </p:txBody>
      </p:sp>
      <p:sp>
        <p:nvSpPr>
          <p:cNvPr id="559" name="CustomShape 10"/>
          <p:cNvSpPr/>
          <p:nvPr/>
        </p:nvSpPr>
        <p:spPr>
          <a:xfrm>
            <a:off x="3234960" y="4310280"/>
            <a:ext cx="587520" cy="261360"/>
          </a:xfrm>
          <a:prstGeom prst="rightArrow">
            <a:avLst>
              <a:gd name="adj1" fmla="val 50000"/>
              <a:gd name="adj2" fmla="val 50000"/>
            </a:avLst>
          </a:prstGeom>
          <a:solidFill>
            <a:srgbClr val="d34817"/>
          </a:solidFill>
          <a:ln w="12600">
            <a:solidFill>
              <a:srgbClr val="9c3510"/>
            </a:solidFill>
            <a:round/>
          </a:ln>
        </p:spPr>
      </p:sp>
      <p:sp>
        <p:nvSpPr>
          <p:cNvPr id="560" name="CustomShape 11"/>
          <p:cNvSpPr/>
          <p:nvPr/>
        </p:nvSpPr>
        <p:spPr>
          <a:xfrm>
            <a:off x="3076920" y="4617360"/>
            <a:ext cx="1866960" cy="182880"/>
          </a:xfrm>
          <a:prstGeom prst="curvedUpArrow">
            <a:avLst>
              <a:gd name="adj1" fmla="val 25000"/>
              <a:gd name="adj2" fmla="val 50000"/>
              <a:gd name="adj3" fmla="val 25000"/>
            </a:avLst>
          </a:prstGeom>
          <a:solidFill>
            <a:srgbClr val="d34817"/>
          </a:solidFill>
          <a:ln w="12600">
            <a:solidFill>
              <a:srgbClr val="9c3510"/>
            </a:solidFill>
            <a:round/>
          </a:ln>
        </p:spPr>
      </p:sp>
      <p:sp>
        <p:nvSpPr>
          <p:cNvPr id="561" name="CustomShape 12"/>
          <p:cNvSpPr/>
          <p:nvPr/>
        </p:nvSpPr>
        <p:spPr>
          <a:xfrm>
            <a:off x="5096520" y="4331880"/>
            <a:ext cx="587520" cy="261360"/>
          </a:xfrm>
          <a:prstGeom prst="rightArrow">
            <a:avLst>
              <a:gd name="adj1" fmla="val 50000"/>
              <a:gd name="adj2" fmla="val 50000"/>
            </a:avLst>
          </a:prstGeom>
          <a:solidFill>
            <a:srgbClr val="d34817"/>
          </a:solidFill>
          <a:ln w="12600">
            <a:solidFill>
              <a:srgbClr val="9c3510"/>
            </a:solidFill>
            <a:round/>
          </a:ln>
        </p:spPr>
      </p:sp>
      <p:sp>
        <p:nvSpPr>
          <p:cNvPr id="562" name="CustomShape 13"/>
          <p:cNvSpPr/>
          <p:nvPr/>
        </p:nvSpPr>
        <p:spPr>
          <a:xfrm>
            <a:off x="2804760" y="5511240"/>
            <a:ext cx="426600" cy="516960"/>
          </a:xfrm>
          <a:prstGeom prst="rect">
            <a:avLst/>
          </a:prstGeom>
          <a:noFill/>
          <a:ln>
            <a:noFill/>
          </a:ln>
        </p:spPr>
        <p:txBody>
          <a:bodyPr wrap="none" lIns="90000" rIns="90000" tIns="45000" bIns="45000"/>
          <a:p>
            <a:pPr>
              <a:lnSpc>
                <a:spcPct val="100000"/>
              </a:lnSpc>
            </a:pPr>
            <a:r>
              <a:rPr b="1" lang="fr-FR" sz="2800">
                <a:solidFill>
                  <a:srgbClr val="000000"/>
                </a:solidFill>
                <a:latin typeface="Perpetua"/>
              </a:rPr>
              <a:t>1</a:t>
            </a:r>
            <a:endParaRPr/>
          </a:p>
        </p:txBody>
      </p:sp>
      <p:sp>
        <p:nvSpPr>
          <p:cNvPr id="563" name="CustomShape 14"/>
          <p:cNvSpPr/>
          <p:nvPr/>
        </p:nvSpPr>
        <p:spPr>
          <a:xfrm>
            <a:off x="4683960" y="5511240"/>
            <a:ext cx="426600" cy="516960"/>
          </a:xfrm>
          <a:prstGeom prst="rect">
            <a:avLst/>
          </a:prstGeom>
          <a:noFill/>
          <a:ln>
            <a:noFill/>
          </a:ln>
        </p:spPr>
        <p:txBody>
          <a:bodyPr wrap="none" lIns="90000" rIns="90000" tIns="45000" bIns="45000"/>
          <a:p>
            <a:pPr>
              <a:lnSpc>
                <a:spcPct val="100000"/>
              </a:lnSpc>
            </a:pPr>
            <a:r>
              <a:rPr b="1" lang="fr-FR" sz="2800">
                <a:solidFill>
                  <a:srgbClr val="000000"/>
                </a:solidFill>
                <a:latin typeface="Perpetua"/>
              </a:rPr>
              <a:t>4</a:t>
            </a:r>
            <a:endParaRPr/>
          </a:p>
        </p:txBody>
      </p:sp>
      <p:sp>
        <p:nvSpPr>
          <p:cNvPr id="564" name="CustomShape 15"/>
          <p:cNvSpPr/>
          <p:nvPr/>
        </p:nvSpPr>
        <p:spPr>
          <a:xfrm>
            <a:off x="3724920" y="5511240"/>
            <a:ext cx="426600" cy="516960"/>
          </a:xfrm>
          <a:prstGeom prst="rect">
            <a:avLst/>
          </a:prstGeom>
          <a:noFill/>
          <a:ln>
            <a:noFill/>
          </a:ln>
        </p:spPr>
        <p:txBody>
          <a:bodyPr wrap="none" lIns="90000" rIns="90000" tIns="45000" bIns="45000"/>
          <a:p>
            <a:pPr>
              <a:lnSpc>
                <a:spcPct val="100000"/>
              </a:lnSpc>
            </a:pPr>
            <a:r>
              <a:rPr b="1" lang="fr-FR" sz="2800">
                <a:solidFill>
                  <a:srgbClr val="000000"/>
                </a:solidFill>
                <a:latin typeface="Perpetua"/>
              </a:rPr>
              <a:t>3</a:t>
            </a:r>
            <a:endParaRPr/>
          </a:p>
        </p:txBody>
      </p:sp>
      <p:sp>
        <p:nvSpPr>
          <p:cNvPr id="565" name="CustomShape 16"/>
          <p:cNvSpPr/>
          <p:nvPr/>
        </p:nvSpPr>
        <p:spPr>
          <a:xfrm>
            <a:off x="5613840" y="5511240"/>
            <a:ext cx="426600" cy="516960"/>
          </a:xfrm>
          <a:prstGeom prst="rect">
            <a:avLst/>
          </a:prstGeom>
          <a:noFill/>
          <a:ln>
            <a:noFill/>
          </a:ln>
        </p:spPr>
        <p:txBody>
          <a:bodyPr wrap="none" lIns="90000" rIns="90000" tIns="45000" bIns="45000"/>
          <a:p>
            <a:pPr>
              <a:lnSpc>
                <a:spcPct val="100000"/>
              </a:lnSpc>
            </a:pPr>
            <a:r>
              <a:rPr b="1" lang="fr-FR" sz="2800">
                <a:solidFill>
                  <a:srgbClr val="000000"/>
                </a:solidFill>
                <a:latin typeface="Perpetua"/>
              </a:rPr>
              <a:t>2</a:t>
            </a:r>
            <a:endParaRPr/>
          </a:p>
        </p:txBody>
      </p:sp>
      <p:sp>
        <p:nvSpPr>
          <p:cNvPr id="566" name="CustomShape 17"/>
          <p:cNvSpPr/>
          <p:nvPr/>
        </p:nvSpPr>
        <p:spPr>
          <a:xfrm>
            <a:off x="3176280" y="5681880"/>
            <a:ext cx="587520" cy="261360"/>
          </a:xfrm>
          <a:prstGeom prst="rightArrow">
            <a:avLst>
              <a:gd name="adj1" fmla="val 50000"/>
              <a:gd name="adj2" fmla="val 50000"/>
            </a:avLst>
          </a:prstGeom>
          <a:solidFill>
            <a:srgbClr val="d34817"/>
          </a:solidFill>
          <a:ln w="12600">
            <a:solidFill>
              <a:srgbClr val="9c3510"/>
            </a:solidFill>
            <a:round/>
          </a:ln>
        </p:spPr>
      </p:sp>
      <p:sp>
        <p:nvSpPr>
          <p:cNvPr id="567" name="CustomShape 18"/>
          <p:cNvSpPr/>
          <p:nvPr/>
        </p:nvSpPr>
        <p:spPr>
          <a:xfrm>
            <a:off x="3018240" y="5943600"/>
            <a:ext cx="2808720" cy="228240"/>
          </a:xfrm>
          <a:prstGeom prst="curvedUpArrow">
            <a:avLst>
              <a:gd name="adj1" fmla="val 25000"/>
              <a:gd name="adj2" fmla="val 50000"/>
              <a:gd name="adj3" fmla="val 25000"/>
            </a:avLst>
          </a:prstGeom>
          <a:solidFill>
            <a:srgbClr val="d34817"/>
          </a:solidFill>
          <a:ln w="12600">
            <a:solidFill>
              <a:srgbClr val="9c3510"/>
            </a:solidFill>
            <a:round/>
          </a:ln>
        </p:spPr>
      </p:sp>
      <p:sp>
        <p:nvSpPr>
          <p:cNvPr id="568" name="CustomShape 19"/>
          <p:cNvSpPr/>
          <p:nvPr/>
        </p:nvSpPr>
        <p:spPr>
          <a:xfrm>
            <a:off x="4114800" y="5703480"/>
            <a:ext cx="587520" cy="261360"/>
          </a:xfrm>
          <a:prstGeom prst="rightArrow">
            <a:avLst>
              <a:gd name="adj1" fmla="val 50000"/>
              <a:gd name="adj2" fmla="val 50000"/>
            </a:avLst>
          </a:prstGeom>
          <a:solidFill>
            <a:srgbClr val="d34817"/>
          </a:solidFill>
          <a:ln w="12600">
            <a:solidFill>
              <a:srgbClr val="9c3510"/>
            </a:solidFill>
            <a:round/>
          </a:ln>
        </p:spPr>
      </p:sp>
      <p:sp>
        <p:nvSpPr>
          <p:cNvPr id="569" name="CustomShape 20"/>
          <p:cNvSpPr/>
          <p:nvPr/>
        </p:nvSpPr>
        <p:spPr>
          <a:xfrm>
            <a:off x="4731120" y="4145040"/>
            <a:ext cx="426600" cy="516960"/>
          </a:xfrm>
          <a:prstGeom prst="rect">
            <a:avLst/>
          </a:prstGeom>
          <a:noFill/>
          <a:ln>
            <a:noFill/>
          </a:ln>
        </p:spPr>
        <p:txBody>
          <a:bodyPr wrap="none" lIns="90000" rIns="90000" tIns="45000" bIns="45000"/>
          <a:p>
            <a:pPr>
              <a:lnSpc>
                <a:spcPct val="100000"/>
              </a:lnSpc>
            </a:pPr>
            <a:r>
              <a:rPr b="1" lang="fr-FR" sz="2800">
                <a:solidFill>
                  <a:srgbClr val="000000"/>
                </a:solidFill>
                <a:latin typeface="Perpetua"/>
              </a:rPr>
              <a:t>2</a:t>
            </a:r>
            <a:endParaRPr/>
          </a:p>
        </p:txBody>
      </p:sp>
      <p:sp>
        <p:nvSpPr>
          <p:cNvPr id="570" name="CustomShape 21"/>
          <p:cNvSpPr/>
          <p:nvPr/>
        </p:nvSpPr>
        <p:spPr>
          <a:xfrm>
            <a:off x="6577200" y="4145040"/>
            <a:ext cx="426600" cy="516960"/>
          </a:xfrm>
          <a:prstGeom prst="rect">
            <a:avLst/>
          </a:prstGeom>
          <a:noFill/>
          <a:ln>
            <a:noFill/>
          </a:ln>
        </p:spPr>
        <p:txBody>
          <a:bodyPr wrap="none" lIns="90000" rIns="90000" tIns="45000" bIns="45000"/>
          <a:p>
            <a:pPr>
              <a:lnSpc>
                <a:spcPct val="100000"/>
              </a:lnSpc>
            </a:pPr>
            <a:r>
              <a:rPr b="1" lang="fr-FR" sz="2800">
                <a:solidFill>
                  <a:srgbClr val="000000"/>
                </a:solidFill>
                <a:latin typeface="Perpetua"/>
              </a:rPr>
              <a:t>3</a:t>
            </a:r>
            <a:endParaRPr/>
          </a:p>
        </p:txBody>
      </p:sp>
      <p:sp>
        <p:nvSpPr>
          <p:cNvPr id="571" name="CustomShape 22"/>
          <p:cNvSpPr/>
          <p:nvPr/>
        </p:nvSpPr>
        <p:spPr>
          <a:xfrm>
            <a:off x="5613480" y="4145040"/>
            <a:ext cx="426600" cy="516960"/>
          </a:xfrm>
          <a:prstGeom prst="rect">
            <a:avLst/>
          </a:prstGeom>
          <a:noFill/>
          <a:ln>
            <a:noFill/>
          </a:ln>
        </p:spPr>
        <p:txBody>
          <a:bodyPr wrap="none" lIns="90000" rIns="90000" tIns="45000" bIns="45000"/>
          <a:p>
            <a:pPr>
              <a:lnSpc>
                <a:spcPct val="100000"/>
              </a:lnSpc>
            </a:pPr>
            <a:r>
              <a:rPr b="1" lang="fr-FR" sz="2800">
                <a:solidFill>
                  <a:srgbClr val="000000"/>
                </a:solidFill>
                <a:latin typeface="Perpetua"/>
              </a:rPr>
              <a:t>1</a:t>
            </a:r>
            <a:endParaRPr/>
          </a:p>
        </p:txBody>
      </p:sp>
      <p:sp>
        <p:nvSpPr>
          <p:cNvPr id="572" name="CustomShape 23"/>
          <p:cNvSpPr/>
          <p:nvPr/>
        </p:nvSpPr>
        <p:spPr>
          <a:xfrm>
            <a:off x="7525080" y="4145040"/>
            <a:ext cx="426600" cy="516960"/>
          </a:xfrm>
          <a:prstGeom prst="rect">
            <a:avLst/>
          </a:prstGeom>
          <a:noFill/>
          <a:ln>
            <a:noFill/>
          </a:ln>
        </p:spPr>
        <p:txBody>
          <a:bodyPr wrap="none" lIns="90000" rIns="90000" tIns="45000" bIns="45000"/>
          <a:p>
            <a:pPr>
              <a:lnSpc>
                <a:spcPct val="100000"/>
              </a:lnSpc>
            </a:pPr>
            <a:r>
              <a:rPr b="1" lang="fr-FR" sz="2800">
                <a:solidFill>
                  <a:srgbClr val="000000"/>
                </a:solidFill>
                <a:latin typeface="Perpetua"/>
              </a:rPr>
              <a:t>4</a:t>
            </a:r>
            <a:endParaRPr/>
          </a:p>
        </p:txBody>
      </p:sp>
      <p:sp>
        <p:nvSpPr>
          <p:cNvPr id="573" name="CustomShape 24"/>
          <p:cNvSpPr/>
          <p:nvPr/>
        </p:nvSpPr>
        <p:spPr>
          <a:xfrm>
            <a:off x="5081040" y="4315680"/>
            <a:ext cx="587520" cy="261360"/>
          </a:xfrm>
          <a:prstGeom prst="rightArrow">
            <a:avLst>
              <a:gd name="adj1" fmla="val 50000"/>
              <a:gd name="adj2" fmla="val 50000"/>
            </a:avLst>
          </a:prstGeom>
          <a:solidFill>
            <a:srgbClr val="d34817"/>
          </a:solidFill>
          <a:ln w="12600">
            <a:solidFill>
              <a:srgbClr val="9c3510"/>
            </a:solidFill>
            <a:round/>
          </a:ln>
        </p:spPr>
      </p:sp>
      <p:sp>
        <p:nvSpPr>
          <p:cNvPr id="574" name="CustomShape 25"/>
          <p:cNvSpPr/>
          <p:nvPr/>
        </p:nvSpPr>
        <p:spPr>
          <a:xfrm>
            <a:off x="6019920" y="4337280"/>
            <a:ext cx="587520" cy="261360"/>
          </a:xfrm>
          <a:prstGeom prst="rightArrow">
            <a:avLst>
              <a:gd name="adj1" fmla="val 50000"/>
              <a:gd name="adj2" fmla="val 50000"/>
            </a:avLst>
          </a:prstGeom>
          <a:solidFill>
            <a:srgbClr val="d34817"/>
          </a:solidFill>
          <a:ln w="12600">
            <a:solidFill>
              <a:srgbClr val="9c3510"/>
            </a:solidFill>
            <a:round/>
          </a:ln>
        </p:spPr>
      </p:sp>
      <p:sp>
        <p:nvSpPr>
          <p:cNvPr id="575" name="CustomShape 26"/>
          <p:cNvSpPr/>
          <p:nvPr/>
        </p:nvSpPr>
        <p:spPr>
          <a:xfrm>
            <a:off x="7005240" y="4343400"/>
            <a:ext cx="587520" cy="261360"/>
          </a:xfrm>
          <a:prstGeom prst="rightArrow">
            <a:avLst>
              <a:gd name="adj1" fmla="val 50000"/>
              <a:gd name="adj2" fmla="val 50000"/>
            </a:avLst>
          </a:prstGeom>
          <a:solidFill>
            <a:srgbClr val="d34817"/>
          </a:solidFill>
          <a:ln w="12600">
            <a:solidFill>
              <a:srgbClr val="9c3510"/>
            </a:solidFill>
            <a:round/>
          </a:ln>
        </p:spPr>
      </p:sp>
      <p:sp>
        <p:nvSpPr>
          <p:cNvPr id="576" name="CustomShape 27"/>
          <p:cNvSpPr/>
          <p:nvPr/>
        </p:nvSpPr>
        <p:spPr>
          <a:xfrm>
            <a:off x="2804760" y="4825440"/>
            <a:ext cx="426600" cy="516960"/>
          </a:xfrm>
          <a:prstGeom prst="rect">
            <a:avLst/>
          </a:prstGeom>
          <a:noFill/>
          <a:ln>
            <a:noFill/>
          </a:ln>
        </p:spPr>
        <p:txBody>
          <a:bodyPr wrap="none" lIns="90000" rIns="90000" tIns="45000" bIns="45000"/>
          <a:p>
            <a:pPr>
              <a:lnSpc>
                <a:spcPct val="100000"/>
              </a:lnSpc>
            </a:pPr>
            <a:r>
              <a:rPr b="1" lang="fr-FR" sz="2800">
                <a:solidFill>
                  <a:srgbClr val="000000"/>
                </a:solidFill>
                <a:latin typeface="Perpetua"/>
              </a:rPr>
              <a:t>1</a:t>
            </a:r>
            <a:endParaRPr/>
          </a:p>
        </p:txBody>
      </p:sp>
      <p:sp>
        <p:nvSpPr>
          <p:cNvPr id="577" name="CustomShape 28"/>
          <p:cNvSpPr/>
          <p:nvPr/>
        </p:nvSpPr>
        <p:spPr>
          <a:xfrm>
            <a:off x="4677480" y="4825440"/>
            <a:ext cx="426600" cy="516960"/>
          </a:xfrm>
          <a:prstGeom prst="rect">
            <a:avLst/>
          </a:prstGeom>
          <a:noFill/>
          <a:ln>
            <a:noFill/>
          </a:ln>
        </p:spPr>
        <p:txBody>
          <a:bodyPr wrap="none" lIns="90000" rIns="90000" tIns="45000" bIns="45000"/>
          <a:p>
            <a:pPr>
              <a:lnSpc>
                <a:spcPct val="100000"/>
              </a:lnSpc>
            </a:pPr>
            <a:r>
              <a:rPr b="1" lang="fr-FR" sz="2800">
                <a:solidFill>
                  <a:srgbClr val="000000"/>
                </a:solidFill>
                <a:latin typeface="Perpetua"/>
              </a:rPr>
              <a:t>2</a:t>
            </a:r>
            <a:endParaRPr/>
          </a:p>
        </p:txBody>
      </p:sp>
      <p:sp>
        <p:nvSpPr>
          <p:cNvPr id="578" name="CustomShape 29"/>
          <p:cNvSpPr/>
          <p:nvPr/>
        </p:nvSpPr>
        <p:spPr>
          <a:xfrm>
            <a:off x="3724920" y="4825440"/>
            <a:ext cx="426600" cy="516960"/>
          </a:xfrm>
          <a:prstGeom prst="rect">
            <a:avLst/>
          </a:prstGeom>
          <a:noFill/>
          <a:ln>
            <a:noFill/>
          </a:ln>
        </p:spPr>
        <p:txBody>
          <a:bodyPr wrap="none" lIns="90000" rIns="90000" tIns="45000" bIns="45000"/>
          <a:p>
            <a:pPr>
              <a:lnSpc>
                <a:spcPct val="100000"/>
              </a:lnSpc>
            </a:pPr>
            <a:r>
              <a:rPr b="1" lang="fr-FR" sz="2800">
                <a:solidFill>
                  <a:srgbClr val="000000"/>
                </a:solidFill>
                <a:latin typeface="Perpetua"/>
              </a:rPr>
              <a:t>3</a:t>
            </a:r>
            <a:endParaRPr/>
          </a:p>
        </p:txBody>
      </p:sp>
      <p:sp>
        <p:nvSpPr>
          <p:cNvPr id="579" name="CustomShape 30"/>
          <p:cNvSpPr/>
          <p:nvPr/>
        </p:nvSpPr>
        <p:spPr>
          <a:xfrm>
            <a:off x="5620320" y="4825440"/>
            <a:ext cx="426600" cy="516960"/>
          </a:xfrm>
          <a:prstGeom prst="rect">
            <a:avLst/>
          </a:prstGeom>
          <a:noFill/>
          <a:ln>
            <a:noFill/>
          </a:ln>
        </p:spPr>
        <p:txBody>
          <a:bodyPr wrap="none" lIns="90000" rIns="90000" tIns="45000" bIns="45000"/>
          <a:p>
            <a:pPr>
              <a:lnSpc>
                <a:spcPct val="100000"/>
              </a:lnSpc>
            </a:pPr>
            <a:r>
              <a:rPr b="1" lang="fr-FR" sz="2800">
                <a:solidFill>
                  <a:srgbClr val="000000"/>
                </a:solidFill>
                <a:latin typeface="Perpetua"/>
              </a:rPr>
              <a:t>4</a:t>
            </a:r>
            <a:endParaRPr/>
          </a:p>
        </p:txBody>
      </p:sp>
      <p:sp>
        <p:nvSpPr>
          <p:cNvPr id="580" name="CustomShape 31"/>
          <p:cNvSpPr/>
          <p:nvPr/>
        </p:nvSpPr>
        <p:spPr>
          <a:xfrm>
            <a:off x="3176280" y="4996080"/>
            <a:ext cx="587520" cy="261360"/>
          </a:xfrm>
          <a:prstGeom prst="rightArrow">
            <a:avLst>
              <a:gd name="adj1" fmla="val 50000"/>
              <a:gd name="adj2" fmla="val 50000"/>
            </a:avLst>
          </a:prstGeom>
          <a:solidFill>
            <a:srgbClr val="d34817"/>
          </a:solidFill>
          <a:ln w="12600">
            <a:solidFill>
              <a:srgbClr val="9c3510"/>
            </a:solidFill>
            <a:round/>
          </a:ln>
        </p:spPr>
      </p:sp>
      <p:sp>
        <p:nvSpPr>
          <p:cNvPr id="581" name="CustomShape 32"/>
          <p:cNvSpPr/>
          <p:nvPr/>
        </p:nvSpPr>
        <p:spPr>
          <a:xfrm>
            <a:off x="3018240" y="5303160"/>
            <a:ext cx="1866960" cy="182880"/>
          </a:xfrm>
          <a:prstGeom prst="curvedUpArrow">
            <a:avLst>
              <a:gd name="adj1" fmla="val 25000"/>
              <a:gd name="adj2" fmla="val 50000"/>
              <a:gd name="adj3" fmla="val 25000"/>
            </a:avLst>
          </a:prstGeom>
          <a:solidFill>
            <a:srgbClr val="d34817"/>
          </a:solidFill>
          <a:ln w="12600">
            <a:solidFill>
              <a:srgbClr val="9c3510"/>
            </a:solidFill>
            <a:round/>
          </a:ln>
        </p:spPr>
      </p:sp>
      <p:sp>
        <p:nvSpPr>
          <p:cNvPr id="582" name="CustomShape 33"/>
          <p:cNvSpPr/>
          <p:nvPr/>
        </p:nvSpPr>
        <p:spPr>
          <a:xfrm>
            <a:off x="3999960" y="5303160"/>
            <a:ext cx="1866960" cy="182880"/>
          </a:xfrm>
          <a:prstGeom prst="curvedUpArrow">
            <a:avLst>
              <a:gd name="adj1" fmla="val 25000"/>
              <a:gd name="adj2" fmla="val 50000"/>
              <a:gd name="adj3" fmla="val 25000"/>
            </a:avLst>
          </a:prstGeom>
          <a:solidFill>
            <a:srgbClr val="d34817"/>
          </a:solidFill>
          <a:ln w="12600">
            <a:solidFill>
              <a:srgbClr val="9c3510"/>
            </a:solidFill>
            <a:round/>
          </a:ln>
        </p:spPr>
      </p:sp>
    </p:spTree>
  </p:cSld>
  <p:timing>
    <p:tnLst>
      <p:par>
        <p:cTn id="244" dur="indefinite" restart="never" nodeType="tmRoot">
          <p:childTnLst>
            <p:seq>
              <p:cTn id="245" dur="indefinite" nodeType="mainSeq">
                <p:childTnLst>
                  <p:par>
                    <p:cTn id="246" fill="hold">
                      <p:stCondLst>
                        <p:cond delay="indefinite"/>
                      </p:stCondLst>
                      <p:childTnLst>
                        <p:par>
                          <p:cTn id="247" fill="hold">
                            <p:stCondLst>
                              <p:cond delay="0"/>
                            </p:stCondLst>
                            <p:childTnLst>
                              <p:par>
                                <p:cTn id="248" nodeType="clickEffect" fill="hold" presetClass="entr" presetID="10">
                                  <p:stCondLst>
                                    <p:cond delay="0"/>
                                  </p:stCondLst>
                                  <p:childTnLst>
                                    <p:set>
                                      <p:cBhvr>
                                        <p:cTn id="249" dur="1" fill="hold">
                                          <p:stCondLst>
                                            <p:cond delay="0"/>
                                          </p:stCondLst>
                                        </p:cTn>
                                        <p:tgtEl>
                                          <p:spTgt spid="554">
                                            <p:txEl>
                                              <p:pRg st="0" end="32"/>
                                            </p:txEl>
                                          </p:spTgt>
                                        </p:tgtEl>
                                        <p:attrNameLst>
                                          <p:attrName>style.visibility</p:attrName>
                                        </p:attrNameLst>
                                      </p:cBhvr>
                                      <p:to>
                                        <p:strVal val="visible"/>
                                      </p:to>
                                    </p:set>
                                    <p:animEffect filter="fade" transition="in">
                                      <p:cBhvr additive="repl">
                                        <p:cTn id="250" dur="500"/>
                                        <p:tgtEl>
                                          <p:spTgt spid="554">
                                            <p:txEl>
                                              <p:pRg st="0" end="32"/>
                                            </p:txEl>
                                          </p:spTgt>
                                        </p:tgtEl>
                                      </p:cBhvr>
                                    </p:animEffect>
                                  </p:childTnLst>
                                </p:cTn>
                              </p:par>
                            </p:childTnLst>
                          </p:cTn>
                        </p:par>
                      </p:childTnLst>
                    </p:cTn>
                  </p:par>
                  <p:par>
                    <p:cTn id="251" fill="hold">
                      <p:stCondLst>
                        <p:cond delay="indefinite"/>
                      </p:stCondLst>
                      <p:childTnLst>
                        <p:par>
                          <p:cTn id="252" fill="hold">
                            <p:stCondLst>
                              <p:cond delay="0"/>
                            </p:stCondLst>
                            <p:childTnLst>
                              <p:par>
                                <p:cTn id="253" nodeType="clickEffect" fill="hold" presetClass="entr" presetID="10">
                                  <p:stCondLst>
                                    <p:cond delay="0"/>
                                  </p:stCondLst>
                                  <p:childTnLst>
                                    <p:set>
                                      <p:cBhvr>
                                        <p:cTn id="254" dur="1" fill="hold">
                                          <p:stCondLst>
                                            <p:cond delay="0"/>
                                          </p:stCondLst>
                                        </p:cTn>
                                        <p:tgtEl>
                                          <p:spTgt spid="554">
                                            <p:txEl>
                                              <p:pRg st="32" end="73"/>
                                            </p:txEl>
                                          </p:spTgt>
                                        </p:tgtEl>
                                        <p:attrNameLst>
                                          <p:attrName>style.visibility</p:attrName>
                                        </p:attrNameLst>
                                      </p:cBhvr>
                                      <p:to>
                                        <p:strVal val="visible"/>
                                      </p:to>
                                    </p:set>
                                    <p:animEffect filter="fade" transition="in">
                                      <p:cBhvr additive="repl">
                                        <p:cTn id="255" dur="500"/>
                                        <p:tgtEl>
                                          <p:spTgt spid="554">
                                            <p:txEl>
                                              <p:pRg st="32" end="73"/>
                                            </p:txEl>
                                          </p:spTgt>
                                        </p:tgtEl>
                                      </p:cBhvr>
                                    </p:animEffect>
                                  </p:childTnLst>
                                </p:cTn>
                              </p:par>
                            </p:childTnLst>
                          </p:cTn>
                        </p:par>
                      </p:childTnLst>
                    </p:cTn>
                  </p:par>
                  <p:par>
                    <p:cTn id="256" fill="hold">
                      <p:stCondLst>
                        <p:cond delay="indefinite"/>
                      </p:stCondLst>
                      <p:childTnLst>
                        <p:par>
                          <p:cTn id="257" fill="hold">
                            <p:stCondLst>
                              <p:cond delay="0"/>
                            </p:stCondLst>
                            <p:childTnLst>
                              <p:par>
                                <p:cTn id="258" nodeType="clickEffect" fill="hold" presetClass="entr" presetID="13" presetSubtype="16">
                                  <p:stCondLst>
                                    <p:cond delay="0"/>
                                  </p:stCondLst>
                                  <p:childTnLst>
                                    <p:set>
                                      <p:cBhvr>
                                        <p:cTn id="259" dur="1" fill="hold">
                                          <p:stCondLst>
                                            <p:cond delay="0"/>
                                          </p:stCondLst>
                                        </p:cTn>
                                        <p:tgtEl>
                                          <p:spTgt spid="550"/>
                                        </p:tgtEl>
                                        <p:attrNameLst>
                                          <p:attrName>style.visibility</p:attrName>
                                        </p:attrNameLst>
                                      </p:cBhvr>
                                      <p:to>
                                        <p:strVal val="visible"/>
                                      </p:to>
                                    </p:set>
                                    <p:animEffect filter="plus(in)" transition="in">
                                      <p:cBhvr additive="repl">
                                        <p:cTn id="260" dur="500"/>
                                        <p:tgtEl>
                                          <p:spTgt spid="550"/>
                                        </p:tgtEl>
                                      </p:cBhvr>
                                    </p:animEffect>
                                  </p:childTnLst>
                                </p:cTn>
                              </p:par>
                            </p:childTnLst>
                          </p:cTn>
                        </p:par>
                      </p:childTnLst>
                    </p:cTn>
                  </p:par>
                  <p:par>
                    <p:cTn id="261" fill="hold">
                      <p:stCondLst>
                        <p:cond delay="indefinite"/>
                      </p:stCondLst>
                      <p:childTnLst>
                        <p:par>
                          <p:cTn id="262" fill="hold">
                            <p:stCondLst>
                              <p:cond delay="0"/>
                            </p:stCondLst>
                            <p:childTnLst>
                              <p:par>
                                <p:cTn id="263" nodeType="clickEffect" fill="hold" presetClass="entr" presetID="10">
                                  <p:stCondLst>
                                    <p:cond delay="0"/>
                                  </p:stCondLst>
                                  <p:childTnLst>
                                    <p:set>
                                      <p:cBhvr>
                                        <p:cTn id="264" dur="1" fill="hold">
                                          <p:stCondLst>
                                            <p:cond delay="0"/>
                                          </p:stCondLst>
                                        </p:cTn>
                                        <p:tgtEl>
                                          <p:spTgt spid="-1"/>
                                        </p:tgtEl>
                                        <p:attrNameLst>
                                          <p:attrName>style.visibility</p:attrName>
                                        </p:attrNameLst>
                                      </p:cBhvr>
                                      <p:to>
                                        <p:strVal val="visible"/>
                                      </p:to>
                                    </p:set>
                                    <p:animEffect filter="fade" transition="in">
                                      <p:cBhvr additive="repl">
                                        <p:cTn id="265" dur="500"/>
                                        <p:tgtEl>
                                          <p:spTgt spid="-1"/>
                                        </p:tgtEl>
                                      </p:cBhvr>
                                    </p:animEffect>
                                  </p:childTnLst>
                                </p:cTn>
                              </p:par>
                            </p:childTnLst>
                          </p:cTn>
                        </p:par>
                      </p:childTnLst>
                    </p:cTn>
                  </p:par>
                  <p:par>
                    <p:cTn id="266" fill="hold">
                      <p:stCondLst>
                        <p:cond delay="indefinite"/>
                      </p:stCondLst>
                      <p:childTnLst>
                        <p:par>
                          <p:cTn id="267" fill="hold">
                            <p:stCondLst>
                              <p:cond delay="0"/>
                            </p:stCondLst>
                            <p:childTnLst>
                              <p:par>
                                <p:cTn id="268" nodeType="clickEffect" fill="hold" presetClass="entr" presetID="10">
                                  <p:stCondLst>
                                    <p:cond delay="0"/>
                                  </p:stCondLst>
                                  <p:childTnLst>
                                    <p:set>
                                      <p:cBhvr>
                                        <p:cTn id="269" dur="1" fill="hold">
                                          <p:stCondLst>
                                            <p:cond delay="0"/>
                                          </p:stCondLst>
                                        </p:cTn>
                                        <p:tgtEl>
                                          <p:spTgt spid="-1"/>
                                        </p:tgtEl>
                                        <p:attrNameLst>
                                          <p:attrName>style.visibility</p:attrName>
                                        </p:attrNameLst>
                                      </p:cBhvr>
                                      <p:to>
                                        <p:strVal val="visible"/>
                                      </p:to>
                                    </p:set>
                                    <p:animEffect filter="fade" transition="in">
                                      <p:cBhvr additive="repl">
                                        <p:cTn id="270" dur="500"/>
                                        <p:tgtEl>
                                          <p:spTgt spid="-1"/>
                                        </p:tgtEl>
                                      </p:cBhvr>
                                    </p:animEffect>
                                  </p:childTnLst>
                                </p:cTn>
                              </p:par>
                            </p:childTnLst>
                          </p:cTn>
                        </p:par>
                      </p:childTnLst>
                    </p:cTn>
                  </p:par>
                  <p:par>
                    <p:cTn id="271" fill="hold">
                      <p:stCondLst>
                        <p:cond delay="indefinite"/>
                      </p:stCondLst>
                      <p:childTnLst>
                        <p:par>
                          <p:cTn id="272" fill="hold">
                            <p:stCondLst>
                              <p:cond delay="0"/>
                            </p:stCondLst>
                            <p:childTnLst>
                              <p:par>
                                <p:cTn id="273" nodeType="clickEffect" fill="hold" presetClass="entr" presetID="10">
                                  <p:stCondLst>
                                    <p:cond delay="0"/>
                                  </p:stCondLst>
                                  <p:childTnLst>
                                    <p:set>
                                      <p:cBhvr>
                                        <p:cTn id="274" dur="1" fill="hold">
                                          <p:stCondLst>
                                            <p:cond delay="0"/>
                                          </p:stCondLst>
                                        </p:cTn>
                                        <p:tgtEl>
                                          <p:spTgt spid="-1"/>
                                        </p:tgtEl>
                                        <p:attrNameLst>
                                          <p:attrName>style.visibility</p:attrName>
                                        </p:attrNameLst>
                                      </p:cBhvr>
                                      <p:to>
                                        <p:strVal val="visible"/>
                                      </p:to>
                                    </p:set>
                                    <p:animEffect filter="fade" transition="in">
                                      <p:cBhvr additive="repl">
                                        <p:cTn id="275" dur="500"/>
                                        <p:tgtEl>
                                          <p:spTgt spid="-1"/>
                                        </p:tgtEl>
                                      </p:cBhvr>
                                    </p:animEffect>
                                  </p:childTnLst>
                                </p:cTn>
                              </p:par>
                            </p:childTnLst>
                          </p:cTn>
                        </p:par>
                      </p:childTnLst>
                    </p:cTn>
                  </p:par>
                  <p:par>
                    <p:cTn id="276" fill="hold">
                      <p:stCondLst>
                        <p:cond delay="indefinite"/>
                      </p:stCondLst>
                      <p:childTnLst>
                        <p:par>
                          <p:cTn id="277" fill="hold">
                            <p:stCondLst>
                              <p:cond delay="0"/>
                            </p:stCondLst>
                            <p:childTnLst>
                              <p:par>
                                <p:cTn id="278" nodeType="clickEffect" fill="hold" presetClass="path" presetID="35">
                                  <p:stCondLst>
                                    <p:cond delay="0"/>
                                  </p:stCondLst>
                                  <p:childTnLst/>
                                </p:cTn>
                              </p:par>
                              <p:par>
                                <p:cTn id="279" nodeType="withEffect" fill="hold" presetClass="path" presetID="35">
                                  <p:stCondLst>
                                    <p:cond delay="0"/>
                                  </p:stCondLst>
                                  <p:childTnLst/>
                                </p:cTn>
                              </p:par>
                              <p:par>
                                <p:cTn id="280" nodeType="withEffect" fill="hold" presetClass="path" presetID="35">
                                  <p:stCondLst>
                                    <p:cond delay="0"/>
                                  </p:stCondLst>
                                  <p:childTnLst/>
                                </p:cTn>
                              </p:par>
                            </p:childTnLst>
                          </p:cTn>
                        </p:par>
                      </p:childTnLst>
                    </p:cTn>
                  </p:par>
                  <p:par>
                    <p:cTn id="281" fill="hold">
                      <p:stCondLst>
                        <p:cond delay="indefinite"/>
                      </p:stCondLst>
                      <p:childTnLst>
                        <p:par>
                          <p:cTn id="282" fill="hold">
                            <p:stCondLst>
                              <p:cond delay="0"/>
                            </p:stCondLst>
                            <p:childTnLst>
                              <p:par>
                                <p:cTn id="283" nodeType="clickEffect" fill="hold" presetClass="exit" presetID="4" presetSubtype="16">
                                  <p:stCondLst>
                                    <p:cond delay="0"/>
                                  </p:stCondLst>
                                  <p:childTnLst>
                                    <p:animEffect filter="box(in)" transition="out">
                                      <p:cBhvr additive="repl">
                                        <p:cTn id="284" dur="500"/>
                                        <p:tgtEl>
                                          <p:spTgt spid="550"/>
                                        </p:tgtEl>
                                      </p:cBhvr>
                                    </p:animEffect>
                                    <p:set>
                                      <p:cBhvr>
                                        <p:cTn id="285" dur="1" fill="hold">
                                          <p:stCondLst>
                                            <p:cond delay="498"/>
                                          </p:stCondLst>
                                        </p:cTn>
                                        <p:tgtEl>
                                          <p:spTgt spid="550"/>
                                        </p:tgtEl>
                                        <p:attrNameLst>
                                          <p:attrName>style.visibility</p:attrName>
                                        </p:attrNameLst>
                                      </p:cBhvr>
                                      <p:to>
                                        <p:strVal val="hidden"/>
                                      </p:to>
                                    </p:set>
                                  </p:childTnLst>
                                </p:cTn>
                              </p:par>
                            </p:childTnLst>
                          </p:cTn>
                        </p:par>
                      </p:childTnLst>
                    </p:cTn>
                  </p:par>
                  <p:par>
                    <p:cTn id="286" fill="hold">
                      <p:stCondLst>
                        <p:cond delay="indefinite"/>
                      </p:stCondLst>
                      <p:childTnLst>
                        <p:par>
                          <p:cTn id="287" fill="hold">
                            <p:stCondLst>
                              <p:cond delay="0"/>
                            </p:stCondLst>
                            <p:childTnLst>
                              <p:par>
                                <p:cTn id="288" nodeType="clickEffect" fill="hold" presetClass="entr" presetID="4" presetSubtype="16">
                                  <p:stCondLst>
                                    <p:cond delay="0"/>
                                  </p:stCondLst>
                                  <p:childTnLst>
                                    <p:set>
                                      <p:cBhvr>
                                        <p:cTn id="289" dur="1" fill="hold">
                                          <p:stCondLst>
                                            <p:cond delay="0"/>
                                          </p:stCondLst>
                                        </p:cTn>
                                        <p:tgtEl>
                                          <p:spTgt spid="551"/>
                                        </p:tgtEl>
                                        <p:attrNameLst>
                                          <p:attrName>style.visibility</p:attrName>
                                        </p:attrNameLst>
                                      </p:cBhvr>
                                      <p:to>
                                        <p:strVal val="visible"/>
                                      </p:to>
                                    </p:set>
                                    <p:animEffect filter="box(in)" transition="out">
                                      <p:cBhvr additive="repl">
                                        <p:cTn id="290" dur="500"/>
                                        <p:tgtEl>
                                          <p:spTgt spid="551"/>
                                        </p:tgtEl>
                                      </p:cBhvr>
                                    </p:animEffect>
                                  </p:childTnLst>
                                </p:cTn>
                              </p:par>
                            </p:childTnLst>
                          </p:cTn>
                        </p:par>
                      </p:childTnLst>
                    </p:cTn>
                  </p:par>
                  <p:par>
                    <p:cTn id="291" fill="hold">
                      <p:stCondLst>
                        <p:cond delay="indefinite"/>
                      </p:stCondLst>
                      <p:childTnLst>
                        <p:par>
                          <p:cTn id="292" fill="hold">
                            <p:stCondLst>
                              <p:cond delay="0"/>
                            </p:stCondLst>
                            <p:childTnLst>
                              <p:par>
                                <p:cTn id="293" nodeType="clickEffect" fill="hold" presetClass="entr" presetID="1">
                                  <p:stCondLst>
                                    <p:cond delay="0"/>
                                  </p:stCondLst>
                                  <p:childTnLst>
                                    <p:set>
                                      <p:cBhvr>
                                        <p:cTn id="294" dur="1" fill="hold">
                                          <p:stCondLst>
                                            <p:cond delay="0"/>
                                          </p:stCondLst>
                                        </p:cTn>
                                        <p:tgtEl>
                                          <p:spTgt spid="-1"/>
                                        </p:tgtEl>
                                        <p:attrNameLst>
                                          <p:attrName>style.visibility</p:attrName>
                                        </p:attrNameLst>
                                      </p:cBhvr>
                                      <p:to>
                                        <p:strVal val="visible"/>
                                      </p:to>
                                    </p:set>
                                  </p:childTnLst>
                                </p:cTn>
                              </p:par>
                            </p:childTnLst>
                          </p:cTn>
                        </p:par>
                      </p:childTnLst>
                    </p:cTn>
                  </p:par>
                  <p:par>
                    <p:cTn id="295" fill="hold">
                      <p:stCondLst>
                        <p:cond delay="indefinite"/>
                      </p:stCondLst>
                      <p:childTnLst>
                        <p:par>
                          <p:cTn id="296" fill="hold">
                            <p:stCondLst>
                              <p:cond delay="0"/>
                            </p:stCondLst>
                            <p:childTnLst>
                              <p:par>
                                <p:cTn id="297" nodeType="clickEffect" fill="hold" presetClass="entr" presetID="10">
                                  <p:stCondLst>
                                    <p:cond delay="0"/>
                                  </p:stCondLst>
                                  <p:childTnLst>
                                    <p:set>
                                      <p:cBhvr>
                                        <p:cTn id="298" dur="1" fill="hold">
                                          <p:stCondLst>
                                            <p:cond delay="0"/>
                                          </p:stCondLst>
                                        </p:cTn>
                                        <p:tgtEl>
                                          <p:spTgt spid="552"/>
                                        </p:tgtEl>
                                        <p:attrNameLst>
                                          <p:attrName>style.visibility</p:attrName>
                                        </p:attrNameLst>
                                      </p:cBhvr>
                                      <p:to>
                                        <p:strVal val="visible"/>
                                      </p:to>
                                    </p:set>
                                    <p:animEffect filter="fade" transition="in">
                                      <p:cBhvr additive="repl">
                                        <p:cTn id="299" dur="500"/>
                                        <p:tgtEl>
                                          <p:spTgt spid="552"/>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83" name="CustomShape 1"/>
          <p:cNvSpPr/>
          <p:nvPr/>
        </p:nvSpPr>
        <p:spPr>
          <a:xfrm>
            <a:off x="990720" y="6248520"/>
            <a:ext cx="7619760" cy="456840"/>
          </a:xfrm>
          <a:prstGeom prst="rect">
            <a:avLst/>
          </a:prstGeom>
          <a:solidFill>
            <a:srgbClr val="ffffff"/>
          </a:solidFill>
          <a:ln w="12600">
            <a:noFill/>
          </a:ln>
        </p:spPr>
        <p:txBody>
          <a:bodyPr lIns="90000" rIns="90000" tIns="45000" bIns="45000"/>
          <a:p>
            <a:pPr algn="ctr">
              <a:lnSpc>
                <a:spcPct val="80000"/>
              </a:lnSpc>
            </a:pPr>
            <a:r>
              <a:rPr b="1" lang="fr-FR" sz="2800">
                <a:solidFill>
                  <a:srgbClr val="c00000"/>
                </a:solidFill>
                <a:latin typeface="Perpetua"/>
              </a:rPr>
              <a:t>New problem: counting spreading orders</a:t>
            </a:r>
            <a:r>
              <a:rPr b="1" lang="fr-FR" sz="2800">
                <a:solidFill>
                  <a:srgbClr val="c00000"/>
                </a:solidFill>
                <a:latin typeface="Perpetua"/>
              </a:rPr>
              <a:t>
</a:t>
            </a:r>
            <a:endParaRPr/>
          </a:p>
        </p:txBody>
      </p:sp>
      <p:sp>
        <p:nvSpPr>
          <p:cNvPr id="584" name="CustomShape 2"/>
          <p:cNvSpPr/>
          <p:nvPr/>
        </p:nvSpPr>
        <p:spPr>
          <a:xfrm>
            <a:off x="728640" y="5059440"/>
            <a:ext cx="7351920" cy="364680"/>
          </a:xfrm>
          <a:prstGeom prst="rect">
            <a:avLst/>
          </a:prstGeom>
          <a:noFill/>
          <a:ln w="9360">
            <a:noFill/>
          </a:ln>
        </p:spPr>
        <p:txBody>
          <a:bodyPr wrap="none" lIns="90000" rIns="90000" tIns="45000" bIns="45000"/>
          <a:p>
            <a:pPr>
              <a:lnSpc>
                <a:spcPct val="100000"/>
              </a:lnSpc>
            </a:pPr>
            <a:r>
              <a:rPr b="1" lang="fr-FR">
                <a:solidFill>
                  <a:srgbClr val="000000"/>
                </a:solidFill>
                <a:latin typeface="Perpetua"/>
              </a:rPr>
              <a:t>P(</a:t>
            </a:r>
            <a:r>
              <a:rPr b="1" lang="fr-FR">
                <a:solidFill>
                  <a:srgbClr val="d34817"/>
                </a:solidFill>
                <a:latin typeface="Perpetua"/>
              </a:rPr>
              <a:t>G</a:t>
            </a:r>
            <a:r>
              <a:rPr b="1" lang="fr-FR">
                <a:solidFill>
                  <a:srgbClr val="000000"/>
                </a:solidFill>
                <a:latin typeface="Perpetua"/>
              </a:rPr>
              <a:t>|source=2) = P(2134|source=2) + P(2143|source=2)</a:t>
            </a:r>
            <a:endParaRPr/>
          </a:p>
        </p:txBody>
      </p:sp>
      <p:sp>
        <p:nvSpPr>
          <p:cNvPr id="585" name="Line 3"/>
          <p:cNvSpPr/>
          <p:nvPr/>
        </p:nvSpPr>
        <p:spPr>
          <a:xfrm>
            <a:off x="4959000" y="4359240"/>
            <a:ext cx="304920" cy="380880"/>
          </a:xfrm>
          <a:prstGeom prst="line">
            <a:avLst/>
          </a:prstGeom>
          <a:ln w="9360">
            <a:solidFill>
              <a:srgbClr val="000000"/>
            </a:solidFill>
            <a:round/>
          </a:ln>
        </p:spPr>
      </p:sp>
      <p:sp>
        <p:nvSpPr>
          <p:cNvPr id="586" name="Line 4"/>
          <p:cNvSpPr/>
          <p:nvPr/>
        </p:nvSpPr>
        <p:spPr>
          <a:xfrm flipV="1">
            <a:off x="5035320" y="3825720"/>
            <a:ext cx="228600" cy="457200"/>
          </a:xfrm>
          <a:prstGeom prst="line">
            <a:avLst/>
          </a:prstGeom>
          <a:ln w="9360">
            <a:solidFill>
              <a:srgbClr val="000000"/>
            </a:solidFill>
            <a:round/>
          </a:ln>
        </p:spPr>
      </p:sp>
      <p:sp>
        <p:nvSpPr>
          <p:cNvPr id="587" name="Line 5"/>
          <p:cNvSpPr/>
          <p:nvPr/>
        </p:nvSpPr>
        <p:spPr>
          <a:xfrm>
            <a:off x="3968640" y="3292200"/>
            <a:ext cx="380880" cy="304920"/>
          </a:xfrm>
          <a:prstGeom prst="line">
            <a:avLst/>
          </a:prstGeom>
          <a:ln w="9360">
            <a:solidFill>
              <a:srgbClr val="000000"/>
            </a:solidFill>
            <a:round/>
          </a:ln>
        </p:spPr>
      </p:sp>
      <p:sp>
        <p:nvSpPr>
          <p:cNvPr id="588" name="Line 6"/>
          <p:cNvSpPr/>
          <p:nvPr/>
        </p:nvSpPr>
        <p:spPr>
          <a:xfrm flipV="1">
            <a:off x="4425840" y="3292200"/>
            <a:ext cx="304560" cy="381240"/>
          </a:xfrm>
          <a:prstGeom prst="line">
            <a:avLst/>
          </a:prstGeom>
          <a:ln w="9360">
            <a:solidFill>
              <a:srgbClr val="000000"/>
            </a:solidFill>
            <a:round/>
          </a:ln>
        </p:spPr>
      </p:sp>
      <p:sp>
        <p:nvSpPr>
          <p:cNvPr id="589" name="Line 7"/>
          <p:cNvSpPr/>
          <p:nvPr/>
        </p:nvSpPr>
        <p:spPr>
          <a:xfrm>
            <a:off x="2977920" y="3978000"/>
            <a:ext cx="914400" cy="457200"/>
          </a:xfrm>
          <a:prstGeom prst="line">
            <a:avLst/>
          </a:prstGeom>
          <a:ln w="9360">
            <a:solidFill>
              <a:srgbClr val="000000"/>
            </a:solidFill>
            <a:round/>
          </a:ln>
        </p:spPr>
      </p:sp>
      <p:sp>
        <p:nvSpPr>
          <p:cNvPr id="590" name="Line 8"/>
          <p:cNvSpPr/>
          <p:nvPr/>
        </p:nvSpPr>
        <p:spPr>
          <a:xfrm flipV="1">
            <a:off x="3358800" y="4435200"/>
            <a:ext cx="533520" cy="381240"/>
          </a:xfrm>
          <a:prstGeom prst="line">
            <a:avLst/>
          </a:prstGeom>
          <a:ln w="9360">
            <a:solidFill>
              <a:srgbClr val="000000"/>
            </a:solidFill>
            <a:round/>
          </a:ln>
        </p:spPr>
      </p:sp>
      <p:sp>
        <p:nvSpPr>
          <p:cNvPr id="591" name="Line 9"/>
          <p:cNvSpPr/>
          <p:nvPr/>
        </p:nvSpPr>
        <p:spPr>
          <a:xfrm>
            <a:off x="4425840" y="3597120"/>
            <a:ext cx="1440" cy="533520"/>
          </a:xfrm>
          <a:prstGeom prst="line">
            <a:avLst/>
          </a:prstGeom>
          <a:ln w="9360">
            <a:solidFill>
              <a:srgbClr val="000000"/>
            </a:solidFill>
            <a:round/>
          </a:ln>
        </p:spPr>
      </p:sp>
      <p:sp>
        <p:nvSpPr>
          <p:cNvPr id="592" name="Line 10"/>
          <p:cNvSpPr/>
          <p:nvPr/>
        </p:nvSpPr>
        <p:spPr>
          <a:xfrm flipH="1" flipV="1">
            <a:off x="4425840" y="4206600"/>
            <a:ext cx="609480" cy="76320"/>
          </a:xfrm>
          <a:prstGeom prst="line">
            <a:avLst/>
          </a:prstGeom>
          <a:ln w="9360">
            <a:solidFill>
              <a:srgbClr val="000000"/>
            </a:solidFill>
            <a:round/>
          </a:ln>
        </p:spPr>
      </p:sp>
      <p:sp>
        <p:nvSpPr>
          <p:cNvPr id="593" name="Line 11"/>
          <p:cNvSpPr/>
          <p:nvPr/>
        </p:nvSpPr>
        <p:spPr>
          <a:xfrm flipV="1">
            <a:off x="3968640" y="4206600"/>
            <a:ext cx="380880" cy="304920"/>
          </a:xfrm>
          <a:prstGeom prst="line">
            <a:avLst/>
          </a:prstGeom>
          <a:ln w="9360">
            <a:solidFill>
              <a:srgbClr val="000000"/>
            </a:solidFill>
            <a:round/>
          </a:ln>
        </p:spPr>
      </p:sp>
      <p:sp>
        <p:nvSpPr>
          <p:cNvPr id="594" name="CustomShape 12"/>
          <p:cNvSpPr/>
          <p:nvPr/>
        </p:nvSpPr>
        <p:spPr>
          <a:xfrm>
            <a:off x="3816360" y="4359240"/>
            <a:ext cx="228240" cy="228240"/>
          </a:xfrm>
          <a:prstGeom prst="ellipse">
            <a:avLst/>
          </a:prstGeom>
          <a:solidFill>
            <a:srgbClr val="d7d9db"/>
          </a:solidFill>
          <a:ln w="9360">
            <a:solidFill>
              <a:srgbClr val="000000"/>
            </a:solidFill>
            <a:round/>
          </a:ln>
        </p:spPr>
      </p:sp>
      <p:sp>
        <p:nvSpPr>
          <p:cNvPr id="595" name="CustomShape 13"/>
          <p:cNvSpPr/>
          <p:nvPr/>
        </p:nvSpPr>
        <p:spPr>
          <a:xfrm>
            <a:off x="3206880" y="4740120"/>
            <a:ext cx="228240" cy="228240"/>
          </a:xfrm>
          <a:prstGeom prst="ellipse">
            <a:avLst/>
          </a:prstGeom>
          <a:solidFill>
            <a:srgbClr val="d7d9db"/>
          </a:solidFill>
          <a:ln w="9360">
            <a:solidFill>
              <a:srgbClr val="000000"/>
            </a:solidFill>
            <a:round/>
          </a:ln>
        </p:spPr>
      </p:sp>
      <p:sp>
        <p:nvSpPr>
          <p:cNvPr id="596" name="CustomShape 14"/>
          <p:cNvSpPr/>
          <p:nvPr/>
        </p:nvSpPr>
        <p:spPr>
          <a:xfrm>
            <a:off x="4273560" y="4054320"/>
            <a:ext cx="228240" cy="228240"/>
          </a:xfrm>
          <a:prstGeom prst="ellipse">
            <a:avLst/>
          </a:prstGeom>
          <a:solidFill>
            <a:srgbClr val="d7d9db"/>
          </a:solidFill>
          <a:ln w="9360">
            <a:solidFill>
              <a:srgbClr val="000000"/>
            </a:solidFill>
            <a:round/>
          </a:ln>
        </p:spPr>
      </p:sp>
      <p:sp>
        <p:nvSpPr>
          <p:cNvPr id="597" name="CustomShape 15"/>
          <p:cNvSpPr/>
          <p:nvPr/>
        </p:nvSpPr>
        <p:spPr>
          <a:xfrm>
            <a:off x="4883040" y="4206960"/>
            <a:ext cx="228240" cy="228240"/>
          </a:xfrm>
          <a:prstGeom prst="ellipse">
            <a:avLst/>
          </a:prstGeom>
          <a:solidFill>
            <a:srgbClr val="d7d9db"/>
          </a:solidFill>
          <a:ln w="9360">
            <a:solidFill>
              <a:srgbClr val="000000"/>
            </a:solidFill>
            <a:round/>
          </a:ln>
        </p:spPr>
      </p:sp>
      <p:sp>
        <p:nvSpPr>
          <p:cNvPr id="598" name="CustomShape 16"/>
          <p:cNvSpPr/>
          <p:nvPr/>
        </p:nvSpPr>
        <p:spPr>
          <a:xfrm>
            <a:off x="4273560" y="3521160"/>
            <a:ext cx="228240" cy="228240"/>
          </a:xfrm>
          <a:prstGeom prst="ellipse">
            <a:avLst/>
          </a:prstGeom>
          <a:solidFill>
            <a:srgbClr val="d7d9db"/>
          </a:solidFill>
          <a:ln w="9360">
            <a:solidFill>
              <a:srgbClr val="000000"/>
            </a:solidFill>
            <a:round/>
          </a:ln>
        </p:spPr>
      </p:sp>
      <p:sp>
        <p:nvSpPr>
          <p:cNvPr id="599" name="CustomShape 17"/>
          <p:cNvSpPr/>
          <p:nvPr/>
        </p:nvSpPr>
        <p:spPr>
          <a:xfrm>
            <a:off x="2825640" y="3825720"/>
            <a:ext cx="228240" cy="228240"/>
          </a:xfrm>
          <a:prstGeom prst="ellipse">
            <a:avLst/>
          </a:prstGeom>
          <a:solidFill>
            <a:srgbClr val="d7d9db"/>
          </a:solidFill>
          <a:ln w="9360">
            <a:solidFill>
              <a:srgbClr val="000000"/>
            </a:solidFill>
            <a:round/>
          </a:ln>
        </p:spPr>
      </p:sp>
      <p:sp>
        <p:nvSpPr>
          <p:cNvPr id="600" name="CustomShape 18"/>
          <p:cNvSpPr/>
          <p:nvPr/>
        </p:nvSpPr>
        <p:spPr>
          <a:xfrm>
            <a:off x="4285440" y="4054320"/>
            <a:ext cx="228240" cy="228240"/>
          </a:xfrm>
          <a:prstGeom prst="ellipse">
            <a:avLst/>
          </a:prstGeom>
          <a:solidFill>
            <a:srgbClr val="ff3300"/>
          </a:solidFill>
          <a:ln w="9360">
            <a:solidFill>
              <a:srgbClr val="000000"/>
            </a:solidFill>
            <a:round/>
          </a:ln>
        </p:spPr>
      </p:sp>
      <p:sp>
        <p:nvSpPr>
          <p:cNvPr id="601" name="CustomShape 19"/>
          <p:cNvSpPr/>
          <p:nvPr/>
        </p:nvSpPr>
        <p:spPr>
          <a:xfrm>
            <a:off x="4285440" y="3522600"/>
            <a:ext cx="228240" cy="228240"/>
          </a:xfrm>
          <a:prstGeom prst="ellipse">
            <a:avLst/>
          </a:prstGeom>
          <a:solidFill>
            <a:srgbClr val="ff3300"/>
          </a:solidFill>
          <a:ln w="9360">
            <a:solidFill>
              <a:srgbClr val="000000"/>
            </a:solidFill>
            <a:round/>
          </a:ln>
        </p:spPr>
      </p:sp>
      <p:sp>
        <p:nvSpPr>
          <p:cNvPr id="602" name="CustomShape 20"/>
          <p:cNvSpPr/>
          <p:nvPr/>
        </p:nvSpPr>
        <p:spPr>
          <a:xfrm>
            <a:off x="3816360" y="4359240"/>
            <a:ext cx="228240" cy="228240"/>
          </a:xfrm>
          <a:prstGeom prst="ellipse">
            <a:avLst/>
          </a:prstGeom>
          <a:solidFill>
            <a:srgbClr val="ff3300"/>
          </a:solidFill>
          <a:ln w="9360">
            <a:solidFill>
              <a:srgbClr val="000000"/>
            </a:solidFill>
            <a:round/>
          </a:ln>
        </p:spPr>
      </p:sp>
      <p:sp>
        <p:nvSpPr>
          <p:cNvPr id="603" name="CustomShape 21"/>
          <p:cNvSpPr/>
          <p:nvPr/>
        </p:nvSpPr>
        <p:spPr>
          <a:xfrm>
            <a:off x="4886280" y="4221000"/>
            <a:ext cx="228240" cy="228240"/>
          </a:xfrm>
          <a:prstGeom prst="ellipse">
            <a:avLst/>
          </a:prstGeom>
          <a:solidFill>
            <a:srgbClr val="ff3300"/>
          </a:solidFill>
          <a:ln w="9360">
            <a:solidFill>
              <a:srgbClr val="000000"/>
            </a:solidFill>
            <a:round/>
          </a:ln>
        </p:spPr>
      </p:sp>
      <p:sp>
        <p:nvSpPr>
          <p:cNvPr id="604" name="CustomShape 22"/>
          <p:cNvSpPr/>
          <p:nvPr/>
        </p:nvSpPr>
        <p:spPr>
          <a:xfrm>
            <a:off x="4375440" y="3821760"/>
            <a:ext cx="324360" cy="364680"/>
          </a:xfrm>
          <a:prstGeom prst="rect">
            <a:avLst/>
          </a:prstGeom>
          <a:noFill/>
          <a:ln w="9360">
            <a:noFill/>
          </a:ln>
        </p:spPr>
        <p:txBody>
          <a:bodyPr wrap="none" lIns="90000" rIns="90000" tIns="45000" bIns="45000"/>
          <a:p>
            <a:pPr>
              <a:lnSpc>
                <a:spcPct val="100000"/>
              </a:lnSpc>
            </a:pPr>
            <a:r>
              <a:rPr lang="fr-FR">
                <a:solidFill>
                  <a:srgbClr val="000000"/>
                </a:solidFill>
                <a:latin typeface="Perpetua"/>
              </a:rPr>
              <a:t>1</a:t>
            </a:r>
            <a:endParaRPr/>
          </a:p>
        </p:txBody>
      </p:sp>
      <p:sp>
        <p:nvSpPr>
          <p:cNvPr id="605" name="CustomShape 23"/>
          <p:cNvSpPr/>
          <p:nvPr/>
        </p:nvSpPr>
        <p:spPr>
          <a:xfrm>
            <a:off x="5035680" y="4054320"/>
            <a:ext cx="310680" cy="364680"/>
          </a:xfrm>
          <a:prstGeom prst="rect">
            <a:avLst/>
          </a:prstGeom>
          <a:noFill/>
          <a:ln w="9360">
            <a:noFill/>
          </a:ln>
        </p:spPr>
        <p:txBody>
          <a:bodyPr lIns="90000" rIns="90000" tIns="45000" bIns="45000"/>
          <a:p>
            <a:pPr>
              <a:lnSpc>
                <a:spcPct val="100000"/>
              </a:lnSpc>
            </a:pPr>
            <a:r>
              <a:rPr lang="fr-FR">
                <a:solidFill>
                  <a:srgbClr val="000000"/>
                </a:solidFill>
                <a:latin typeface="Perpetua"/>
              </a:rPr>
              <a:t>3</a:t>
            </a:r>
            <a:endParaRPr/>
          </a:p>
        </p:txBody>
      </p:sp>
      <p:sp>
        <p:nvSpPr>
          <p:cNvPr id="606" name="CustomShape 24"/>
          <p:cNvSpPr/>
          <p:nvPr/>
        </p:nvSpPr>
        <p:spPr>
          <a:xfrm>
            <a:off x="4253400" y="3230640"/>
            <a:ext cx="324360" cy="364680"/>
          </a:xfrm>
          <a:prstGeom prst="rect">
            <a:avLst/>
          </a:prstGeom>
          <a:noFill/>
          <a:ln w="9360">
            <a:noFill/>
          </a:ln>
        </p:spPr>
        <p:txBody>
          <a:bodyPr wrap="none" lIns="90000" rIns="90000" tIns="45000" bIns="45000"/>
          <a:p>
            <a:pPr>
              <a:lnSpc>
                <a:spcPct val="100000"/>
              </a:lnSpc>
            </a:pPr>
            <a:r>
              <a:rPr lang="fr-FR">
                <a:solidFill>
                  <a:srgbClr val="000000"/>
                </a:solidFill>
                <a:latin typeface="Perpetua"/>
              </a:rPr>
              <a:t>2</a:t>
            </a:r>
            <a:endParaRPr/>
          </a:p>
        </p:txBody>
      </p:sp>
      <p:sp>
        <p:nvSpPr>
          <p:cNvPr id="607" name="CustomShape 25"/>
          <p:cNvSpPr/>
          <p:nvPr/>
        </p:nvSpPr>
        <p:spPr>
          <a:xfrm>
            <a:off x="3648600" y="4038480"/>
            <a:ext cx="324360" cy="364680"/>
          </a:xfrm>
          <a:prstGeom prst="rect">
            <a:avLst/>
          </a:prstGeom>
          <a:noFill/>
          <a:ln w="9360">
            <a:noFill/>
          </a:ln>
        </p:spPr>
        <p:txBody>
          <a:bodyPr wrap="none" lIns="90000" rIns="90000" tIns="45000" bIns="45000"/>
          <a:p>
            <a:pPr>
              <a:lnSpc>
                <a:spcPct val="100000"/>
              </a:lnSpc>
            </a:pPr>
            <a:r>
              <a:rPr lang="fr-FR">
                <a:solidFill>
                  <a:srgbClr val="000000"/>
                </a:solidFill>
                <a:latin typeface="Perpetua"/>
              </a:rPr>
              <a:t>4</a:t>
            </a:r>
            <a:endParaRPr/>
          </a:p>
        </p:txBody>
      </p:sp>
      <p:sp>
        <p:nvSpPr>
          <p:cNvPr id="608" name="CustomShape 26"/>
          <p:cNvSpPr/>
          <p:nvPr/>
        </p:nvSpPr>
        <p:spPr>
          <a:xfrm>
            <a:off x="4654440" y="3216240"/>
            <a:ext cx="228240" cy="228240"/>
          </a:xfrm>
          <a:prstGeom prst="ellipse">
            <a:avLst/>
          </a:prstGeom>
          <a:solidFill>
            <a:srgbClr val="d7d9db"/>
          </a:solidFill>
          <a:ln w="9360">
            <a:solidFill>
              <a:srgbClr val="000000"/>
            </a:solidFill>
            <a:round/>
          </a:ln>
        </p:spPr>
      </p:sp>
      <p:sp>
        <p:nvSpPr>
          <p:cNvPr id="609" name="CustomShape 27"/>
          <p:cNvSpPr/>
          <p:nvPr/>
        </p:nvSpPr>
        <p:spPr>
          <a:xfrm>
            <a:off x="5111640" y="4664160"/>
            <a:ext cx="228240" cy="228240"/>
          </a:xfrm>
          <a:prstGeom prst="ellipse">
            <a:avLst/>
          </a:prstGeom>
          <a:solidFill>
            <a:srgbClr val="d7d9db"/>
          </a:solidFill>
          <a:ln w="9360">
            <a:solidFill>
              <a:srgbClr val="000000"/>
            </a:solidFill>
            <a:round/>
          </a:ln>
        </p:spPr>
      </p:sp>
      <p:sp>
        <p:nvSpPr>
          <p:cNvPr id="610" name="CustomShape 28"/>
          <p:cNvSpPr/>
          <p:nvPr/>
        </p:nvSpPr>
        <p:spPr>
          <a:xfrm>
            <a:off x="3892680" y="3216240"/>
            <a:ext cx="228240" cy="228240"/>
          </a:xfrm>
          <a:prstGeom prst="ellipse">
            <a:avLst/>
          </a:prstGeom>
          <a:solidFill>
            <a:srgbClr val="d7d9db"/>
          </a:solidFill>
          <a:ln w="9360">
            <a:solidFill>
              <a:srgbClr val="000000"/>
            </a:solidFill>
            <a:round/>
          </a:ln>
        </p:spPr>
      </p:sp>
      <p:sp>
        <p:nvSpPr>
          <p:cNvPr id="611" name="CustomShape 29"/>
          <p:cNvSpPr/>
          <p:nvPr/>
        </p:nvSpPr>
        <p:spPr>
          <a:xfrm>
            <a:off x="5187960" y="3673440"/>
            <a:ext cx="228240" cy="228240"/>
          </a:xfrm>
          <a:prstGeom prst="ellipse">
            <a:avLst/>
          </a:prstGeom>
          <a:solidFill>
            <a:srgbClr val="d7d9db"/>
          </a:solidFill>
          <a:ln w="9360">
            <a:solidFill>
              <a:srgbClr val="000000"/>
            </a:solidFill>
            <a:round/>
          </a:ln>
        </p:spPr>
      </p:sp>
      <p:sp>
        <p:nvSpPr>
          <p:cNvPr id="612" name="CustomShape 30"/>
          <p:cNvSpPr/>
          <p:nvPr/>
        </p:nvSpPr>
        <p:spPr>
          <a:xfrm>
            <a:off x="1981080" y="2133720"/>
            <a:ext cx="6552720" cy="942840"/>
          </a:xfrm>
          <a:prstGeom prst="rect">
            <a:avLst/>
          </a:prstGeom>
          <a:noFill/>
          <a:ln w="9360">
            <a:noFill/>
          </a:ln>
        </p:spPr>
        <p:txBody>
          <a:bodyPr lIns="90000" rIns="90000" tIns="45000" bIns="45000"/>
          <a:p>
            <a:pPr>
              <a:lnSpc>
                <a:spcPct val="100000"/>
              </a:lnSpc>
            </a:pPr>
            <a:r>
              <a:rPr b="1" i="1" lang="fr-FR" sz="2800">
                <a:solidFill>
                  <a:srgbClr val="c00000"/>
                </a:solidFill>
                <a:latin typeface="Perpetua"/>
              </a:rPr>
              <a:t>all spreading orders are equally likely</a:t>
            </a:r>
            <a:endParaRPr/>
          </a:p>
        </p:txBody>
      </p:sp>
      <p:sp>
        <p:nvSpPr>
          <p:cNvPr id="613" name="CustomShape 31"/>
          <p:cNvSpPr/>
          <p:nvPr/>
        </p:nvSpPr>
        <p:spPr>
          <a:xfrm>
            <a:off x="3124080" y="5334120"/>
            <a:ext cx="1904040" cy="1004040"/>
          </a:xfrm>
          <a:prstGeom prst="rect">
            <a:avLst/>
          </a:prstGeom>
          <a:noFill/>
          <a:ln w="9360">
            <a:noFill/>
          </a:ln>
        </p:spPr>
        <p:txBody>
          <a:bodyPr lIns="90000" rIns="90000" tIns="45000" bIns="45000"/>
          <a:p>
            <a:pPr>
              <a:lnSpc>
                <a:spcPct val="100000"/>
              </a:lnSpc>
            </a:pPr>
            <a:r>
              <a:rPr b="1" lang="fr-FR">
                <a:solidFill>
                  <a:srgbClr val="000000"/>
                </a:solidFill>
                <a:latin typeface="Perpetua"/>
              </a:rPr>
              <a:t>= </a:t>
            </a:r>
            <a:r>
              <a:rPr b="1" lang="fr-FR" sz="2400">
                <a:solidFill>
                  <a:srgbClr val="000000"/>
                </a:solidFill>
                <a:latin typeface="Perpetua"/>
              </a:rPr>
              <a:t>2</a:t>
            </a:r>
            <a:r>
              <a:rPr b="1" lang="fr-FR">
                <a:solidFill>
                  <a:srgbClr val="000000"/>
                </a:solidFill>
                <a:latin typeface="Perpetua"/>
              </a:rPr>
              <a:t> * p(d=3,N=4)</a:t>
            </a:r>
            <a:endParaRPr/>
          </a:p>
          <a:p>
            <a:pPr>
              <a:lnSpc>
                <a:spcPct val="100000"/>
              </a:lnSpc>
            </a:pPr>
            <a:endParaRPr/>
          </a:p>
        </p:txBody>
      </p:sp>
      <p:sp>
        <p:nvSpPr>
          <p:cNvPr id="614" name="TextShape 32"/>
          <p:cNvSpPr txBox="1"/>
          <p:nvPr/>
        </p:nvSpPr>
        <p:spPr>
          <a:xfrm>
            <a:off x="914400" y="274680"/>
            <a:ext cx="7772040" cy="1142640"/>
          </a:xfrm>
          <a:prstGeom prst="rect">
            <a:avLst/>
          </a:prstGeom>
        </p:spPr>
        <p:txBody>
          <a:bodyPr lIns="90000" rIns="90000" tIns="45000" bIns="91440" anchor="b"/>
          <a:p>
            <a:pPr>
              <a:lnSpc>
                <a:spcPct val="100000"/>
              </a:lnSpc>
            </a:pPr>
            <a:r>
              <a:rPr lang="en-US" sz="4000">
                <a:solidFill>
                  <a:srgbClr val="696464"/>
                </a:solidFill>
                <a:latin typeface="Franklin Gothic Book"/>
              </a:rPr>
              <a:t>Regular Trees</a:t>
            </a:r>
            <a:endParaRPr/>
          </a:p>
        </p:txBody>
      </p:sp>
      <p:sp>
        <p:nvSpPr>
          <p:cNvPr id="615" name="TextShape 33"/>
          <p:cNvSpPr txBox="1"/>
          <p:nvPr/>
        </p:nvSpPr>
        <p:spPr>
          <a:xfrm>
            <a:off x="914400" y="1523880"/>
            <a:ext cx="8457840" cy="685440"/>
          </a:xfrm>
          <a:prstGeom prst="rect">
            <a:avLst/>
          </a:prstGeom>
        </p:spPr>
        <p:txBody>
          <a:bodyPr lIns="90000" rIns="90000" tIns="45000" bIns="45000"/>
          <a:p>
            <a:pPr>
              <a:lnSpc>
                <a:spcPct val="100000"/>
              </a:lnSpc>
              <a:buSzPct val="85000"/>
              <a:buFont typeface="Wingdings 2" charset="2"/>
              <a:buChar char=""/>
            </a:pPr>
            <a:r>
              <a:rPr lang="en-US" sz="2400">
                <a:solidFill>
                  <a:srgbClr val="000000"/>
                </a:solidFill>
                <a:latin typeface="Perpetua"/>
              </a:rPr>
              <a:t>Regularity of tree + memory-less property of exponential  =</a:t>
            </a:r>
            <a:endParaRPr/>
          </a:p>
        </p:txBody>
      </p:sp>
      <p:sp>
        <p:nvSpPr>
          <p:cNvPr id="616" name="CustomShape 34"/>
          <p:cNvSpPr/>
          <p:nvPr/>
        </p:nvSpPr>
        <p:spPr>
          <a:xfrm>
            <a:off x="4114800" y="3276720"/>
            <a:ext cx="609120" cy="609120"/>
          </a:xfrm>
          <a:prstGeom prst="ellipse">
            <a:avLst/>
          </a:prstGeom>
          <a:noFill/>
          <a:ln w="38160">
            <a:solidFill>
              <a:srgbClr val="000000"/>
            </a:solidFill>
            <a:custDash>
              <a:ds d="318000" sp="106000"/>
            </a:custDash>
            <a:round/>
          </a:ln>
        </p:spPr>
      </p:sp>
      <p:pic>
        <p:nvPicPr>
          <p:cNvPr id="617" name="" descr=""/>
          <p:cNvPicPr/>
          <p:nvPr/>
        </p:nvPicPr>
        <p:blipFill>
          <a:blip r:embed="rId1"/>
          <a:stretch>
            <a:fillRect/>
          </a:stretch>
        </p:blipFill>
        <p:spPr>
          <a:xfrm>
            <a:off x="5791320" y="5486400"/>
            <a:ext cx="2768760" cy="596880"/>
          </a:xfrm>
          <a:prstGeom prst="rect">
            <a:avLst/>
          </a:prstGeom>
          <a:ln>
            <a:noFill/>
          </a:ln>
        </p:spPr>
      </p:pic>
    </p:spTree>
  </p:cSld>
  <p:timing>
    <p:tnLst>
      <p:par>
        <p:cTn id="300" dur="indefinite" restart="never" nodeType="tmRoot">
          <p:childTnLst>
            <p:seq>
              <p:cTn id="301" dur="indefinite" nodeType="mainSeq">
                <p:childTnLst>
                  <p:par>
                    <p:cTn id="302" fill="hold">
                      <p:stCondLst>
                        <p:cond delay="indefinite"/>
                      </p:stCondLst>
                      <p:childTnLst>
                        <p:par>
                          <p:cTn id="303" fill="hold">
                            <p:stCondLst>
                              <p:cond delay="0"/>
                            </p:stCondLst>
                            <p:childTnLst>
                              <p:par>
                                <p:cTn id="304" nodeType="clickEffect" fill="hold" presetClass="entr" presetID="10">
                                  <p:stCondLst>
                                    <p:cond delay="0"/>
                                  </p:stCondLst>
                                  <p:childTnLst>
                                    <p:set>
                                      <p:cBhvr>
                                        <p:cTn id="305" dur="1" fill="hold">
                                          <p:stCondLst>
                                            <p:cond delay="0"/>
                                          </p:stCondLst>
                                        </p:cTn>
                                        <p:tgtEl>
                                          <p:spTgt spid="615">
                                            <p:txEl>
                                              <p:pRg st="0" end="60"/>
                                            </p:txEl>
                                          </p:spTgt>
                                        </p:tgtEl>
                                        <p:attrNameLst>
                                          <p:attrName>style.visibility</p:attrName>
                                        </p:attrNameLst>
                                      </p:cBhvr>
                                      <p:to>
                                        <p:strVal val="visible"/>
                                      </p:to>
                                    </p:set>
                                    <p:animEffect filter="fade" transition="in">
                                      <p:cBhvr additive="repl">
                                        <p:cTn id="306" dur="500"/>
                                        <p:tgtEl>
                                          <p:spTgt spid="615">
                                            <p:txEl>
                                              <p:pRg st="0" end="60"/>
                                            </p:txEl>
                                          </p:spTgt>
                                        </p:tgtEl>
                                      </p:cBhvr>
                                    </p:animEffect>
                                  </p:childTnLst>
                                </p:cTn>
                              </p:par>
                            </p:childTnLst>
                          </p:cTn>
                        </p:par>
                      </p:childTnLst>
                    </p:cTn>
                  </p:par>
                  <p:par>
                    <p:cTn id="307" fill="hold">
                      <p:stCondLst>
                        <p:cond delay="indefinite"/>
                      </p:stCondLst>
                      <p:childTnLst>
                        <p:par>
                          <p:cTn id="308" fill="hold">
                            <p:stCondLst>
                              <p:cond delay="0"/>
                            </p:stCondLst>
                            <p:childTnLst>
                              <p:par>
                                <p:cTn id="309" nodeType="clickEffect" fill="hold" presetClass="entr" presetID="10">
                                  <p:stCondLst>
                                    <p:cond delay="0"/>
                                  </p:stCondLst>
                                  <p:childTnLst>
                                    <p:set>
                                      <p:cBhvr>
                                        <p:cTn id="310" dur="1" fill="hold">
                                          <p:stCondLst>
                                            <p:cond delay="0"/>
                                          </p:stCondLst>
                                        </p:cTn>
                                        <p:tgtEl>
                                          <p:spTgt spid="612"/>
                                        </p:tgtEl>
                                        <p:attrNameLst>
                                          <p:attrName>style.visibility</p:attrName>
                                        </p:attrNameLst>
                                      </p:cBhvr>
                                      <p:to>
                                        <p:strVal val="visible"/>
                                      </p:to>
                                    </p:set>
                                    <p:animEffect filter="fade" transition="in">
                                      <p:cBhvr additive="repl">
                                        <p:cTn id="311" dur="500"/>
                                        <p:tgtEl>
                                          <p:spTgt spid="612"/>
                                        </p:tgtEl>
                                      </p:cBhvr>
                                    </p:animEffect>
                                  </p:childTnLst>
                                </p:cTn>
                              </p:par>
                            </p:childTnLst>
                          </p:cTn>
                        </p:par>
                      </p:childTnLst>
                    </p:cTn>
                  </p:par>
                  <p:par>
                    <p:cTn id="312" fill="hold">
                      <p:stCondLst>
                        <p:cond delay="indefinite"/>
                      </p:stCondLst>
                      <p:childTnLst>
                        <p:par>
                          <p:cTn id="313" fill="hold">
                            <p:stCondLst>
                              <p:cond delay="0"/>
                            </p:stCondLst>
                            <p:childTnLst>
                              <p:par>
                                <p:cTn id="314" nodeType="clickEffect" fill="hold" presetClass="entr" presetID="10">
                                  <p:stCondLst>
                                    <p:cond delay="0"/>
                                  </p:stCondLst>
                                  <p:childTnLst>
                                    <p:set>
                                      <p:cBhvr>
                                        <p:cTn id="315" dur="1" fill="hold">
                                          <p:stCondLst>
                                            <p:cond delay="0"/>
                                          </p:stCondLst>
                                        </p:cTn>
                                        <p:tgtEl>
                                          <p:spTgt spid="-1"/>
                                        </p:tgtEl>
                                        <p:attrNameLst>
                                          <p:attrName>style.visibility</p:attrName>
                                        </p:attrNameLst>
                                      </p:cBhvr>
                                      <p:to>
                                        <p:strVal val="visible"/>
                                      </p:to>
                                    </p:set>
                                    <p:animEffect filter="fade" transition="in">
                                      <p:cBhvr additive="repl">
                                        <p:cTn id="316" dur="500"/>
                                        <p:tgtEl>
                                          <p:spTgt spid="-1"/>
                                        </p:tgtEl>
                                      </p:cBhvr>
                                    </p:animEffect>
                                  </p:childTnLst>
                                </p:cTn>
                              </p:par>
                            </p:childTnLst>
                          </p:cTn>
                        </p:par>
                      </p:childTnLst>
                    </p:cTn>
                  </p:par>
                  <p:par>
                    <p:cTn id="317" fill="hold">
                      <p:stCondLst>
                        <p:cond delay="indefinite"/>
                      </p:stCondLst>
                      <p:childTnLst>
                        <p:par>
                          <p:cTn id="318" fill="hold">
                            <p:stCondLst>
                              <p:cond delay="0"/>
                            </p:stCondLst>
                            <p:childTnLst>
                              <p:par>
                                <p:cTn id="319" nodeType="clickEffect" fill="hold" presetClass="entr" presetID="10">
                                  <p:stCondLst>
                                    <p:cond delay="0"/>
                                  </p:stCondLst>
                                  <p:childTnLst>
                                    <p:set>
                                      <p:cBhvr>
                                        <p:cTn id="320" dur="1" fill="hold">
                                          <p:stCondLst>
                                            <p:cond delay="0"/>
                                          </p:stCondLst>
                                        </p:cTn>
                                        <p:tgtEl>
                                          <p:spTgt spid="584"/>
                                        </p:tgtEl>
                                        <p:attrNameLst>
                                          <p:attrName>style.visibility</p:attrName>
                                        </p:attrNameLst>
                                      </p:cBhvr>
                                      <p:to>
                                        <p:strVal val="visible"/>
                                      </p:to>
                                    </p:set>
                                    <p:animEffect filter="fade" transition="in">
                                      <p:cBhvr additive="repl">
                                        <p:cTn id="321" dur="500"/>
                                        <p:tgtEl>
                                          <p:spTgt spid="584"/>
                                        </p:tgtEl>
                                      </p:cBhvr>
                                    </p:animEffect>
                                  </p:childTnLst>
                                </p:cTn>
                              </p:par>
                              <p:par>
                                <p:cTn id="322" nodeType="withEffect" fill="hold" presetClass="entr" presetID="10">
                                  <p:stCondLst>
                                    <p:cond delay="0"/>
                                  </p:stCondLst>
                                  <p:childTnLst>
                                    <p:set>
                                      <p:cBhvr>
                                        <p:cTn id="323" dur="1" fill="hold">
                                          <p:stCondLst>
                                            <p:cond delay="0"/>
                                          </p:stCondLst>
                                        </p:cTn>
                                        <p:tgtEl>
                                          <p:spTgt spid="616"/>
                                        </p:tgtEl>
                                        <p:attrNameLst>
                                          <p:attrName>style.visibility</p:attrName>
                                        </p:attrNameLst>
                                      </p:cBhvr>
                                      <p:to>
                                        <p:strVal val="visible"/>
                                      </p:to>
                                    </p:set>
                                    <p:animEffect filter="fade" transition="in">
                                      <p:cBhvr additive="repl">
                                        <p:cTn id="324" dur="500"/>
                                        <p:tgtEl>
                                          <p:spTgt spid="616"/>
                                        </p:tgtEl>
                                      </p:cBhvr>
                                    </p:animEffect>
                                  </p:childTnLst>
                                </p:cTn>
                              </p:par>
                            </p:childTnLst>
                          </p:cTn>
                        </p:par>
                      </p:childTnLst>
                    </p:cTn>
                  </p:par>
                  <p:par>
                    <p:cTn id="325" fill="hold">
                      <p:stCondLst>
                        <p:cond delay="indefinite"/>
                      </p:stCondLst>
                      <p:childTnLst>
                        <p:par>
                          <p:cTn id="326" fill="hold">
                            <p:stCondLst>
                              <p:cond delay="0"/>
                            </p:stCondLst>
                            <p:childTnLst>
                              <p:par>
                                <p:cTn id="327" nodeType="clickEffect" fill="hold" presetClass="entr" presetID="10">
                                  <p:stCondLst>
                                    <p:cond delay="0"/>
                                  </p:stCondLst>
                                  <p:childTnLst>
                                    <p:set>
                                      <p:cBhvr>
                                        <p:cTn id="328" dur="1" fill="hold">
                                          <p:stCondLst>
                                            <p:cond delay="0"/>
                                          </p:stCondLst>
                                        </p:cTn>
                                        <p:tgtEl>
                                          <p:spTgt spid="613"/>
                                        </p:tgtEl>
                                        <p:attrNameLst>
                                          <p:attrName>style.visibility</p:attrName>
                                        </p:attrNameLst>
                                      </p:cBhvr>
                                      <p:to>
                                        <p:strVal val="visible"/>
                                      </p:to>
                                    </p:set>
                                    <p:animEffect filter="fade" transition="in">
                                      <p:cBhvr additive="repl">
                                        <p:cTn id="329" dur="500"/>
                                        <p:tgtEl>
                                          <p:spTgt spid="613"/>
                                        </p:tgtEl>
                                      </p:cBhvr>
                                    </p:animEffect>
                                  </p:childTnLst>
                                </p:cTn>
                              </p:par>
                            </p:childTnLst>
                          </p:cTn>
                        </p:par>
                      </p:childTnLst>
                    </p:cTn>
                  </p:par>
                  <p:par>
                    <p:cTn id="330" fill="hold">
                      <p:stCondLst>
                        <p:cond delay="indefinite"/>
                      </p:stCondLst>
                      <p:childTnLst>
                        <p:par>
                          <p:cTn id="331" fill="hold">
                            <p:stCondLst>
                              <p:cond delay="0"/>
                            </p:stCondLst>
                            <p:childTnLst>
                              <p:par>
                                <p:cTn id="332" nodeType="clickEffect" fill="hold" presetClass="entr" presetID="10">
                                  <p:stCondLst>
                                    <p:cond delay="0"/>
                                  </p:stCondLst>
                                  <p:childTnLst>
                                    <p:set>
                                      <p:cBhvr>
                                        <p:cTn id="333" dur="1" fill="hold">
                                          <p:stCondLst>
                                            <p:cond delay="0"/>
                                          </p:stCondLst>
                                        </p:cTn>
                                        <p:tgtEl>
                                          <p:spTgt spid="-1"/>
                                        </p:tgtEl>
                                        <p:attrNameLst>
                                          <p:attrName>style.visibility</p:attrName>
                                        </p:attrNameLst>
                                      </p:cBhvr>
                                      <p:to>
                                        <p:strVal val="visible"/>
                                      </p:to>
                                    </p:set>
                                    <p:animEffect filter="fade" transition="in">
                                      <p:cBhvr additive="repl">
                                        <p:cTn id="334" dur="500"/>
                                        <p:tgtEl>
                                          <p:spTgt spid="-1"/>
                                        </p:tgtEl>
                                      </p:cBhvr>
                                    </p:animEffect>
                                  </p:childTnLst>
                                </p:cTn>
                              </p:par>
                            </p:childTnLst>
                          </p:cTn>
                        </p:par>
                      </p:childTnLst>
                    </p:cTn>
                  </p:par>
                  <p:par>
                    <p:cTn id="335" fill="hold">
                      <p:stCondLst>
                        <p:cond delay="indefinite"/>
                      </p:stCondLst>
                      <p:childTnLst>
                        <p:par>
                          <p:cTn id="336" fill="hold">
                            <p:stCondLst>
                              <p:cond delay="0"/>
                            </p:stCondLst>
                            <p:childTnLst>
                              <p:par>
                                <p:cTn id="337" nodeType="clickEffect" fill="hold" presetClass="entr" presetID="10">
                                  <p:stCondLst>
                                    <p:cond delay="0"/>
                                  </p:stCondLst>
                                  <p:childTnLst>
                                    <p:set>
                                      <p:cBhvr>
                                        <p:cTn id="338" dur="1" fill="hold">
                                          <p:stCondLst>
                                            <p:cond delay="0"/>
                                          </p:stCondLst>
                                        </p:cTn>
                                        <p:tgtEl>
                                          <p:spTgt spid="583"/>
                                        </p:tgtEl>
                                        <p:attrNameLst>
                                          <p:attrName>style.visibility</p:attrName>
                                        </p:attrNameLst>
                                      </p:cBhvr>
                                      <p:to>
                                        <p:strVal val="visible"/>
                                      </p:to>
                                    </p:set>
                                    <p:animEffect filter="fade" transition="in">
                                      <p:cBhvr additive="repl">
                                        <p:cTn id="339" dur="500"/>
                                        <p:tgtEl>
                                          <p:spTgt spid="583"/>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618" name="TextShape 1"/>
          <p:cNvSpPr txBox="1"/>
          <p:nvPr/>
        </p:nvSpPr>
        <p:spPr>
          <a:xfrm>
            <a:off x="653040" y="261360"/>
            <a:ext cx="8686440" cy="1142640"/>
          </a:xfrm>
          <a:prstGeom prst="rect">
            <a:avLst/>
          </a:prstGeom>
        </p:spPr>
        <p:txBody>
          <a:bodyPr lIns="90000" rIns="90000" tIns="45000" bIns="91440" anchor="b"/>
          <a:p>
            <a:pPr>
              <a:lnSpc>
                <a:spcPct val="100000"/>
              </a:lnSpc>
            </a:pPr>
            <a:r>
              <a:rPr lang="en-US" sz="4000">
                <a:solidFill>
                  <a:srgbClr val="696464"/>
                </a:solidFill>
                <a:latin typeface="Franklin Gothic Book"/>
              </a:rPr>
              <a:t>Counting Spreading Orders</a:t>
            </a:r>
            <a:endParaRPr/>
          </a:p>
        </p:txBody>
      </p:sp>
      <p:sp>
        <p:nvSpPr>
          <p:cNvPr id="619" name="TextShape 2"/>
          <p:cNvSpPr txBox="1"/>
          <p:nvPr/>
        </p:nvSpPr>
        <p:spPr>
          <a:xfrm>
            <a:off x="685800" y="1447920"/>
            <a:ext cx="8610120" cy="1066320"/>
          </a:xfrm>
          <a:prstGeom prst="rect">
            <a:avLst/>
          </a:prstGeom>
        </p:spPr>
        <p:txBody>
          <a:bodyPr lIns="90000" rIns="90000" tIns="45000" bIns="45000"/>
          <a:p>
            <a:pPr>
              <a:lnSpc>
                <a:spcPct val="100000"/>
              </a:lnSpc>
              <a:buSzPct val="85000"/>
              <a:buFont typeface="Wingdings 2" charset="2"/>
              <a:buChar char=""/>
            </a:pPr>
            <a:r>
              <a:rPr i="1" lang="en-US" sz="2400">
                <a:solidFill>
                  <a:srgbClr val="000000"/>
                </a:solidFill>
                <a:latin typeface="Perpetua"/>
              </a:rPr>
              <a:t>R</a:t>
            </a:r>
            <a:r>
              <a:rPr lang="en-US" sz="2400">
                <a:solidFill>
                  <a:srgbClr val="000000"/>
                </a:solidFill>
                <a:latin typeface="Perpetua"/>
              </a:rPr>
              <a:t>(v, G)= number of rumor spreading orders from </a:t>
            </a:r>
            <a:r>
              <a:rPr lang="en-US" sz="2400">
                <a:solidFill>
                  <a:srgbClr val="ff0000"/>
                </a:solidFill>
                <a:latin typeface="Perpetua"/>
              </a:rPr>
              <a:t>v</a:t>
            </a:r>
            <a:r>
              <a:rPr lang="en-US" sz="2400">
                <a:solidFill>
                  <a:srgbClr val="000000"/>
                </a:solidFill>
                <a:latin typeface="Perpetua"/>
              </a:rPr>
              <a:t> on </a:t>
            </a:r>
            <a:r>
              <a:rPr lang="en-US" sz="2400">
                <a:solidFill>
                  <a:srgbClr val="ff0000"/>
                </a:solidFill>
                <a:latin typeface="Perpetua"/>
              </a:rPr>
              <a:t>G</a:t>
            </a:r>
            <a:endParaRPr/>
          </a:p>
        </p:txBody>
      </p:sp>
      <p:sp>
        <p:nvSpPr>
          <p:cNvPr id="620" name="CustomShape 3"/>
          <p:cNvSpPr/>
          <p:nvPr/>
        </p:nvSpPr>
        <p:spPr>
          <a:xfrm>
            <a:off x="2514600" y="3772080"/>
            <a:ext cx="456840" cy="456840"/>
          </a:xfrm>
          <a:prstGeom prst="ellipse">
            <a:avLst/>
          </a:prstGeom>
          <a:solidFill>
            <a:srgbClr val="0000ff"/>
          </a:solidFill>
          <a:ln w="12600">
            <a:solidFill>
              <a:srgbClr val="000000"/>
            </a:solidFill>
            <a:round/>
          </a:ln>
        </p:spPr>
      </p:sp>
      <p:sp>
        <p:nvSpPr>
          <p:cNvPr id="621" name="CustomShape 4"/>
          <p:cNvSpPr/>
          <p:nvPr/>
        </p:nvSpPr>
        <p:spPr>
          <a:xfrm>
            <a:off x="3962520" y="3772080"/>
            <a:ext cx="456840" cy="456840"/>
          </a:xfrm>
          <a:prstGeom prst="ellipse">
            <a:avLst/>
          </a:prstGeom>
          <a:solidFill>
            <a:srgbClr val="ff0000"/>
          </a:solidFill>
          <a:ln w="12600">
            <a:solidFill>
              <a:srgbClr val="000000"/>
            </a:solidFill>
            <a:round/>
          </a:ln>
        </p:spPr>
      </p:sp>
      <p:sp>
        <p:nvSpPr>
          <p:cNvPr id="622" name="CustomShape 5"/>
          <p:cNvSpPr/>
          <p:nvPr/>
        </p:nvSpPr>
        <p:spPr>
          <a:xfrm>
            <a:off x="3200400" y="4800600"/>
            <a:ext cx="456840" cy="456840"/>
          </a:xfrm>
          <a:prstGeom prst="ellipse">
            <a:avLst/>
          </a:prstGeom>
          <a:solidFill>
            <a:srgbClr val="ff0000"/>
          </a:solidFill>
          <a:ln w="12600">
            <a:solidFill>
              <a:srgbClr val="000000"/>
            </a:solidFill>
            <a:round/>
          </a:ln>
        </p:spPr>
      </p:sp>
      <p:sp>
        <p:nvSpPr>
          <p:cNvPr id="623" name="CustomShape 6"/>
          <p:cNvSpPr/>
          <p:nvPr/>
        </p:nvSpPr>
        <p:spPr>
          <a:xfrm>
            <a:off x="4267080" y="4800600"/>
            <a:ext cx="456840" cy="456840"/>
          </a:xfrm>
          <a:prstGeom prst="ellipse">
            <a:avLst/>
          </a:prstGeom>
          <a:solidFill>
            <a:srgbClr val="ff0000"/>
          </a:solidFill>
          <a:ln w="12600">
            <a:solidFill>
              <a:srgbClr val="000000"/>
            </a:solidFill>
            <a:round/>
          </a:ln>
        </p:spPr>
      </p:sp>
      <p:sp>
        <p:nvSpPr>
          <p:cNvPr id="624" name="Line 7"/>
          <p:cNvSpPr/>
          <p:nvPr/>
        </p:nvSpPr>
        <p:spPr>
          <a:xfrm flipH="1">
            <a:off x="2971800" y="4000320"/>
            <a:ext cx="990360" cy="0"/>
          </a:xfrm>
          <a:prstGeom prst="line">
            <a:avLst/>
          </a:prstGeom>
          <a:ln w="38160">
            <a:solidFill>
              <a:srgbClr val="000000"/>
            </a:solidFill>
            <a:round/>
          </a:ln>
        </p:spPr>
      </p:sp>
      <p:sp>
        <p:nvSpPr>
          <p:cNvPr id="625" name="Line 8"/>
          <p:cNvSpPr/>
          <p:nvPr/>
        </p:nvSpPr>
        <p:spPr>
          <a:xfrm>
            <a:off x="2743200" y="4228920"/>
            <a:ext cx="523800" cy="638280"/>
          </a:xfrm>
          <a:prstGeom prst="line">
            <a:avLst/>
          </a:prstGeom>
          <a:ln w="38160">
            <a:solidFill>
              <a:srgbClr val="000000"/>
            </a:solidFill>
            <a:round/>
          </a:ln>
        </p:spPr>
      </p:sp>
      <p:sp>
        <p:nvSpPr>
          <p:cNvPr id="626" name="Line 9"/>
          <p:cNvSpPr/>
          <p:nvPr/>
        </p:nvSpPr>
        <p:spPr>
          <a:xfrm>
            <a:off x="3657600" y="5029200"/>
            <a:ext cx="609480" cy="0"/>
          </a:xfrm>
          <a:prstGeom prst="line">
            <a:avLst/>
          </a:prstGeom>
          <a:ln w="38160">
            <a:solidFill>
              <a:srgbClr val="000000"/>
            </a:solidFill>
            <a:round/>
          </a:ln>
        </p:spPr>
      </p:sp>
      <p:sp>
        <p:nvSpPr>
          <p:cNvPr id="627" name="CustomShape 10"/>
          <p:cNvSpPr/>
          <p:nvPr/>
        </p:nvSpPr>
        <p:spPr>
          <a:xfrm>
            <a:off x="2536560" y="3657600"/>
            <a:ext cx="405360" cy="516960"/>
          </a:xfrm>
          <a:prstGeom prst="rect">
            <a:avLst/>
          </a:prstGeom>
          <a:noFill/>
          <a:ln>
            <a:noFill/>
          </a:ln>
        </p:spPr>
        <p:txBody>
          <a:bodyPr wrap="none" lIns="90000" rIns="90000" tIns="45000" bIns="45000"/>
          <a:p>
            <a:pPr>
              <a:lnSpc>
                <a:spcPct val="100000"/>
              </a:lnSpc>
            </a:pPr>
            <a:r>
              <a:rPr lang="fr-FR" sz="2800">
                <a:solidFill>
                  <a:srgbClr val="ffffff"/>
                </a:solidFill>
                <a:latin typeface="Perpetua"/>
              </a:rPr>
              <a:t>1</a:t>
            </a:r>
            <a:endParaRPr/>
          </a:p>
        </p:txBody>
      </p:sp>
      <p:sp>
        <p:nvSpPr>
          <p:cNvPr id="628" name="CustomShape 11"/>
          <p:cNvSpPr/>
          <p:nvPr/>
        </p:nvSpPr>
        <p:spPr>
          <a:xfrm>
            <a:off x="4023360" y="3657600"/>
            <a:ext cx="405360" cy="516960"/>
          </a:xfrm>
          <a:prstGeom prst="rect">
            <a:avLst/>
          </a:prstGeom>
          <a:noFill/>
          <a:ln>
            <a:noFill/>
          </a:ln>
        </p:spPr>
        <p:txBody>
          <a:bodyPr wrap="none" lIns="90000" rIns="90000" tIns="45000" bIns="45000"/>
          <a:p>
            <a:pPr>
              <a:lnSpc>
                <a:spcPct val="100000"/>
              </a:lnSpc>
            </a:pPr>
            <a:r>
              <a:rPr lang="fr-FR" sz="2800">
                <a:solidFill>
                  <a:srgbClr val="ffffff"/>
                </a:solidFill>
                <a:latin typeface="Perpetua"/>
              </a:rPr>
              <a:t>2</a:t>
            </a:r>
            <a:endParaRPr/>
          </a:p>
        </p:txBody>
      </p:sp>
      <p:sp>
        <p:nvSpPr>
          <p:cNvPr id="629" name="CustomShape 12"/>
          <p:cNvSpPr/>
          <p:nvPr/>
        </p:nvSpPr>
        <p:spPr>
          <a:xfrm>
            <a:off x="3247920" y="4734720"/>
            <a:ext cx="405360" cy="516960"/>
          </a:xfrm>
          <a:prstGeom prst="rect">
            <a:avLst/>
          </a:prstGeom>
          <a:noFill/>
          <a:ln>
            <a:noFill/>
          </a:ln>
        </p:spPr>
        <p:txBody>
          <a:bodyPr wrap="none" lIns="90000" rIns="90000" tIns="45000" bIns="45000"/>
          <a:p>
            <a:pPr>
              <a:lnSpc>
                <a:spcPct val="100000"/>
              </a:lnSpc>
            </a:pPr>
            <a:r>
              <a:rPr lang="fr-FR" sz="2800">
                <a:solidFill>
                  <a:srgbClr val="ffffff"/>
                </a:solidFill>
                <a:latin typeface="Perpetua"/>
              </a:rPr>
              <a:t>3</a:t>
            </a:r>
            <a:endParaRPr/>
          </a:p>
        </p:txBody>
      </p:sp>
      <p:sp>
        <p:nvSpPr>
          <p:cNvPr id="630" name="CustomShape 13"/>
          <p:cNvSpPr/>
          <p:nvPr/>
        </p:nvSpPr>
        <p:spPr>
          <a:xfrm>
            <a:off x="4343400" y="4724280"/>
            <a:ext cx="375120" cy="516960"/>
          </a:xfrm>
          <a:prstGeom prst="rect">
            <a:avLst/>
          </a:prstGeom>
          <a:noFill/>
          <a:ln>
            <a:noFill/>
          </a:ln>
        </p:spPr>
        <p:txBody>
          <a:bodyPr lIns="90000" rIns="90000" tIns="45000" bIns="45000"/>
          <a:p>
            <a:pPr>
              <a:lnSpc>
                <a:spcPct val="100000"/>
              </a:lnSpc>
            </a:pPr>
            <a:r>
              <a:rPr lang="fr-FR" sz="2800">
                <a:solidFill>
                  <a:srgbClr val="ffffff"/>
                </a:solidFill>
                <a:latin typeface="Perpetua"/>
              </a:rPr>
              <a:t>4</a:t>
            </a:r>
            <a:endParaRPr/>
          </a:p>
        </p:txBody>
      </p:sp>
      <p:sp>
        <p:nvSpPr>
          <p:cNvPr id="631" name="CustomShape 14"/>
          <p:cNvSpPr/>
          <p:nvPr/>
        </p:nvSpPr>
        <p:spPr>
          <a:xfrm>
            <a:off x="3809880" y="3581280"/>
            <a:ext cx="914040" cy="761760"/>
          </a:xfrm>
          <a:prstGeom prst="ellipse">
            <a:avLst/>
          </a:prstGeom>
          <a:noFill/>
          <a:ln w="12600">
            <a:solidFill>
              <a:srgbClr val="000000"/>
            </a:solidFill>
            <a:round/>
          </a:ln>
        </p:spPr>
      </p:sp>
      <p:sp>
        <p:nvSpPr>
          <p:cNvPr id="632" name="CustomShape 15"/>
          <p:cNvSpPr/>
          <p:nvPr/>
        </p:nvSpPr>
        <p:spPr>
          <a:xfrm>
            <a:off x="3048120" y="4419720"/>
            <a:ext cx="1980720" cy="1066320"/>
          </a:xfrm>
          <a:prstGeom prst="ellipse">
            <a:avLst/>
          </a:prstGeom>
          <a:noFill/>
          <a:ln w="12600">
            <a:solidFill>
              <a:srgbClr val="000000"/>
            </a:solidFill>
            <a:round/>
          </a:ln>
        </p:spPr>
      </p:sp>
      <p:sp>
        <p:nvSpPr>
          <p:cNvPr id="633" name="CustomShape 16"/>
          <p:cNvSpPr/>
          <p:nvPr/>
        </p:nvSpPr>
        <p:spPr>
          <a:xfrm>
            <a:off x="4114800" y="4648320"/>
            <a:ext cx="761760" cy="761760"/>
          </a:xfrm>
          <a:prstGeom prst="ellipse">
            <a:avLst/>
          </a:prstGeom>
          <a:noFill/>
          <a:ln w="12600">
            <a:solidFill>
              <a:srgbClr val="000000"/>
            </a:solidFill>
            <a:round/>
          </a:ln>
        </p:spPr>
      </p:sp>
      <p:pic>
        <p:nvPicPr>
          <p:cNvPr id="634" name="Picture 393" descr=""/>
          <p:cNvPicPr/>
          <p:nvPr/>
        </p:nvPicPr>
        <p:blipFill>
          <a:blip r:embed="rId1"/>
          <a:stretch>
            <a:fillRect/>
          </a:stretch>
        </p:blipFill>
        <p:spPr>
          <a:xfrm>
            <a:off x="6477120" y="5437800"/>
            <a:ext cx="2208960" cy="1343520"/>
          </a:xfrm>
          <a:prstGeom prst="rect">
            <a:avLst/>
          </a:prstGeom>
          <a:ln>
            <a:noFill/>
          </a:ln>
        </p:spPr>
      </p:pic>
      <p:sp>
        <p:nvSpPr>
          <p:cNvPr id="635" name="CustomShape 17"/>
          <p:cNvSpPr/>
          <p:nvPr/>
        </p:nvSpPr>
        <p:spPr>
          <a:xfrm>
            <a:off x="6127560" y="2133720"/>
            <a:ext cx="2014560" cy="364680"/>
          </a:xfrm>
          <a:prstGeom prst="rect">
            <a:avLst/>
          </a:prstGeom>
          <a:noFill/>
          <a:ln>
            <a:noFill/>
          </a:ln>
        </p:spPr>
        <p:txBody>
          <a:bodyPr wrap="none" lIns="90000" rIns="90000" tIns="45000" bIns="45000"/>
          <a:p>
            <a:pPr>
              <a:lnSpc>
                <a:spcPct val="100000"/>
              </a:lnSpc>
            </a:pPr>
            <a:r>
              <a:rPr lang="fr-FR">
                <a:solidFill>
                  <a:srgbClr val="000000"/>
                </a:solidFill>
                <a:latin typeface="Perpetua"/>
              </a:rPr>
              <a:t>N=Network size</a:t>
            </a:r>
            <a:endParaRPr/>
          </a:p>
        </p:txBody>
      </p:sp>
      <p:sp>
        <p:nvSpPr>
          <p:cNvPr id="636" name="CustomShape 18"/>
          <p:cNvSpPr/>
          <p:nvPr/>
        </p:nvSpPr>
        <p:spPr>
          <a:xfrm>
            <a:off x="6261120" y="2743200"/>
            <a:ext cx="1921680" cy="364680"/>
          </a:xfrm>
          <a:prstGeom prst="rect">
            <a:avLst/>
          </a:prstGeom>
          <a:noFill/>
          <a:ln>
            <a:noFill/>
          </a:ln>
        </p:spPr>
        <p:txBody>
          <a:bodyPr wrap="none" lIns="90000" rIns="90000" tIns="45000" bIns="45000"/>
          <a:p>
            <a:pPr>
              <a:lnSpc>
                <a:spcPct val="100000"/>
              </a:lnSpc>
            </a:pPr>
            <a:r>
              <a:rPr lang="fr-FR">
                <a:solidFill>
                  <a:srgbClr val="000000"/>
                </a:solidFill>
                <a:latin typeface="Perpetua"/>
              </a:rPr>
              <a:t>T=Subtree size</a:t>
            </a:r>
            <a:endParaRPr/>
          </a:p>
        </p:txBody>
      </p:sp>
      <p:sp>
        <p:nvSpPr>
          <p:cNvPr id="637" name="CustomShape 19"/>
          <p:cNvSpPr/>
          <p:nvPr/>
        </p:nvSpPr>
        <p:spPr>
          <a:xfrm flipH="1">
            <a:off x="4952160" y="2318400"/>
            <a:ext cx="1294920" cy="43560"/>
          </a:xfrm>
          <a:prstGeom prst="straightConnector1">
            <a:avLst/>
          </a:prstGeom>
          <a:noFill/>
          <a:ln w="38160">
            <a:solidFill>
              <a:srgbClr val="000000"/>
            </a:solidFill>
            <a:round/>
            <a:tailEnd len="med" type="arrow" w="med"/>
          </a:ln>
        </p:spPr>
      </p:sp>
      <p:sp>
        <p:nvSpPr>
          <p:cNvPr id="638" name="CustomShape 20"/>
          <p:cNvSpPr/>
          <p:nvPr/>
        </p:nvSpPr>
        <p:spPr>
          <a:xfrm flipH="1" flipV="1">
            <a:off x="5181120" y="2894760"/>
            <a:ext cx="1218960" cy="32040"/>
          </a:xfrm>
          <a:prstGeom prst="straightConnector1">
            <a:avLst/>
          </a:prstGeom>
          <a:noFill/>
          <a:ln w="38160">
            <a:solidFill>
              <a:srgbClr val="000000"/>
            </a:solidFill>
            <a:round/>
            <a:tailEnd len="med" type="arrow" w="med"/>
          </a:ln>
        </p:spPr>
      </p:sp>
      <p:pic>
        <p:nvPicPr>
          <p:cNvPr id="639" name="" descr=""/>
          <p:cNvPicPr/>
          <p:nvPr/>
        </p:nvPicPr>
        <p:blipFill>
          <a:blip r:embed="rId2"/>
          <a:stretch>
            <a:fillRect/>
          </a:stretch>
        </p:blipFill>
        <p:spPr>
          <a:xfrm>
            <a:off x="2819520" y="2133720"/>
            <a:ext cx="2425680" cy="1295280"/>
          </a:xfrm>
          <a:prstGeom prst="rect">
            <a:avLst/>
          </a:prstGeom>
          <a:ln>
            <a:noFill/>
          </a:ln>
        </p:spPr>
      </p:pic>
      <p:pic>
        <p:nvPicPr>
          <p:cNvPr id="640" name="" descr=""/>
          <p:cNvPicPr/>
          <p:nvPr/>
        </p:nvPicPr>
        <p:blipFill>
          <a:blip r:embed="rId3"/>
          <a:stretch>
            <a:fillRect/>
          </a:stretch>
        </p:blipFill>
        <p:spPr>
          <a:xfrm>
            <a:off x="2286000" y="5638680"/>
            <a:ext cx="3581280" cy="977760"/>
          </a:xfrm>
          <a:prstGeom prst="rect">
            <a:avLst/>
          </a:prstGeom>
          <a:ln>
            <a:noFill/>
          </a:ln>
        </p:spPr>
      </p:pic>
      <p:pic>
        <p:nvPicPr>
          <p:cNvPr id="641" name="" descr=""/>
          <p:cNvPicPr/>
          <p:nvPr/>
        </p:nvPicPr>
        <p:blipFill>
          <a:blip r:embed="rId4"/>
          <a:stretch>
            <a:fillRect/>
          </a:stretch>
        </p:blipFill>
        <p:spPr>
          <a:xfrm>
            <a:off x="4876920" y="3581280"/>
            <a:ext cx="977760" cy="609480"/>
          </a:xfrm>
          <a:prstGeom prst="rect">
            <a:avLst/>
          </a:prstGeom>
          <a:ln>
            <a:noFill/>
          </a:ln>
        </p:spPr>
      </p:pic>
      <p:pic>
        <p:nvPicPr>
          <p:cNvPr id="642" name="" descr=""/>
          <p:cNvPicPr/>
          <p:nvPr/>
        </p:nvPicPr>
        <p:blipFill>
          <a:blip r:embed="rId5"/>
          <a:stretch>
            <a:fillRect/>
          </a:stretch>
        </p:blipFill>
        <p:spPr>
          <a:xfrm>
            <a:off x="1905120" y="4699080"/>
            <a:ext cx="1041480" cy="647640"/>
          </a:xfrm>
          <a:prstGeom prst="rect">
            <a:avLst/>
          </a:prstGeom>
          <a:ln>
            <a:noFill/>
          </a:ln>
        </p:spPr>
      </p:pic>
      <p:pic>
        <p:nvPicPr>
          <p:cNvPr id="643" name="" descr=""/>
          <p:cNvPicPr/>
          <p:nvPr/>
        </p:nvPicPr>
        <p:blipFill>
          <a:blip r:embed="rId6"/>
          <a:stretch>
            <a:fillRect/>
          </a:stretch>
        </p:blipFill>
        <p:spPr>
          <a:xfrm>
            <a:off x="5105520" y="4648320"/>
            <a:ext cx="977760" cy="609480"/>
          </a:xfrm>
          <a:prstGeom prst="rect">
            <a:avLst/>
          </a:prstGeom>
          <a:ln>
            <a:noFill/>
          </a:ln>
        </p:spPr>
      </p:pic>
      <p:pic>
        <p:nvPicPr>
          <p:cNvPr id="644" name="" descr=""/>
          <p:cNvPicPr/>
          <p:nvPr/>
        </p:nvPicPr>
        <p:blipFill>
          <a:blip r:embed="rId7"/>
          <a:stretch>
            <a:fillRect/>
          </a:stretch>
        </p:blipFill>
        <p:spPr>
          <a:xfrm>
            <a:off x="1371600" y="3670200"/>
            <a:ext cx="1041480" cy="609480"/>
          </a:xfrm>
          <a:prstGeom prst="rect">
            <a:avLst/>
          </a:prstGeom>
          <a:ln>
            <a:noFill/>
          </a:ln>
        </p:spPr>
      </p:pic>
    </p:spTree>
  </p:cSld>
  <p:timing>
    <p:tnLst>
      <p:par>
        <p:cTn id="340" dur="indefinite" restart="never" nodeType="tmRoot">
          <p:childTnLst>
            <p:seq>
              <p:cTn id="341" dur="indefinite" nodeType="mainSeq">
                <p:childTnLst>
                  <p:par>
                    <p:cTn id="342" fill="hold">
                      <p:stCondLst>
                        <p:cond delay="indefinite"/>
                      </p:stCondLst>
                      <p:childTnLst>
                        <p:par>
                          <p:cTn id="343" fill="hold">
                            <p:stCondLst>
                              <p:cond delay="0"/>
                            </p:stCondLst>
                            <p:childTnLst>
                              <p:par>
                                <p:cTn id="344" nodeType="clickEffect" fill="hold" presetClass="entr" presetID="10">
                                  <p:stCondLst>
                                    <p:cond delay="0"/>
                                  </p:stCondLst>
                                  <p:childTnLst>
                                    <p:set>
                                      <p:cBhvr>
                                        <p:cTn id="345" dur="1" fill="hold">
                                          <p:stCondLst>
                                            <p:cond delay="0"/>
                                          </p:stCondLst>
                                        </p:cTn>
                                        <p:tgtEl>
                                          <p:spTgt spid="619">
                                            <p:txEl>
                                              <p:pRg st="0" end="54"/>
                                            </p:txEl>
                                          </p:spTgt>
                                        </p:tgtEl>
                                        <p:attrNameLst>
                                          <p:attrName>style.visibility</p:attrName>
                                        </p:attrNameLst>
                                      </p:cBhvr>
                                      <p:to>
                                        <p:strVal val="visible"/>
                                      </p:to>
                                    </p:set>
                                    <p:animEffect filter="fade" transition="in">
                                      <p:cBhvr additive="repl">
                                        <p:cTn id="346" dur="500"/>
                                        <p:tgtEl>
                                          <p:spTgt spid="619">
                                            <p:txEl>
                                              <p:pRg st="0" end="54"/>
                                            </p:txEl>
                                          </p:spTgt>
                                        </p:tgtEl>
                                      </p:cBhvr>
                                    </p:animEffect>
                                  </p:childTnLst>
                                </p:cTn>
                              </p:par>
                            </p:childTnLst>
                          </p:cTn>
                        </p:par>
                      </p:childTnLst>
                    </p:cTn>
                  </p:par>
                  <p:par>
                    <p:cTn id="347" fill="hold">
                      <p:stCondLst>
                        <p:cond delay="indefinite"/>
                      </p:stCondLst>
                      <p:childTnLst>
                        <p:par>
                          <p:cTn id="348" fill="hold">
                            <p:stCondLst>
                              <p:cond delay="0"/>
                            </p:stCondLst>
                            <p:childTnLst>
                              <p:par>
                                <p:cTn id="349" nodeType="clickEffect" fill="hold" presetClass="entr" presetID="10">
                                  <p:stCondLst>
                                    <p:cond delay="0"/>
                                  </p:stCondLst>
                                  <p:childTnLst>
                                    <p:set>
                                      <p:cBhvr>
                                        <p:cTn id="350" dur="1" fill="hold">
                                          <p:stCondLst>
                                            <p:cond delay="0"/>
                                          </p:stCondLst>
                                        </p:cTn>
                                        <p:tgtEl>
                                          <p:spTgt spid="-1"/>
                                        </p:tgtEl>
                                        <p:attrNameLst>
                                          <p:attrName>style.visibility</p:attrName>
                                        </p:attrNameLst>
                                      </p:cBhvr>
                                      <p:to>
                                        <p:strVal val="visible"/>
                                      </p:to>
                                    </p:set>
                                    <p:animEffect filter="fade" transition="in">
                                      <p:cBhvr additive="repl">
                                        <p:cTn id="351" dur="500"/>
                                        <p:tgtEl>
                                          <p:spTgt spid="-1"/>
                                        </p:tgtEl>
                                      </p:cBhvr>
                                    </p:animEffect>
                                  </p:childTnLst>
                                </p:cTn>
                              </p:par>
                            </p:childTnLst>
                          </p:cTn>
                        </p:par>
                      </p:childTnLst>
                    </p:cTn>
                  </p:par>
                  <p:par>
                    <p:cTn id="352" fill="hold">
                      <p:stCondLst>
                        <p:cond delay="indefinite"/>
                      </p:stCondLst>
                      <p:childTnLst>
                        <p:par>
                          <p:cTn id="353" fill="hold">
                            <p:stCondLst>
                              <p:cond delay="0"/>
                            </p:stCondLst>
                            <p:childTnLst>
                              <p:par>
                                <p:cTn id="354" nodeType="clickEffect" fill="hold" presetClass="entr" presetID="10">
                                  <p:stCondLst>
                                    <p:cond delay="0"/>
                                  </p:stCondLst>
                                  <p:childTnLst>
                                    <p:set>
                                      <p:cBhvr>
                                        <p:cTn id="355" dur="1" fill="hold">
                                          <p:stCondLst>
                                            <p:cond delay="0"/>
                                          </p:stCondLst>
                                        </p:cTn>
                                        <p:tgtEl>
                                          <p:spTgt spid="-1"/>
                                        </p:tgtEl>
                                        <p:attrNameLst>
                                          <p:attrName>style.visibility</p:attrName>
                                        </p:attrNameLst>
                                      </p:cBhvr>
                                      <p:to>
                                        <p:strVal val="visible"/>
                                      </p:to>
                                    </p:set>
                                    <p:animEffect filter="fade" transition="in">
                                      <p:cBhvr additive="repl">
                                        <p:cTn id="356" dur="500"/>
                                        <p:tgtEl>
                                          <p:spTgt spid="-1"/>
                                        </p:tgtEl>
                                      </p:cBhvr>
                                    </p:animEffect>
                                  </p:childTnLst>
                                </p:cTn>
                              </p:par>
                            </p:childTnLst>
                          </p:cTn>
                        </p:par>
                      </p:childTnLst>
                    </p:cTn>
                  </p:par>
                  <p:par>
                    <p:cTn id="357" fill="hold">
                      <p:stCondLst>
                        <p:cond delay="indefinite"/>
                      </p:stCondLst>
                      <p:childTnLst>
                        <p:par>
                          <p:cTn id="358" fill="hold">
                            <p:stCondLst>
                              <p:cond delay="0"/>
                            </p:stCondLst>
                            <p:childTnLst>
                              <p:par>
                                <p:cTn id="359" nodeType="clickEffect" fill="hold" presetClass="entr" presetID="10">
                                  <p:stCondLst>
                                    <p:cond delay="0"/>
                                  </p:stCondLst>
                                  <p:childTnLst>
                                    <p:set>
                                      <p:cBhvr>
                                        <p:cTn id="360" dur="1" fill="hold">
                                          <p:stCondLst>
                                            <p:cond delay="0"/>
                                          </p:stCondLst>
                                        </p:cTn>
                                        <p:tgtEl>
                                          <p:spTgt spid="-1"/>
                                        </p:tgtEl>
                                        <p:attrNameLst>
                                          <p:attrName>style.visibility</p:attrName>
                                        </p:attrNameLst>
                                      </p:cBhvr>
                                      <p:to>
                                        <p:strVal val="visible"/>
                                      </p:to>
                                    </p:set>
                                    <p:animEffect filter="fade" transition="in">
                                      <p:cBhvr additive="repl">
                                        <p:cTn id="361" dur="500"/>
                                        <p:tgtEl>
                                          <p:spTgt spid="-1"/>
                                        </p:tgtEl>
                                      </p:cBhvr>
                                    </p:animEffect>
                                  </p:childTnLst>
                                </p:cTn>
                              </p:par>
                            </p:childTnLst>
                          </p:cTn>
                        </p:par>
                      </p:childTnLst>
                    </p:cTn>
                  </p:par>
                  <p:par>
                    <p:cTn id="362" fill="hold">
                      <p:stCondLst>
                        <p:cond delay="indefinite"/>
                      </p:stCondLst>
                      <p:childTnLst>
                        <p:par>
                          <p:cTn id="363" fill="hold">
                            <p:stCondLst>
                              <p:cond delay="0"/>
                            </p:stCondLst>
                            <p:childTnLst>
                              <p:par>
                                <p:cTn id="364" nodeType="clickEffect" fill="hold" presetClass="entr" presetID="10">
                                  <p:stCondLst>
                                    <p:cond delay="0"/>
                                  </p:stCondLst>
                                  <p:childTnLst>
                                    <p:set>
                                      <p:cBhvr>
                                        <p:cTn id="365" dur="1" fill="hold">
                                          <p:stCondLst>
                                            <p:cond delay="0"/>
                                          </p:stCondLst>
                                        </p:cTn>
                                        <p:tgtEl>
                                          <p:spTgt spid="-1"/>
                                        </p:tgtEl>
                                        <p:attrNameLst>
                                          <p:attrName>style.visibility</p:attrName>
                                        </p:attrNameLst>
                                      </p:cBhvr>
                                      <p:to>
                                        <p:strVal val="visible"/>
                                      </p:to>
                                    </p:set>
                                    <p:animEffect filter="fade" transition="in">
                                      <p:cBhvr additive="repl">
                                        <p:cTn id="366" dur="500"/>
                                        <p:tgtEl>
                                          <p:spTgt spid="-1"/>
                                        </p:tgtEl>
                                      </p:cBhvr>
                                    </p:animEffect>
                                  </p:childTnLst>
                                </p:cTn>
                              </p:par>
                            </p:childTnLst>
                          </p:cTn>
                        </p:par>
                      </p:childTnLst>
                    </p:cTn>
                  </p:par>
                  <p:par>
                    <p:cTn id="367" fill="hold">
                      <p:stCondLst>
                        <p:cond delay="indefinite"/>
                      </p:stCondLst>
                      <p:childTnLst>
                        <p:par>
                          <p:cTn id="368" fill="hold">
                            <p:stCondLst>
                              <p:cond delay="0"/>
                            </p:stCondLst>
                            <p:childTnLst>
                              <p:par>
                                <p:cTn id="369" nodeType="clickEffect" fill="hold" presetClass="entr" presetID="10">
                                  <p:stCondLst>
                                    <p:cond delay="0"/>
                                  </p:stCondLst>
                                  <p:childTnLst>
                                    <p:set>
                                      <p:cBhvr>
                                        <p:cTn id="370" dur="1" fill="hold">
                                          <p:stCondLst>
                                            <p:cond delay="0"/>
                                          </p:stCondLst>
                                        </p:cTn>
                                        <p:tgtEl>
                                          <p:spTgt spid="631"/>
                                        </p:tgtEl>
                                        <p:attrNameLst>
                                          <p:attrName>style.visibility</p:attrName>
                                        </p:attrNameLst>
                                      </p:cBhvr>
                                      <p:to>
                                        <p:strVal val="visible"/>
                                      </p:to>
                                    </p:set>
                                    <p:animEffect filter="fade" transition="in">
                                      <p:cBhvr additive="repl">
                                        <p:cTn id="371" dur="500"/>
                                        <p:tgtEl>
                                          <p:spTgt spid="631"/>
                                        </p:tgtEl>
                                      </p:cBhvr>
                                    </p:animEffect>
                                  </p:childTnLst>
                                </p:cTn>
                              </p:par>
                              <p:par>
                                <p:cTn id="372" nodeType="withEffect" fill="hold" presetClass="entr" presetID="10">
                                  <p:stCondLst>
                                    <p:cond delay="0"/>
                                  </p:stCondLst>
                                  <p:childTnLst>
                                    <p:set>
                                      <p:cBhvr>
                                        <p:cTn id="373" dur="1" fill="hold">
                                          <p:stCondLst>
                                            <p:cond delay="0"/>
                                          </p:stCondLst>
                                        </p:cTn>
                                        <p:tgtEl>
                                          <p:spTgt spid="-1"/>
                                        </p:tgtEl>
                                        <p:attrNameLst>
                                          <p:attrName>style.visibility</p:attrName>
                                        </p:attrNameLst>
                                      </p:cBhvr>
                                      <p:to>
                                        <p:strVal val="visible"/>
                                      </p:to>
                                    </p:set>
                                    <p:animEffect filter="fade" transition="in">
                                      <p:cBhvr additive="repl">
                                        <p:cTn id="374" dur="500"/>
                                        <p:tgtEl>
                                          <p:spTgt spid="-1"/>
                                        </p:tgtEl>
                                      </p:cBhvr>
                                    </p:animEffect>
                                  </p:childTnLst>
                                </p:cTn>
                              </p:par>
                              <p:par>
                                <p:cTn id="375" nodeType="withEffect" fill="hold" presetClass="entr" presetID="10">
                                  <p:stCondLst>
                                    <p:cond delay="0"/>
                                  </p:stCondLst>
                                  <p:childTnLst>
                                    <p:set>
                                      <p:cBhvr>
                                        <p:cTn id="376" dur="1" fill="hold">
                                          <p:stCondLst>
                                            <p:cond delay="0"/>
                                          </p:stCondLst>
                                        </p:cTn>
                                        <p:tgtEl>
                                          <p:spTgt spid="-1"/>
                                        </p:tgtEl>
                                        <p:attrNameLst>
                                          <p:attrName>style.visibility</p:attrName>
                                        </p:attrNameLst>
                                      </p:cBhvr>
                                      <p:to>
                                        <p:strVal val="visible"/>
                                      </p:to>
                                    </p:set>
                                    <p:animEffect filter="fade" transition="in">
                                      <p:cBhvr additive="repl">
                                        <p:cTn id="377" dur="500"/>
                                        <p:tgtEl>
                                          <p:spTgt spid="-1"/>
                                        </p:tgtEl>
                                      </p:cBhvr>
                                    </p:animEffect>
                                  </p:childTnLst>
                                </p:cTn>
                              </p:par>
                              <p:par>
                                <p:cTn id="378" nodeType="withEffect" fill="hold" presetClass="entr" presetID="10">
                                  <p:stCondLst>
                                    <p:cond delay="0"/>
                                  </p:stCondLst>
                                  <p:childTnLst>
                                    <p:set>
                                      <p:cBhvr>
                                        <p:cTn id="379" dur="1" fill="hold">
                                          <p:stCondLst>
                                            <p:cond delay="0"/>
                                          </p:stCondLst>
                                        </p:cTn>
                                        <p:tgtEl>
                                          <p:spTgt spid="632"/>
                                        </p:tgtEl>
                                        <p:attrNameLst>
                                          <p:attrName>style.visibility</p:attrName>
                                        </p:attrNameLst>
                                      </p:cBhvr>
                                      <p:to>
                                        <p:strVal val="visible"/>
                                      </p:to>
                                    </p:set>
                                    <p:animEffect filter="fade" transition="in">
                                      <p:cBhvr additive="repl">
                                        <p:cTn id="380" dur="500"/>
                                        <p:tgtEl>
                                          <p:spTgt spid="632"/>
                                        </p:tgtEl>
                                      </p:cBhvr>
                                    </p:animEffect>
                                  </p:childTnLst>
                                </p:cTn>
                              </p:par>
                            </p:childTnLst>
                          </p:cTn>
                        </p:par>
                      </p:childTnLst>
                    </p:cTn>
                  </p:par>
                  <p:par>
                    <p:cTn id="381" fill="hold">
                      <p:stCondLst>
                        <p:cond delay="indefinite"/>
                      </p:stCondLst>
                      <p:childTnLst>
                        <p:par>
                          <p:cTn id="382" fill="hold">
                            <p:stCondLst>
                              <p:cond delay="0"/>
                            </p:stCondLst>
                            <p:childTnLst>
                              <p:par>
                                <p:cTn id="383" nodeType="clickEffect" fill="hold" presetClass="entr" presetID="10">
                                  <p:stCondLst>
                                    <p:cond delay="0"/>
                                  </p:stCondLst>
                                  <p:childTnLst>
                                    <p:set>
                                      <p:cBhvr>
                                        <p:cTn id="384" dur="1" fill="hold">
                                          <p:stCondLst>
                                            <p:cond delay="0"/>
                                          </p:stCondLst>
                                        </p:cTn>
                                        <p:tgtEl>
                                          <p:spTgt spid="633"/>
                                        </p:tgtEl>
                                        <p:attrNameLst>
                                          <p:attrName>style.visibility</p:attrName>
                                        </p:attrNameLst>
                                      </p:cBhvr>
                                      <p:to>
                                        <p:strVal val="visible"/>
                                      </p:to>
                                    </p:set>
                                    <p:animEffect filter="fade" transition="in">
                                      <p:cBhvr additive="repl">
                                        <p:cTn id="385" dur="500"/>
                                        <p:tgtEl>
                                          <p:spTgt spid="633"/>
                                        </p:tgtEl>
                                      </p:cBhvr>
                                    </p:animEffect>
                                  </p:childTnLst>
                                </p:cTn>
                              </p:par>
                              <p:par>
                                <p:cTn id="386" nodeType="withEffect" fill="hold" presetClass="entr" presetID="10">
                                  <p:stCondLst>
                                    <p:cond delay="0"/>
                                  </p:stCondLst>
                                  <p:childTnLst>
                                    <p:set>
                                      <p:cBhvr>
                                        <p:cTn id="387" dur="1" fill="hold">
                                          <p:stCondLst>
                                            <p:cond delay="0"/>
                                          </p:stCondLst>
                                        </p:cTn>
                                        <p:tgtEl>
                                          <p:spTgt spid="-1"/>
                                        </p:tgtEl>
                                        <p:attrNameLst>
                                          <p:attrName>style.visibility</p:attrName>
                                        </p:attrNameLst>
                                      </p:cBhvr>
                                      <p:to>
                                        <p:strVal val="visible"/>
                                      </p:to>
                                    </p:set>
                                    <p:animEffect filter="fade" transition="in">
                                      <p:cBhvr additive="repl">
                                        <p:cTn id="388" dur="500"/>
                                        <p:tgtEl>
                                          <p:spTgt spid="-1"/>
                                        </p:tgtEl>
                                      </p:cBhvr>
                                    </p:animEffect>
                                  </p:childTnLst>
                                </p:cTn>
                              </p:par>
                            </p:childTnLst>
                          </p:cTn>
                        </p:par>
                      </p:childTnLst>
                    </p:cTn>
                  </p:par>
                  <p:par>
                    <p:cTn id="389" fill="hold">
                      <p:stCondLst>
                        <p:cond delay="indefinite"/>
                      </p:stCondLst>
                      <p:childTnLst>
                        <p:par>
                          <p:cTn id="390" fill="hold">
                            <p:stCondLst>
                              <p:cond delay="0"/>
                            </p:stCondLst>
                            <p:childTnLst>
                              <p:par>
                                <p:cTn id="391" nodeType="clickEffect" fill="hold" presetClass="entr" presetID="10">
                                  <p:stCondLst>
                                    <p:cond delay="0"/>
                                  </p:stCondLst>
                                  <p:childTnLst>
                                    <p:set>
                                      <p:cBhvr>
                                        <p:cTn id="392" dur="1" fill="hold">
                                          <p:stCondLst>
                                            <p:cond delay="0"/>
                                          </p:stCondLst>
                                        </p:cTn>
                                        <p:tgtEl>
                                          <p:spTgt spid="-1"/>
                                        </p:tgtEl>
                                        <p:attrNameLst>
                                          <p:attrName>style.visibility</p:attrName>
                                        </p:attrNameLst>
                                      </p:cBhvr>
                                      <p:to>
                                        <p:strVal val="visible"/>
                                      </p:to>
                                    </p:set>
                                    <p:animEffect filter="fade" transition="in">
                                      <p:cBhvr additive="repl">
                                        <p:cTn id="393" dur="500"/>
                                        <p:tgtEl>
                                          <p:spTgt spid="-1"/>
                                        </p:tgtEl>
                                      </p:cBhvr>
                                    </p:animEffect>
                                  </p:childTnLst>
                                </p:cTn>
                              </p:par>
                            </p:childTnLst>
                          </p:cTn>
                        </p:par>
                      </p:childTnLst>
                    </p:cTn>
                  </p:par>
                  <p:par>
                    <p:cTn id="394" fill="hold">
                      <p:stCondLst>
                        <p:cond delay="indefinite"/>
                      </p:stCondLst>
                      <p:childTnLst>
                        <p:par>
                          <p:cTn id="395" fill="hold">
                            <p:stCondLst>
                              <p:cond delay="0"/>
                            </p:stCondLst>
                            <p:childTnLst>
                              <p:par>
                                <p:cTn id="396" nodeType="clickEffect" fill="hold" presetClass="entr" presetID="10">
                                  <p:stCondLst>
                                    <p:cond delay="0"/>
                                  </p:stCondLst>
                                  <p:childTnLst>
                                    <p:set>
                                      <p:cBhvr>
                                        <p:cTn id="397" dur="1" fill="hold">
                                          <p:stCondLst>
                                            <p:cond delay="0"/>
                                          </p:stCondLst>
                                        </p:cTn>
                                        <p:tgtEl>
                                          <p:spTgt spid="634"/>
                                        </p:tgtEl>
                                        <p:attrNameLst>
                                          <p:attrName>style.visibility</p:attrName>
                                        </p:attrNameLst>
                                      </p:cBhvr>
                                      <p:to>
                                        <p:strVal val="visible"/>
                                      </p:to>
                                    </p:set>
                                    <p:animEffect filter="fade" transition="in">
                                      <p:cBhvr additive="repl">
                                        <p:cTn id="398" dur="500"/>
                                        <p:tgtEl>
                                          <p:spTgt spid="634"/>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645" name="TextShape 1"/>
          <p:cNvSpPr txBox="1"/>
          <p:nvPr/>
        </p:nvSpPr>
        <p:spPr>
          <a:xfrm>
            <a:off x="685800" y="384120"/>
            <a:ext cx="8229240" cy="1139400"/>
          </a:xfrm>
          <a:prstGeom prst="rect">
            <a:avLst/>
          </a:prstGeom>
        </p:spPr>
        <p:txBody>
          <a:bodyPr lIns="90000" rIns="90000" tIns="45000" bIns="91440" anchor="b"/>
          <a:p>
            <a:pPr>
              <a:lnSpc>
                <a:spcPct val="100000"/>
              </a:lnSpc>
            </a:pPr>
            <a:r>
              <a:rPr lang="en-US" sz="4000">
                <a:solidFill>
                  <a:srgbClr val="696464"/>
                </a:solidFill>
                <a:latin typeface="Franklin Gothic Book"/>
              </a:rPr>
              <a:t>Rumor Centrality </a:t>
            </a:r>
            <a:r>
              <a:rPr lang="en-US" sz="2800">
                <a:solidFill>
                  <a:srgbClr val="696464"/>
                </a:solidFill>
                <a:latin typeface="Perpetua"/>
              </a:rPr>
              <a:t>(Shah-Zaman, 2010)</a:t>
            </a:r>
            <a:endParaRPr/>
          </a:p>
        </p:txBody>
      </p:sp>
      <p:sp>
        <p:nvSpPr>
          <p:cNvPr id="646" name="TextShape 2"/>
          <p:cNvSpPr txBox="1"/>
          <p:nvPr/>
        </p:nvSpPr>
        <p:spPr>
          <a:xfrm>
            <a:off x="685800" y="1600200"/>
            <a:ext cx="8305560" cy="837720"/>
          </a:xfrm>
          <a:prstGeom prst="rect">
            <a:avLst/>
          </a:prstGeom>
        </p:spPr>
        <p:txBody>
          <a:bodyPr lIns="90000" rIns="90000" tIns="45000" bIns="45000"/>
          <a:p>
            <a:pPr>
              <a:lnSpc>
                <a:spcPct val="90000"/>
              </a:lnSpc>
              <a:buSzPct val="85000"/>
              <a:buFont typeface="Wingdings 2" charset="2"/>
              <a:buChar char=""/>
            </a:pPr>
            <a:r>
              <a:rPr lang="en-US" sz="2800">
                <a:solidFill>
                  <a:srgbClr val="000000"/>
                </a:solidFill>
                <a:latin typeface="Perpetua"/>
              </a:rPr>
              <a:t>The source estimator is a graph score function</a:t>
            </a:r>
            <a:endParaRPr/>
          </a:p>
        </p:txBody>
      </p:sp>
      <p:sp>
        <p:nvSpPr>
          <p:cNvPr id="647" name="CustomShape 3"/>
          <p:cNvSpPr/>
          <p:nvPr/>
        </p:nvSpPr>
        <p:spPr>
          <a:xfrm>
            <a:off x="661680" y="4419720"/>
            <a:ext cx="8253360" cy="2514240"/>
          </a:xfrm>
          <a:prstGeom prst="rect">
            <a:avLst/>
          </a:prstGeom>
          <a:noFill/>
          <a:ln>
            <a:noFill/>
          </a:ln>
        </p:spPr>
        <p:txBody>
          <a:bodyPr lIns="90000" rIns="90000" tIns="45000" bIns="45000"/>
          <a:p>
            <a:pPr>
              <a:lnSpc>
                <a:spcPct val="100000"/>
              </a:lnSpc>
              <a:buSzPct val="95000"/>
              <a:buFont typeface="Wingdings 2" charset="2"/>
              <a:buChar char=""/>
            </a:pPr>
            <a:r>
              <a:rPr lang="fr-FR" sz="2400">
                <a:solidFill>
                  <a:srgbClr val="000000"/>
                </a:solidFill>
                <a:latin typeface="Perpetua"/>
              </a:rPr>
              <a:t>It is the “right” score function for source detection</a:t>
            </a:r>
            <a:endParaRPr/>
          </a:p>
          <a:p>
            <a:pPr lvl="1">
              <a:lnSpc>
                <a:spcPct val="100000"/>
              </a:lnSpc>
              <a:buSzPct val="85000"/>
              <a:buFont typeface="Wingdings 2" charset="2"/>
              <a:buChar char=""/>
            </a:pPr>
            <a:r>
              <a:rPr lang="fr-FR" sz="2400">
                <a:solidFill>
                  <a:srgbClr val="000000"/>
                </a:solidFill>
                <a:latin typeface="Perpetua"/>
              </a:rPr>
              <a:t>Likelihood function for regular trees </a:t>
            </a:r>
            <a:endParaRPr/>
          </a:p>
          <a:p>
            <a:pPr lvl="2">
              <a:lnSpc>
                <a:spcPct val="100000"/>
              </a:lnSpc>
              <a:buSzPct val="70000"/>
              <a:buFont typeface="Wingdings 2" charset="2"/>
              <a:buChar char=""/>
            </a:pPr>
            <a:r>
              <a:rPr lang="fr-FR" sz="2100">
                <a:solidFill>
                  <a:srgbClr val="000000"/>
                </a:solidFill>
                <a:latin typeface="Perpetua"/>
              </a:rPr>
              <a:t>with exponential spreading times</a:t>
            </a:r>
            <a:endParaRPr/>
          </a:p>
          <a:p>
            <a:pPr lvl="1">
              <a:lnSpc>
                <a:spcPct val="100000"/>
              </a:lnSpc>
              <a:buSzPct val="85000"/>
              <a:buFont typeface="Wingdings 2" charset="2"/>
              <a:buChar char=""/>
            </a:pPr>
            <a:r>
              <a:rPr lang="fr-FR" sz="2400">
                <a:solidFill>
                  <a:srgbClr val="000000"/>
                </a:solidFill>
                <a:latin typeface="Perpetua"/>
              </a:rPr>
              <a:t>Can be calculated in linear time  </a:t>
            </a:r>
            <a:endParaRPr/>
          </a:p>
        </p:txBody>
      </p:sp>
      <p:pic>
        <p:nvPicPr>
          <p:cNvPr id="648" name="" descr=""/>
          <p:cNvPicPr/>
          <p:nvPr/>
        </p:nvPicPr>
        <p:blipFill>
          <a:blip r:embed="rId1"/>
          <a:stretch>
            <a:fillRect/>
          </a:stretch>
        </p:blipFill>
        <p:spPr>
          <a:xfrm>
            <a:off x="2933640" y="2502000"/>
            <a:ext cx="2882880" cy="1536840"/>
          </a:xfrm>
          <a:prstGeom prst="rect">
            <a:avLst/>
          </a:prstGeom>
          <a:ln>
            <a:noFill/>
          </a:ln>
        </p:spPr>
      </p:pic>
    </p:spTree>
  </p:cSld>
  <p:timing>
    <p:tnLst>
      <p:par>
        <p:cTn id="399" dur="indefinite" restart="never" nodeType="tmRoot">
          <p:childTnLst>
            <p:seq>
              <p:cTn id="400" dur="indefinite" nodeType="mainSeq">
                <p:childTnLst>
                  <p:par>
                    <p:cTn id="401" fill="hold">
                      <p:stCondLst>
                        <p:cond delay="indefinite"/>
                      </p:stCondLst>
                      <p:childTnLst>
                        <p:par>
                          <p:cTn id="402" fill="hold">
                            <p:stCondLst>
                              <p:cond delay="0"/>
                            </p:stCondLst>
                            <p:childTnLst>
                              <p:par>
                                <p:cTn id="403" nodeType="clickEffect" fill="hold" presetClass="entr" presetID="10">
                                  <p:stCondLst>
                                    <p:cond delay="0"/>
                                  </p:stCondLst>
                                  <p:childTnLst>
                                    <p:set>
                                      <p:cBhvr>
                                        <p:cTn id="404" dur="1" fill="hold">
                                          <p:stCondLst>
                                            <p:cond delay="0"/>
                                          </p:stCondLst>
                                        </p:cTn>
                                        <p:tgtEl>
                                          <p:spTgt spid="647">
                                            <p:txEl>
                                              <p:pRg st="0" end="54"/>
                                            </p:txEl>
                                          </p:spTgt>
                                        </p:tgtEl>
                                        <p:attrNameLst>
                                          <p:attrName>style.visibility</p:attrName>
                                        </p:attrNameLst>
                                      </p:cBhvr>
                                      <p:to>
                                        <p:strVal val="visible"/>
                                      </p:to>
                                    </p:set>
                                    <p:animEffect filter="fade" transition="in">
                                      <p:cBhvr additive="repl">
                                        <p:cTn id="405" dur="500"/>
                                        <p:tgtEl>
                                          <p:spTgt spid="647">
                                            <p:txEl>
                                              <p:pRg st="0" end="54"/>
                                            </p:txEl>
                                          </p:spTgt>
                                        </p:tgtEl>
                                      </p:cBhvr>
                                    </p:animEffect>
                                  </p:childTnLst>
                                </p:cTn>
                              </p:par>
                              <p:par>
                                <p:cTn id="406" nodeType="withEffect" fill="hold" presetClass="entr" presetID="10">
                                  <p:stCondLst>
                                    <p:cond delay="0"/>
                                  </p:stCondLst>
                                  <p:childTnLst>
                                    <p:set>
                                      <p:cBhvr>
                                        <p:cTn id="407" dur="1" fill="hold">
                                          <p:stCondLst>
                                            <p:cond delay="0"/>
                                          </p:stCondLst>
                                        </p:cTn>
                                        <p:tgtEl>
                                          <p:spTgt spid="647">
                                            <p:txEl>
                                              <p:pRg st="54" end="93"/>
                                            </p:txEl>
                                          </p:spTgt>
                                        </p:tgtEl>
                                        <p:attrNameLst>
                                          <p:attrName>style.visibility</p:attrName>
                                        </p:attrNameLst>
                                      </p:cBhvr>
                                      <p:to>
                                        <p:strVal val="visible"/>
                                      </p:to>
                                    </p:set>
                                    <p:animEffect filter="fade" transition="in">
                                      <p:cBhvr additive="repl">
                                        <p:cTn id="408" dur="500"/>
                                        <p:tgtEl>
                                          <p:spTgt spid="647">
                                            <p:txEl>
                                              <p:pRg st="54" end="93"/>
                                            </p:txEl>
                                          </p:spTgt>
                                        </p:tgtEl>
                                      </p:cBhvr>
                                    </p:animEffect>
                                  </p:childTnLst>
                                </p:cTn>
                              </p:par>
                              <p:par>
                                <p:cTn id="409" nodeType="withEffect" fill="hold" presetClass="entr" presetID="10">
                                  <p:stCondLst>
                                    <p:cond delay="0"/>
                                  </p:stCondLst>
                                  <p:childTnLst>
                                    <p:set>
                                      <p:cBhvr>
                                        <p:cTn id="410" dur="1" fill="hold">
                                          <p:stCondLst>
                                            <p:cond delay="0"/>
                                          </p:stCondLst>
                                        </p:cTn>
                                        <p:tgtEl>
                                          <p:spTgt spid="647">
                                            <p:txEl>
                                              <p:pRg st="93" end="126"/>
                                            </p:txEl>
                                          </p:spTgt>
                                        </p:tgtEl>
                                        <p:attrNameLst>
                                          <p:attrName>style.visibility</p:attrName>
                                        </p:attrNameLst>
                                      </p:cBhvr>
                                      <p:to>
                                        <p:strVal val="visible"/>
                                      </p:to>
                                    </p:set>
                                    <p:animEffect filter="fade" transition="in">
                                      <p:cBhvr additive="repl">
                                        <p:cTn id="411" dur="500"/>
                                        <p:tgtEl>
                                          <p:spTgt spid="647">
                                            <p:txEl>
                                              <p:pRg st="93" end="126"/>
                                            </p:txEl>
                                          </p:spTgt>
                                        </p:tgtEl>
                                      </p:cBhvr>
                                    </p:animEffect>
                                  </p:childTnLst>
                                </p:cTn>
                              </p:par>
                              <p:par>
                                <p:cTn id="412" nodeType="withEffect" fill="hold" presetClass="entr" presetID="10">
                                  <p:stCondLst>
                                    <p:cond delay="0"/>
                                  </p:stCondLst>
                                  <p:childTnLst>
                                    <p:set>
                                      <p:cBhvr>
                                        <p:cTn id="413" dur="1" fill="hold">
                                          <p:stCondLst>
                                            <p:cond delay="0"/>
                                          </p:stCondLst>
                                        </p:cTn>
                                        <p:tgtEl>
                                          <p:spTgt spid="647">
                                            <p:txEl>
                                              <p:pRg st="126" end="161"/>
                                            </p:txEl>
                                          </p:spTgt>
                                        </p:tgtEl>
                                        <p:attrNameLst>
                                          <p:attrName>style.visibility</p:attrName>
                                        </p:attrNameLst>
                                      </p:cBhvr>
                                      <p:to>
                                        <p:strVal val="visible"/>
                                      </p:to>
                                    </p:set>
                                    <p:animEffect filter="fade" transition="in">
                                      <p:cBhvr additive="repl">
                                        <p:cTn id="414" dur="500"/>
                                        <p:tgtEl>
                                          <p:spTgt spid="647">
                                            <p:txEl>
                                              <p:pRg st="126" end="161"/>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45" name="TextShape 1"/>
          <p:cNvSpPr txBox="1"/>
          <p:nvPr/>
        </p:nvSpPr>
        <p:spPr>
          <a:xfrm>
            <a:off x="914400" y="274680"/>
            <a:ext cx="7772040" cy="1142640"/>
          </a:xfrm>
          <a:prstGeom prst="rect">
            <a:avLst/>
          </a:prstGeom>
        </p:spPr>
        <p:txBody>
          <a:bodyPr lIns="90000" rIns="90000" tIns="45000" bIns="91440" anchor="b"/>
          <a:p>
            <a:pPr>
              <a:lnSpc>
                <a:spcPct val="100000"/>
              </a:lnSpc>
            </a:pPr>
            <a:r>
              <a:rPr lang="en-US" sz="4000">
                <a:solidFill>
                  <a:srgbClr val="696464"/>
                </a:solidFill>
                <a:latin typeface="Franklin Gothic Book"/>
              </a:rPr>
              <a:t>Network centrality</a:t>
            </a:r>
            <a:endParaRPr/>
          </a:p>
        </p:txBody>
      </p:sp>
      <p:sp>
        <p:nvSpPr>
          <p:cNvPr id="346" name="TextShape 2"/>
          <p:cNvSpPr txBox="1"/>
          <p:nvPr/>
        </p:nvSpPr>
        <p:spPr>
          <a:xfrm>
            <a:off x="914400" y="1447920"/>
            <a:ext cx="7772040" cy="4571640"/>
          </a:xfrm>
          <a:prstGeom prst="rect">
            <a:avLst/>
          </a:prstGeom>
        </p:spPr>
        <p:txBody>
          <a:bodyPr lIns="90000" rIns="90000" tIns="45000" bIns="45000"/>
          <a:p>
            <a:pPr>
              <a:lnSpc>
                <a:spcPct val="100000"/>
              </a:lnSpc>
              <a:buSzPct val="85000"/>
              <a:buFont typeface="Wingdings 2" charset="2"/>
              <a:buChar char=""/>
            </a:pPr>
            <a:r>
              <a:rPr lang="en-US" sz="2600">
                <a:solidFill>
                  <a:srgbClr val="000000"/>
                </a:solidFill>
                <a:latin typeface="Perpetua"/>
              </a:rPr>
              <a:t>It’s a graph score function </a:t>
            </a:r>
            <a:endParaRPr/>
          </a:p>
          <a:p>
            <a:pPr lvl="1">
              <a:lnSpc>
                <a:spcPct val="100000"/>
              </a:lnSpc>
              <a:buSzPct val="85000"/>
              <a:buFont typeface="Wingdings 2" charset="2"/>
              <a:buChar char=""/>
            </a:pPr>
            <a:r>
              <a:rPr lang="en-US" sz="2400">
                <a:solidFill>
                  <a:srgbClr val="000000"/>
                </a:solidFill>
                <a:latin typeface="Perpetua"/>
              </a:rPr>
              <a:t>Given graph G=(V, E)</a:t>
            </a:r>
            <a:endParaRPr/>
          </a:p>
          <a:p>
            <a:pPr lvl="1">
              <a:lnSpc>
                <a:spcPct val="100000"/>
              </a:lnSpc>
              <a:buSzPct val="85000"/>
              <a:buFont typeface="Wingdings 2" charset="2"/>
              <a:buChar char=""/>
            </a:pPr>
            <a:r>
              <a:rPr lang="en-US" sz="2400">
                <a:solidFill>
                  <a:srgbClr val="000000"/>
                </a:solidFill>
                <a:latin typeface="Perpetua"/>
              </a:rPr>
              <a:t>Assigns “scores” to nodes in the graph</a:t>
            </a:r>
            <a:endParaRPr/>
          </a:p>
          <a:p>
            <a:pPr lvl="1">
              <a:lnSpc>
                <a:spcPct val="100000"/>
              </a:lnSpc>
              <a:buSzPct val="85000"/>
              <a:buFont typeface="Wingdings 2" charset="2"/>
              <a:buChar char=""/>
            </a:pPr>
            <a:r>
              <a:rPr lang="en-US" sz="2400">
                <a:solidFill>
                  <a:srgbClr val="000000"/>
                </a:solidFill>
                <a:latin typeface="Perpetua"/>
              </a:rPr>
              <a:t>That is, </a:t>
            </a:r>
            <a:endParaRPr/>
          </a:p>
          <a:p>
            <a:pPr lvl="2">
              <a:lnSpc>
                <a:spcPct val="100000"/>
              </a:lnSpc>
              <a:buSzPct val="85000"/>
              <a:buFont typeface="Wingdings 2" charset="2"/>
              <a:buChar char=""/>
            </a:pPr>
            <a:r>
              <a:rPr lang="en-US" sz="2000">
                <a:solidFill>
                  <a:srgbClr val="000000"/>
                </a:solidFill>
                <a:latin typeface="Perpetua"/>
              </a:rPr>
              <a:t>F: G </a:t>
            </a:r>
            <a:r>
              <a:rPr lang="en-US" sz="2000">
                <a:solidFill>
                  <a:srgbClr val="000000"/>
                </a:solidFill>
                <a:latin typeface="Symbol"/>
              </a:rPr>
              <a:t></a:t>
            </a:r>
            <a:r>
              <a:rPr lang="en-US" sz="2000">
                <a:solidFill>
                  <a:srgbClr val="000000"/>
                </a:solidFill>
                <a:latin typeface="Perpetua"/>
              </a:rPr>
              <a:t> R</a:t>
            </a:r>
            <a:r>
              <a:rPr lang="en-US" sz="2000" baseline="30000">
                <a:solidFill>
                  <a:srgbClr val="000000"/>
                </a:solidFill>
                <a:latin typeface="Perpetua"/>
              </a:rPr>
              <a:t>V</a:t>
            </a:r>
            <a:endParaRPr/>
          </a:p>
          <a:p>
            <a:endParaRPr/>
          </a:p>
          <a:p>
            <a:pPr>
              <a:lnSpc>
                <a:spcPct val="100000"/>
              </a:lnSpc>
              <a:buSzPct val="85000"/>
              <a:buFont typeface="Wingdings 2" charset="2"/>
              <a:buChar char=""/>
            </a:pPr>
            <a:r>
              <a:rPr lang="en-US" sz="2600">
                <a:solidFill>
                  <a:srgbClr val="000000"/>
                </a:solidFill>
                <a:latin typeface="Perpetua"/>
              </a:rPr>
              <a:t>A given network centrality or graph score function</a:t>
            </a:r>
            <a:endParaRPr/>
          </a:p>
          <a:p>
            <a:pPr lvl="1">
              <a:lnSpc>
                <a:spcPct val="100000"/>
              </a:lnSpc>
              <a:buSzPct val="85000"/>
              <a:buFont typeface="Wingdings 2" charset="2"/>
              <a:buChar char=""/>
            </a:pPr>
            <a:r>
              <a:rPr lang="en-US" sz="2400">
                <a:solidFill>
                  <a:srgbClr val="000000"/>
                </a:solidFill>
                <a:latin typeface="Perpetua"/>
              </a:rPr>
              <a:t>Designed with aim of solving a certain task at hand</a:t>
            </a:r>
            <a:endParaRPr/>
          </a:p>
          <a:p>
            <a:endParaRPr/>
          </a:p>
          <a:p>
            <a:endParaRPr/>
          </a:p>
        </p:txBody>
      </p:sp>
    </p:spTree>
  </p:cSld>
  <p:timing>
    <p:tnLst>
      <p:par>
        <p:cTn id="3" dur="indefinite" restart="never" nodeType="tmRoot">
          <p:childTnLst>
            <p:seq>
              <p:cTn id="4" nodeType="mainSeq"/>
              <p:prevCondLst>
                <p:cond delay="0" evt="onPrev">
                  <p:tgtEl>
                    <p:sldTgt/>
                  </p:tgtEl>
                </p:cond>
              </p:prevCondLst>
              <p:nextCondLst>
                <p:cond delay="0" evt="onNext">
                  <p:tgtEl>
                    <p:sldTgt/>
                  </p:tgtEl>
                </p:cond>
              </p:nextCondLst>
            </p:seq>
          </p:childTnLst>
        </p:cTn>
      </p:par>
    </p:tnLst>
  </p:timing>
</p:sld>
</file>

<file path=ppt/slides/slide2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649" name="TextShape 1"/>
          <p:cNvSpPr txBox="1"/>
          <p:nvPr/>
        </p:nvSpPr>
        <p:spPr>
          <a:xfrm>
            <a:off x="457200" y="533520"/>
            <a:ext cx="8534160" cy="1142640"/>
          </a:xfrm>
          <a:prstGeom prst="rect">
            <a:avLst/>
          </a:prstGeom>
        </p:spPr>
        <p:txBody>
          <a:bodyPr lIns="90000" rIns="90000" tIns="45000" bIns="91440" anchor="b"/>
          <a:p>
            <a:pPr>
              <a:lnSpc>
                <a:spcPct val="100000"/>
              </a:lnSpc>
            </a:pPr>
            <a:r>
              <a:rPr lang="en-US" sz="4000">
                <a:solidFill>
                  <a:srgbClr val="696464"/>
                </a:solidFill>
                <a:latin typeface="Franklin Gothic Book"/>
              </a:rPr>
              <a:t>Rumor Centrality and </a:t>
            </a:r>
            <a:r>
              <a:rPr lang="en-US" sz="4000">
                <a:solidFill>
                  <a:srgbClr val="696464"/>
                </a:solidFill>
                <a:latin typeface="Franklin Gothic Book"/>
              </a:rPr>
              <a:t>
</a:t>
            </a:r>
            <a:r>
              <a:rPr lang="en-US" sz="4000">
                <a:solidFill>
                  <a:srgbClr val="696464"/>
                </a:solidFill>
                <a:latin typeface="Franklin Gothic Book"/>
              </a:rPr>
              <a:t>Random Walk</a:t>
            </a:r>
            <a:endParaRPr/>
          </a:p>
        </p:txBody>
      </p:sp>
      <p:sp>
        <p:nvSpPr>
          <p:cNvPr id="650" name="CustomShape 2"/>
          <p:cNvSpPr/>
          <p:nvPr/>
        </p:nvSpPr>
        <p:spPr>
          <a:xfrm>
            <a:off x="-457200" y="6258600"/>
            <a:ext cx="10488240" cy="516960"/>
          </a:xfrm>
          <a:prstGeom prst="rect">
            <a:avLst/>
          </a:prstGeom>
          <a:noFill/>
          <a:ln>
            <a:noFill/>
          </a:ln>
        </p:spPr>
        <p:txBody>
          <a:bodyPr wrap="none" lIns="90000" rIns="90000" tIns="45000" bIns="45000"/>
          <a:p>
            <a:pPr>
              <a:lnSpc>
                <a:spcPct val="100000"/>
              </a:lnSpc>
            </a:pPr>
            <a:r>
              <a:rPr lang="fr-FR" sz="2800">
                <a:solidFill>
                  <a:srgbClr val="000000"/>
                </a:solidFill>
                <a:latin typeface="Perpetua"/>
              </a:rPr>
              <a:t>Stationary probability of visiting node </a:t>
            </a:r>
            <a:r>
              <a:rPr lang="fr-FR" sz="2800">
                <a:solidFill>
                  <a:srgbClr val="000000"/>
                </a:solidFill>
                <a:latin typeface="Symbol"/>
              </a:rPr>
              <a:t></a:t>
            </a:r>
            <a:r>
              <a:rPr lang="fr-FR" sz="2800">
                <a:solidFill>
                  <a:srgbClr val="000000"/>
                </a:solidFill>
                <a:latin typeface="Perpetua"/>
              </a:rPr>
              <a:t> Rumor Centrality </a:t>
            </a:r>
            <a:endParaRPr/>
          </a:p>
        </p:txBody>
      </p:sp>
      <p:pic>
        <p:nvPicPr>
          <p:cNvPr id="651" name="Picture 5" descr=""/>
          <p:cNvPicPr/>
          <p:nvPr/>
        </p:nvPicPr>
        <p:blipFill>
          <a:blip r:embed="rId1"/>
          <a:stretch>
            <a:fillRect/>
          </a:stretch>
        </p:blipFill>
        <p:spPr>
          <a:xfrm>
            <a:off x="7876080" y="2906640"/>
            <a:ext cx="617760" cy="869760"/>
          </a:xfrm>
          <a:prstGeom prst="rect">
            <a:avLst/>
          </a:prstGeom>
          <a:ln>
            <a:noFill/>
          </a:ln>
        </p:spPr>
      </p:pic>
      <p:pic>
        <p:nvPicPr>
          <p:cNvPr id="652" name="Picture 6" descr=""/>
          <p:cNvPicPr/>
          <p:nvPr/>
        </p:nvPicPr>
        <p:blipFill>
          <a:blip r:embed="rId2"/>
          <a:stretch>
            <a:fillRect/>
          </a:stretch>
        </p:blipFill>
        <p:spPr>
          <a:xfrm>
            <a:off x="4876560" y="5106960"/>
            <a:ext cx="617760" cy="869760"/>
          </a:xfrm>
          <a:prstGeom prst="rect">
            <a:avLst/>
          </a:prstGeom>
          <a:ln>
            <a:noFill/>
          </a:ln>
        </p:spPr>
      </p:pic>
      <p:pic>
        <p:nvPicPr>
          <p:cNvPr id="653" name="Picture 7" descr=""/>
          <p:cNvPicPr/>
          <p:nvPr/>
        </p:nvPicPr>
        <p:blipFill>
          <a:blip r:embed="rId3"/>
          <a:stretch>
            <a:fillRect/>
          </a:stretch>
        </p:blipFill>
        <p:spPr>
          <a:xfrm>
            <a:off x="6503040" y="1836000"/>
            <a:ext cx="617760" cy="869760"/>
          </a:xfrm>
          <a:prstGeom prst="rect">
            <a:avLst/>
          </a:prstGeom>
          <a:ln>
            <a:noFill/>
          </a:ln>
        </p:spPr>
      </p:pic>
      <p:pic>
        <p:nvPicPr>
          <p:cNvPr id="654" name="Picture 8" descr=""/>
          <p:cNvPicPr/>
          <p:nvPr/>
        </p:nvPicPr>
        <p:blipFill>
          <a:blip r:embed="rId4"/>
          <a:stretch>
            <a:fillRect/>
          </a:stretch>
        </p:blipFill>
        <p:spPr>
          <a:xfrm>
            <a:off x="6537600" y="5225760"/>
            <a:ext cx="617760" cy="869760"/>
          </a:xfrm>
          <a:prstGeom prst="rect">
            <a:avLst/>
          </a:prstGeom>
          <a:ln>
            <a:noFill/>
          </a:ln>
        </p:spPr>
      </p:pic>
      <p:pic>
        <p:nvPicPr>
          <p:cNvPr id="655" name="Picture 9" descr=""/>
          <p:cNvPicPr/>
          <p:nvPr/>
        </p:nvPicPr>
        <p:blipFill>
          <a:blip r:embed="rId5"/>
          <a:stretch>
            <a:fillRect/>
          </a:stretch>
        </p:blipFill>
        <p:spPr>
          <a:xfrm>
            <a:off x="3621600" y="3633480"/>
            <a:ext cx="617760" cy="879120"/>
          </a:xfrm>
          <a:prstGeom prst="rect">
            <a:avLst/>
          </a:prstGeom>
          <a:ln>
            <a:noFill/>
          </a:ln>
        </p:spPr>
      </p:pic>
      <p:pic>
        <p:nvPicPr>
          <p:cNvPr id="656" name="Picture 10" descr=""/>
          <p:cNvPicPr/>
          <p:nvPr/>
        </p:nvPicPr>
        <p:blipFill>
          <a:blip r:embed="rId6"/>
          <a:stretch>
            <a:fillRect/>
          </a:stretch>
        </p:blipFill>
        <p:spPr>
          <a:xfrm>
            <a:off x="3930840" y="1752480"/>
            <a:ext cx="617760" cy="879120"/>
          </a:xfrm>
          <a:prstGeom prst="rect">
            <a:avLst/>
          </a:prstGeom>
          <a:ln>
            <a:noFill/>
          </a:ln>
        </p:spPr>
      </p:pic>
      <p:pic>
        <p:nvPicPr>
          <p:cNvPr id="657" name="Picture 11" descr=""/>
          <p:cNvPicPr/>
          <p:nvPr/>
        </p:nvPicPr>
        <p:blipFill>
          <a:blip r:embed="rId7"/>
          <a:stretch>
            <a:fillRect/>
          </a:stretch>
        </p:blipFill>
        <p:spPr>
          <a:xfrm>
            <a:off x="7890480" y="4626000"/>
            <a:ext cx="617760" cy="879120"/>
          </a:xfrm>
          <a:prstGeom prst="rect">
            <a:avLst/>
          </a:prstGeom>
          <a:ln>
            <a:noFill/>
          </a:ln>
        </p:spPr>
      </p:pic>
      <p:pic>
        <p:nvPicPr>
          <p:cNvPr id="658" name="Picture 12" descr=""/>
          <p:cNvPicPr/>
          <p:nvPr/>
        </p:nvPicPr>
        <p:blipFill>
          <a:blip r:embed="rId8"/>
          <a:stretch>
            <a:fillRect/>
          </a:stretch>
        </p:blipFill>
        <p:spPr>
          <a:xfrm>
            <a:off x="5161320" y="3285720"/>
            <a:ext cx="617760" cy="879120"/>
          </a:xfrm>
          <a:prstGeom prst="rect">
            <a:avLst/>
          </a:prstGeom>
          <a:ln>
            <a:noFill/>
          </a:ln>
        </p:spPr>
      </p:pic>
      <p:sp>
        <p:nvSpPr>
          <p:cNvPr id="659" name="Line 3"/>
          <p:cNvSpPr/>
          <p:nvPr/>
        </p:nvSpPr>
        <p:spPr>
          <a:xfrm>
            <a:off x="4548600" y="2192040"/>
            <a:ext cx="1954080" cy="78840"/>
          </a:xfrm>
          <a:prstGeom prst="line">
            <a:avLst/>
          </a:prstGeom>
          <a:ln w="57240">
            <a:solidFill>
              <a:srgbClr val="000000"/>
            </a:solidFill>
            <a:round/>
          </a:ln>
        </p:spPr>
      </p:sp>
      <p:sp>
        <p:nvSpPr>
          <p:cNvPr id="660" name="Line 4"/>
          <p:cNvSpPr/>
          <p:nvPr/>
        </p:nvSpPr>
        <p:spPr>
          <a:xfrm flipV="1">
            <a:off x="5779440" y="2705760"/>
            <a:ext cx="1032480" cy="1019520"/>
          </a:xfrm>
          <a:prstGeom prst="line">
            <a:avLst/>
          </a:prstGeom>
          <a:ln w="57240">
            <a:solidFill>
              <a:srgbClr val="000000"/>
            </a:solidFill>
            <a:round/>
          </a:ln>
        </p:spPr>
      </p:sp>
      <p:sp>
        <p:nvSpPr>
          <p:cNvPr id="661" name="Line 5"/>
          <p:cNvSpPr/>
          <p:nvPr/>
        </p:nvSpPr>
        <p:spPr>
          <a:xfrm flipH="1">
            <a:off x="4239720" y="3725280"/>
            <a:ext cx="921600" cy="347760"/>
          </a:xfrm>
          <a:prstGeom prst="line">
            <a:avLst/>
          </a:prstGeom>
          <a:ln w="57240">
            <a:solidFill>
              <a:srgbClr val="000000"/>
            </a:solidFill>
            <a:round/>
          </a:ln>
        </p:spPr>
      </p:sp>
      <p:sp>
        <p:nvSpPr>
          <p:cNvPr id="662" name="Line 6"/>
          <p:cNvSpPr/>
          <p:nvPr/>
        </p:nvSpPr>
        <p:spPr>
          <a:xfrm flipH="1">
            <a:off x="5185440" y="4164840"/>
            <a:ext cx="284760" cy="941760"/>
          </a:xfrm>
          <a:prstGeom prst="line">
            <a:avLst/>
          </a:prstGeom>
          <a:ln w="57240">
            <a:solidFill>
              <a:srgbClr val="000000"/>
            </a:solidFill>
            <a:round/>
          </a:ln>
        </p:spPr>
      </p:sp>
      <p:sp>
        <p:nvSpPr>
          <p:cNvPr id="663" name="Line 7"/>
          <p:cNvSpPr/>
          <p:nvPr/>
        </p:nvSpPr>
        <p:spPr>
          <a:xfrm>
            <a:off x="8184960" y="3776400"/>
            <a:ext cx="14400" cy="849240"/>
          </a:xfrm>
          <a:prstGeom prst="line">
            <a:avLst/>
          </a:prstGeom>
          <a:ln w="57240">
            <a:solidFill>
              <a:srgbClr val="000000"/>
            </a:solidFill>
            <a:round/>
          </a:ln>
        </p:spPr>
      </p:sp>
      <p:sp>
        <p:nvSpPr>
          <p:cNvPr id="664" name="Line 8"/>
          <p:cNvSpPr/>
          <p:nvPr/>
        </p:nvSpPr>
        <p:spPr>
          <a:xfrm flipV="1">
            <a:off x="6846480" y="3776400"/>
            <a:ext cx="1338480" cy="1449360"/>
          </a:xfrm>
          <a:prstGeom prst="line">
            <a:avLst/>
          </a:prstGeom>
          <a:ln w="57240">
            <a:solidFill>
              <a:srgbClr val="000000"/>
            </a:solidFill>
            <a:round/>
          </a:ln>
        </p:spPr>
      </p:sp>
      <p:sp>
        <p:nvSpPr>
          <p:cNvPr id="665" name="Line 9"/>
          <p:cNvSpPr/>
          <p:nvPr/>
        </p:nvSpPr>
        <p:spPr>
          <a:xfrm>
            <a:off x="6811920" y="2705760"/>
            <a:ext cx="1064160" cy="635760"/>
          </a:xfrm>
          <a:prstGeom prst="line">
            <a:avLst/>
          </a:prstGeom>
          <a:ln w="57240">
            <a:solidFill>
              <a:srgbClr val="000000"/>
            </a:solidFill>
            <a:round/>
          </a:ln>
        </p:spPr>
      </p:sp>
      <p:pic>
        <p:nvPicPr>
          <p:cNvPr id="666" name="Picture 23" descr=""/>
          <p:cNvPicPr/>
          <p:nvPr/>
        </p:nvPicPr>
        <p:blipFill>
          <a:blip r:embed="rId9"/>
          <a:stretch>
            <a:fillRect/>
          </a:stretch>
        </p:blipFill>
        <p:spPr>
          <a:xfrm>
            <a:off x="5711760" y="3421800"/>
            <a:ext cx="688680" cy="921240"/>
          </a:xfrm>
          <a:prstGeom prst="rect">
            <a:avLst/>
          </a:prstGeom>
          <a:ln>
            <a:noFill/>
          </a:ln>
        </p:spPr>
      </p:pic>
      <p:sp>
        <p:nvSpPr>
          <p:cNvPr id="667" name="CustomShape 10"/>
          <p:cNvSpPr/>
          <p:nvPr/>
        </p:nvSpPr>
        <p:spPr>
          <a:xfrm>
            <a:off x="4275360" y="3356280"/>
            <a:ext cx="546840" cy="364680"/>
          </a:xfrm>
          <a:prstGeom prst="rect">
            <a:avLst/>
          </a:prstGeom>
          <a:noFill/>
          <a:ln>
            <a:noFill/>
          </a:ln>
        </p:spPr>
        <p:txBody>
          <a:bodyPr wrap="none" lIns="90000" rIns="90000" tIns="45000" bIns="45000"/>
          <a:p>
            <a:pPr>
              <a:lnSpc>
                <a:spcPct val="100000"/>
              </a:lnSpc>
            </a:pPr>
            <a:r>
              <a:rPr lang="fr-FR">
                <a:solidFill>
                  <a:srgbClr val="000000"/>
                </a:solidFill>
                <a:latin typeface="Perpetua"/>
              </a:rPr>
              <a:t>1/7</a:t>
            </a:r>
            <a:endParaRPr/>
          </a:p>
        </p:txBody>
      </p:sp>
      <p:sp>
        <p:nvSpPr>
          <p:cNvPr id="668" name="CustomShape 11"/>
          <p:cNvSpPr/>
          <p:nvPr/>
        </p:nvSpPr>
        <p:spPr>
          <a:xfrm>
            <a:off x="4824000" y="4451400"/>
            <a:ext cx="546840" cy="364680"/>
          </a:xfrm>
          <a:prstGeom prst="rect">
            <a:avLst/>
          </a:prstGeom>
          <a:noFill/>
          <a:ln>
            <a:noFill/>
          </a:ln>
        </p:spPr>
        <p:txBody>
          <a:bodyPr wrap="none" lIns="90000" rIns="90000" tIns="45000" bIns="45000"/>
          <a:p>
            <a:pPr>
              <a:lnSpc>
                <a:spcPct val="100000"/>
              </a:lnSpc>
            </a:pPr>
            <a:r>
              <a:rPr lang="fr-FR">
                <a:solidFill>
                  <a:srgbClr val="000000"/>
                </a:solidFill>
                <a:latin typeface="Perpetua"/>
              </a:rPr>
              <a:t>1/7</a:t>
            </a:r>
            <a:endParaRPr/>
          </a:p>
        </p:txBody>
      </p:sp>
      <p:sp>
        <p:nvSpPr>
          <p:cNvPr id="669" name="CustomShape 12"/>
          <p:cNvSpPr/>
          <p:nvPr/>
        </p:nvSpPr>
        <p:spPr>
          <a:xfrm>
            <a:off x="5829120" y="2846520"/>
            <a:ext cx="546840" cy="364680"/>
          </a:xfrm>
          <a:prstGeom prst="rect">
            <a:avLst/>
          </a:prstGeom>
          <a:noFill/>
          <a:ln>
            <a:noFill/>
          </a:ln>
        </p:spPr>
        <p:txBody>
          <a:bodyPr wrap="none" lIns="90000" rIns="90000" tIns="45000" bIns="45000"/>
          <a:p>
            <a:pPr>
              <a:lnSpc>
                <a:spcPct val="100000"/>
              </a:lnSpc>
            </a:pPr>
            <a:r>
              <a:rPr lang="fr-FR">
                <a:solidFill>
                  <a:srgbClr val="000000"/>
                </a:solidFill>
                <a:latin typeface="Perpetua"/>
              </a:rPr>
              <a:t>5/7</a:t>
            </a:r>
            <a:endParaRPr/>
          </a:p>
        </p:txBody>
      </p:sp>
      <p:sp>
        <p:nvSpPr>
          <p:cNvPr id="670" name="CustomShape 13"/>
          <p:cNvSpPr/>
          <p:nvPr/>
        </p:nvSpPr>
        <p:spPr>
          <a:xfrm>
            <a:off x="5263200" y="1840320"/>
            <a:ext cx="546840" cy="364680"/>
          </a:xfrm>
          <a:prstGeom prst="rect">
            <a:avLst/>
          </a:prstGeom>
          <a:noFill/>
          <a:ln>
            <a:noFill/>
          </a:ln>
        </p:spPr>
        <p:txBody>
          <a:bodyPr wrap="none" lIns="90000" rIns="90000" tIns="45000" bIns="45000"/>
          <a:p>
            <a:pPr>
              <a:lnSpc>
                <a:spcPct val="100000"/>
              </a:lnSpc>
            </a:pPr>
            <a:r>
              <a:rPr lang="fr-FR">
                <a:solidFill>
                  <a:srgbClr val="000000"/>
                </a:solidFill>
                <a:latin typeface="Perpetua"/>
              </a:rPr>
              <a:t>1/7</a:t>
            </a:r>
            <a:endParaRPr/>
          </a:p>
        </p:txBody>
      </p:sp>
      <p:sp>
        <p:nvSpPr>
          <p:cNvPr id="671" name="CustomShape 14"/>
          <p:cNvSpPr/>
          <p:nvPr/>
        </p:nvSpPr>
        <p:spPr>
          <a:xfrm>
            <a:off x="6305040" y="3059640"/>
            <a:ext cx="546840" cy="364680"/>
          </a:xfrm>
          <a:prstGeom prst="rect">
            <a:avLst/>
          </a:prstGeom>
          <a:noFill/>
          <a:ln>
            <a:noFill/>
          </a:ln>
        </p:spPr>
        <p:txBody>
          <a:bodyPr wrap="none" lIns="90000" rIns="90000" tIns="45000" bIns="45000"/>
          <a:p>
            <a:pPr>
              <a:lnSpc>
                <a:spcPct val="100000"/>
              </a:lnSpc>
            </a:pPr>
            <a:r>
              <a:rPr lang="fr-FR">
                <a:solidFill>
                  <a:srgbClr val="000000"/>
                </a:solidFill>
                <a:latin typeface="Perpetua"/>
              </a:rPr>
              <a:t>3/7</a:t>
            </a:r>
            <a:endParaRPr/>
          </a:p>
        </p:txBody>
      </p:sp>
      <p:sp>
        <p:nvSpPr>
          <p:cNvPr id="672" name="CustomShape 15"/>
          <p:cNvSpPr/>
          <p:nvPr/>
        </p:nvSpPr>
        <p:spPr>
          <a:xfrm>
            <a:off x="7266240" y="2666880"/>
            <a:ext cx="546840" cy="364680"/>
          </a:xfrm>
          <a:prstGeom prst="rect">
            <a:avLst/>
          </a:prstGeom>
          <a:noFill/>
          <a:ln>
            <a:noFill/>
          </a:ln>
        </p:spPr>
        <p:txBody>
          <a:bodyPr wrap="none" lIns="90000" rIns="90000" tIns="45000" bIns="45000"/>
          <a:p>
            <a:pPr>
              <a:lnSpc>
                <a:spcPct val="100000"/>
              </a:lnSpc>
            </a:pPr>
            <a:r>
              <a:rPr lang="fr-FR">
                <a:solidFill>
                  <a:srgbClr val="000000"/>
                </a:solidFill>
                <a:latin typeface="Perpetua"/>
              </a:rPr>
              <a:t>3/7</a:t>
            </a:r>
            <a:endParaRPr/>
          </a:p>
        </p:txBody>
      </p:sp>
      <p:sp>
        <p:nvSpPr>
          <p:cNvPr id="673" name="CustomShape 16"/>
          <p:cNvSpPr/>
          <p:nvPr/>
        </p:nvSpPr>
        <p:spPr>
          <a:xfrm>
            <a:off x="6991920" y="4050360"/>
            <a:ext cx="546840" cy="364680"/>
          </a:xfrm>
          <a:prstGeom prst="rect">
            <a:avLst/>
          </a:prstGeom>
          <a:noFill/>
          <a:ln>
            <a:noFill/>
          </a:ln>
        </p:spPr>
        <p:txBody>
          <a:bodyPr wrap="none" lIns="90000" rIns="90000" tIns="45000" bIns="45000"/>
          <a:p>
            <a:pPr>
              <a:lnSpc>
                <a:spcPct val="100000"/>
              </a:lnSpc>
            </a:pPr>
            <a:r>
              <a:rPr lang="fr-FR">
                <a:solidFill>
                  <a:srgbClr val="000000"/>
                </a:solidFill>
                <a:latin typeface="Perpetua"/>
              </a:rPr>
              <a:t>1/7</a:t>
            </a:r>
            <a:endParaRPr/>
          </a:p>
        </p:txBody>
      </p:sp>
      <p:sp>
        <p:nvSpPr>
          <p:cNvPr id="674" name="CustomShape 17"/>
          <p:cNvSpPr/>
          <p:nvPr/>
        </p:nvSpPr>
        <p:spPr>
          <a:xfrm>
            <a:off x="8235000" y="4143600"/>
            <a:ext cx="546840" cy="364680"/>
          </a:xfrm>
          <a:prstGeom prst="rect">
            <a:avLst/>
          </a:prstGeom>
          <a:noFill/>
          <a:ln>
            <a:noFill/>
          </a:ln>
        </p:spPr>
        <p:txBody>
          <a:bodyPr wrap="none" lIns="90000" rIns="90000" tIns="45000" bIns="45000"/>
          <a:p>
            <a:pPr>
              <a:lnSpc>
                <a:spcPct val="100000"/>
              </a:lnSpc>
            </a:pPr>
            <a:r>
              <a:rPr lang="fr-FR">
                <a:solidFill>
                  <a:srgbClr val="000000"/>
                </a:solidFill>
                <a:latin typeface="Perpetua"/>
              </a:rPr>
              <a:t>1/7</a:t>
            </a:r>
            <a:endParaRPr/>
          </a:p>
        </p:txBody>
      </p:sp>
      <p:sp>
        <p:nvSpPr>
          <p:cNvPr id="675" name="CustomShape 18"/>
          <p:cNvSpPr/>
          <p:nvPr/>
        </p:nvSpPr>
        <p:spPr>
          <a:xfrm>
            <a:off x="7023600" y="3059640"/>
            <a:ext cx="546840" cy="364680"/>
          </a:xfrm>
          <a:prstGeom prst="rect">
            <a:avLst/>
          </a:prstGeom>
          <a:noFill/>
          <a:ln>
            <a:noFill/>
          </a:ln>
        </p:spPr>
        <p:txBody>
          <a:bodyPr wrap="none" lIns="90000" rIns="90000" tIns="45000" bIns="45000"/>
          <a:p>
            <a:pPr>
              <a:lnSpc>
                <a:spcPct val="100000"/>
              </a:lnSpc>
            </a:pPr>
            <a:r>
              <a:rPr lang="fr-FR">
                <a:solidFill>
                  <a:srgbClr val="000000"/>
                </a:solidFill>
                <a:latin typeface="Perpetua"/>
              </a:rPr>
              <a:t>5/7</a:t>
            </a:r>
            <a:endParaRPr/>
          </a:p>
        </p:txBody>
      </p:sp>
      <p:sp>
        <p:nvSpPr>
          <p:cNvPr id="676" name="CustomShape 19"/>
          <p:cNvSpPr/>
          <p:nvPr/>
        </p:nvSpPr>
        <p:spPr>
          <a:xfrm>
            <a:off x="380880" y="3505320"/>
            <a:ext cx="2895120" cy="3443760"/>
          </a:xfrm>
          <a:prstGeom prst="rect">
            <a:avLst/>
          </a:prstGeom>
          <a:noFill/>
          <a:ln>
            <a:noFill/>
          </a:ln>
        </p:spPr>
        <p:txBody>
          <a:bodyPr lIns="90000" rIns="90000" tIns="45000" bIns="45000"/>
          <a:p>
            <a:pPr>
              <a:lnSpc>
                <a:spcPct val="100000"/>
              </a:lnSpc>
              <a:buFont typeface="Arial"/>
              <a:buChar char="•"/>
            </a:pPr>
            <a:r>
              <a:rPr lang="fr-FR" sz="2000">
                <a:solidFill>
                  <a:srgbClr val="000000"/>
                </a:solidFill>
                <a:latin typeface="Perpetua"/>
              </a:rPr>
              <a:t>Random walk with transition probability</a:t>
            </a:r>
            <a:endParaRPr/>
          </a:p>
          <a:p>
            <a:pPr lvl="1">
              <a:lnSpc>
                <a:spcPct val="100000"/>
              </a:lnSpc>
              <a:buFont typeface="Arial"/>
              <a:buChar char="•"/>
            </a:pPr>
            <a:r>
              <a:rPr lang="fr-FR" sz="2000">
                <a:solidFill>
                  <a:srgbClr val="000000"/>
                </a:solidFill>
                <a:latin typeface="Perpetua"/>
              </a:rPr>
              <a:t>Proportional to size of sub-trees</a:t>
            </a:r>
            <a:endParaRPr/>
          </a:p>
          <a:p>
            <a:pPr>
              <a:lnSpc>
                <a:spcPct val="100000"/>
              </a:lnSpc>
              <a:buFont typeface="Arial"/>
              <a:buChar char="•"/>
            </a:pPr>
            <a:r>
              <a:rPr lang="fr-FR" sz="2000">
                <a:solidFill>
                  <a:srgbClr val="000000"/>
                </a:solidFill>
                <a:latin typeface="Perpetua"/>
              </a:rPr>
              <a:t>Stationary distribution =</a:t>
            </a:r>
            <a:endParaRPr/>
          </a:p>
          <a:p>
            <a:pPr lvl="1">
              <a:lnSpc>
                <a:spcPct val="100000"/>
              </a:lnSpc>
              <a:buFont typeface="Arial"/>
              <a:buChar char="•"/>
            </a:pPr>
            <a:r>
              <a:rPr lang="fr-FR" sz="2000">
                <a:solidFill>
                  <a:srgbClr val="000000"/>
                </a:solidFill>
                <a:latin typeface="Perpetua"/>
              </a:rPr>
              <a:t>Rumor Centrality</a:t>
            </a:r>
            <a:endParaRPr/>
          </a:p>
          <a:p>
            <a:pPr>
              <a:lnSpc>
                <a:spcPct val="100000"/>
              </a:lnSpc>
            </a:pPr>
            <a:endParaRPr/>
          </a:p>
        </p:txBody>
      </p:sp>
      <p:pic>
        <p:nvPicPr>
          <p:cNvPr id="677" name="" descr=""/>
          <p:cNvPicPr/>
          <p:nvPr/>
        </p:nvPicPr>
        <p:blipFill>
          <a:blip r:embed="rId10"/>
          <a:stretch>
            <a:fillRect/>
          </a:stretch>
        </p:blipFill>
        <p:spPr>
          <a:xfrm>
            <a:off x="495360" y="2666880"/>
            <a:ext cx="2666880" cy="469800"/>
          </a:xfrm>
          <a:prstGeom prst="rect">
            <a:avLst/>
          </a:prstGeom>
          <a:ln>
            <a:noFill/>
          </a:ln>
        </p:spPr>
      </p:pic>
    </p:spTree>
  </p:cSld>
  <p:timing>
    <p:tnLst>
      <p:par>
        <p:cTn id="415" dur="indefinite" restart="never" nodeType="tmRoot">
          <p:childTnLst>
            <p:seq>
              <p:cTn id="416" dur="indefinite" nodeType="mainSeq">
                <p:childTnLst>
                  <p:par>
                    <p:cTn id="417" fill="hold">
                      <p:stCondLst>
                        <p:cond delay="indefinite"/>
                      </p:stCondLst>
                      <p:childTnLst>
                        <p:par>
                          <p:cTn id="418" fill="hold">
                            <p:stCondLst>
                              <p:cond delay="0"/>
                            </p:stCondLst>
                            <p:childTnLst>
                              <p:par>
                                <p:cTn id="419" nodeType="withEffect" fill="hold" presetClass="entr" presetID="10">
                                  <p:stCondLst>
                                    <p:cond delay="0"/>
                                  </p:stCondLst>
                                  <p:childTnLst>
                                    <p:set>
                                      <p:cBhvr>
                                        <p:cTn id="420" dur="1" fill="hold">
                                          <p:stCondLst>
                                            <p:cond delay="0"/>
                                          </p:stCondLst>
                                        </p:cTn>
                                        <p:tgtEl>
                                          <p:spTgt spid="676">
                                            <p:txEl>
                                              <p:pRg st="0" end="40"/>
                                            </p:txEl>
                                          </p:spTgt>
                                        </p:tgtEl>
                                        <p:attrNameLst>
                                          <p:attrName>style.visibility</p:attrName>
                                        </p:attrNameLst>
                                      </p:cBhvr>
                                      <p:to>
                                        <p:strVal val="visible"/>
                                      </p:to>
                                    </p:set>
                                    <p:animEffect filter="fade" transition="in">
                                      <p:cBhvr additive="repl">
                                        <p:cTn id="421" dur="500"/>
                                        <p:tgtEl>
                                          <p:spTgt spid="676">
                                            <p:txEl>
                                              <p:pRg st="0" end="40"/>
                                            </p:txEl>
                                          </p:spTgt>
                                        </p:tgtEl>
                                      </p:cBhvr>
                                    </p:animEffect>
                                  </p:childTnLst>
                                </p:cTn>
                              </p:par>
                              <p:par>
                                <p:cTn id="422" nodeType="withEffect" fill="hold" presetClass="entr" presetID="10">
                                  <p:stCondLst>
                                    <p:cond delay="0"/>
                                  </p:stCondLst>
                                  <p:childTnLst>
                                    <p:set>
                                      <p:cBhvr>
                                        <p:cTn id="423" dur="1" fill="hold">
                                          <p:stCondLst>
                                            <p:cond delay="0"/>
                                          </p:stCondLst>
                                        </p:cTn>
                                        <p:tgtEl>
                                          <p:spTgt spid="666"/>
                                        </p:tgtEl>
                                        <p:attrNameLst>
                                          <p:attrName>style.visibility</p:attrName>
                                        </p:attrNameLst>
                                      </p:cBhvr>
                                      <p:to>
                                        <p:strVal val="visible"/>
                                      </p:to>
                                    </p:set>
                                    <p:animEffect filter="fade" transition="in">
                                      <p:cBhvr additive="repl">
                                        <p:cTn id="424" dur="500"/>
                                        <p:tgtEl>
                                          <p:spTgt spid="666"/>
                                        </p:tgtEl>
                                      </p:cBhvr>
                                    </p:animEffect>
                                  </p:childTnLst>
                                </p:cTn>
                              </p:par>
                              <p:par>
                                <p:cTn id="425" nodeType="withEffect" fill="hold" presetClass="entr" presetID="10">
                                  <p:stCondLst>
                                    <p:cond delay="0"/>
                                  </p:stCondLst>
                                  <p:childTnLst>
                                    <p:set>
                                      <p:cBhvr>
                                        <p:cTn id="426" dur="1" fill="hold">
                                          <p:stCondLst>
                                            <p:cond delay="0"/>
                                          </p:stCondLst>
                                        </p:cTn>
                                        <p:tgtEl>
                                          <p:spTgt spid="676">
                                            <p:txEl>
                                              <p:pRg st="40" end="74"/>
                                            </p:txEl>
                                          </p:spTgt>
                                        </p:tgtEl>
                                        <p:attrNameLst>
                                          <p:attrName>style.visibility</p:attrName>
                                        </p:attrNameLst>
                                      </p:cBhvr>
                                      <p:to>
                                        <p:strVal val="visible"/>
                                      </p:to>
                                    </p:set>
                                    <p:animEffect filter="fade" transition="in">
                                      <p:cBhvr additive="repl">
                                        <p:cTn id="427" dur="500"/>
                                        <p:tgtEl>
                                          <p:spTgt spid="676">
                                            <p:txEl>
                                              <p:pRg st="40" end="74"/>
                                            </p:txEl>
                                          </p:spTgt>
                                        </p:tgtEl>
                                      </p:cBhvr>
                                    </p:animEffect>
                                  </p:childTnLst>
                                </p:cTn>
                              </p:par>
                              <p:par>
                                <p:cTn id="428" nodeType="withEffect" fill="hold" presetClass="entr" presetID="10">
                                  <p:stCondLst>
                                    <p:cond delay="0"/>
                                  </p:stCondLst>
                                  <p:childTnLst>
                                    <p:set>
                                      <p:cBhvr>
                                        <p:cTn id="429" dur="1" fill="hold">
                                          <p:stCondLst>
                                            <p:cond delay="0"/>
                                          </p:stCondLst>
                                        </p:cTn>
                                        <p:tgtEl>
                                          <p:spTgt spid="676">
                                            <p:txEl>
                                              <p:pRg st="74" end="100"/>
                                            </p:txEl>
                                          </p:spTgt>
                                        </p:tgtEl>
                                        <p:attrNameLst>
                                          <p:attrName>style.visibility</p:attrName>
                                        </p:attrNameLst>
                                      </p:cBhvr>
                                      <p:to>
                                        <p:strVal val="visible"/>
                                      </p:to>
                                    </p:set>
                                    <p:animEffect filter="fade" transition="in">
                                      <p:cBhvr additive="repl">
                                        <p:cTn id="430" dur="500"/>
                                        <p:tgtEl>
                                          <p:spTgt spid="676">
                                            <p:txEl>
                                              <p:pRg st="74" end="100"/>
                                            </p:txEl>
                                          </p:spTgt>
                                        </p:tgtEl>
                                      </p:cBhvr>
                                    </p:animEffect>
                                  </p:childTnLst>
                                </p:cTn>
                              </p:par>
                              <p:par>
                                <p:cTn id="431" nodeType="withEffect" fill="hold" presetClass="entr" presetID="10">
                                  <p:stCondLst>
                                    <p:cond delay="0"/>
                                  </p:stCondLst>
                                  <p:childTnLst>
                                    <p:set>
                                      <p:cBhvr>
                                        <p:cTn id="432" dur="1" fill="hold">
                                          <p:stCondLst>
                                            <p:cond delay="0"/>
                                          </p:stCondLst>
                                        </p:cTn>
                                        <p:tgtEl>
                                          <p:spTgt spid="676">
                                            <p:txEl>
                                              <p:pRg st="100" end="117"/>
                                            </p:txEl>
                                          </p:spTgt>
                                        </p:tgtEl>
                                        <p:attrNameLst>
                                          <p:attrName>style.visibility</p:attrName>
                                        </p:attrNameLst>
                                      </p:cBhvr>
                                      <p:to>
                                        <p:strVal val="visible"/>
                                      </p:to>
                                    </p:set>
                                    <p:animEffect filter="fade" transition="in">
                                      <p:cBhvr additive="repl">
                                        <p:cTn id="433" dur="500"/>
                                        <p:tgtEl>
                                          <p:spTgt spid="676">
                                            <p:txEl>
                                              <p:pRg st="100" end="117"/>
                                            </p:txEl>
                                          </p:spTgt>
                                        </p:tgtEl>
                                      </p:cBhvr>
                                    </p:animEffect>
                                  </p:childTnLst>
                                </p:cTn>
                              </p:par>
                            </p:childTnLst>
                          </p:cTn>
                        </p:par>
                      </p:childTnLst>
                    </p:cTn>
                  </p:par>
                  <p:par>
                    <p:cTn id="434" fill="hold">
                      <p:stCondLst>
                        <p:cond delay="indefinite"/>
                      </p:stCondLst>
                      <p:childTnLst>
                        <p:par>
                          <p:cTn id="435" fill="hold">
                            <p:stCondLst>
                              <p:cond delay="0"/>
                            </p:stCondLst>
                            <p:childTnLst>
                              <p:par>
                                <p:cTn id="436" nodeType="clickEffect" fill="hold" presetClass="entr" presetID="10">
                                  <p:stCondLst>
                                    <p:cond delay="0"/>
                                  </p:stCondLst>
                                  <p:childTnLst>
                                    <p:set>
                                      <p:cBhvr>
                                        <p:cTn id="437" dur="1" fill="hold">
                                          <p:stCondLst>
                                            <p:cond delay="0"/>
                                          </p:stCondLst>
                                        </p:cTn>
                                        <p:tgtEl>
                                          <p:spTgt spid="-1"/>
                                        </p:tgtEl>
                                        <p:attrNameLst>
                                          <p:attrName>style.visibility</p:attrName>
                                        </p:attrNameLst>
                                      </p:cBhvr>
                                      <p:to>
                                        <p:strVal val="visible"/>
                                      </p:to>
                                    </p:set>
                                    <p:animEffect filter="fade" transition="in">
                                      <p:cBhvr additive="repl">
                                        <p:cTn id="438" dur="500"/>
                                        <p:tgtEl>
                                          <p:spTgt spid="-1"/>
                                        </p:tgtEl>
                                      </p:cBhvr>
                                    </p:animEffect>
                                  </p:childTnLst>
                                </p:cTn>
                              </p:par>
                            </p:childTnLst>
                          </p:cTn>
                        </p:par>
                      </p:childTnLst>
                    </p:cTn>
                  </p:par>
                  <p:par>
                    <p:cTn id="439" fill="hold">
                      <p:stCondLst>
                        <p:cond delay="indefinite"/>
                      </p:stCondLst>
                      <p:childTnLst>
                        <p:par>
                          <p:cTn id="440" fill="hold">
                            <p:stCondLst>
                              <p:cond delay="0"/>
                            </p:stCondLst>
                            <p:childTnLst>
                              <p:par>
                                <p:cTn id="441" nodeType="clickEffect" fill="hold" presetClass="path" presetID="49">
                                  <p:stCondLst>
                                    <p:cond delay="0"/>
                                  </p:stCondLst>
                                  <p:childTnLst/>
                                </p:cTn>
                              </p:par>
                            </p:childTnLst>
                          </p:cTn>
                        </p:par>
                      </p:childTnLst>
                    </p:cTn>
                  </p:par>
                  <p:par>
                    <p:cTn id="442" fill="hold">
                      <p:stCondLst>
                        <p:cond delay="indefinite"/>
                      </p:stCondLst>
                      <p:childTnLst>
                        <p:par>
                          <p:cTn id="443" fill="hold">
                            <p:stCondLst>
                              <p:cond delay="0"/>
                            </p:stCondLst>
                            <p:childTnLst>
                              <p:par>
                                <p:cTn id="444" nodeType="clickEffect" fill="hold" presetClass="exit" presetID="10">
                                  <p:stCondLst>
                                    <p:cond delay="0"/>
                                  </p:stCondLst>
                                  <p:childTnLst>
                                    <p:animEffect filter="fade" transition="in">
                                      <p:cBhvr additive="repl">
                                        <p:cTn id="445" dur="500"/>
                                        <p:tgtEl>
                                          <p:spTgt spid="-1"/>
                                        </p:tgtEl>
                                      </p:cBhvr>
                                    </p:animEffect>
                                    <p:set>
                                      <p:cBhvr>
                                        <p:cTn id="446" dur="1" fill="hold">
                                          <p:stCondLst>
                                            <p:cond delay="498"/>
                                          </p:stCondLst>
                                        </p:cTn>
                                        <p:tgtEl>
                                          <p:spTgt spid="-1"/>
                                        </p:tgtEl>
                                        <p:attrNameLst>
                                          <p:attrName>style.visibility</p:attrName>
                                        </p:attrNameLst>
                                      </p:cBhvr>
                                      <p:to>
                                        <p:strVal val="hidden"/>
                                      </p:to>
                                    </p:set>
                                  </p:childTnLst>
                                </p:cTn>
                              </p:par>
                            </p:childTnLst>
                          </p:cTn>
                        </p:par>
                      </p:childTnLst>
                    </p:cTn>
                  </p:par>
                  <p:par>
                    <p:cTn id="447" fill="hold">
                      <p:stCondLst>
                        <p:cond delay="indefinite"/>
                      </p:stCondLst>
                      <p:childTnLst>
                        <p:par>
                          <p:cTn id="448" fill="hold">
                            <p:stCondLst>
                              <p:cond delay="0"/>
                            </p:stCondLst>
                            <p:childTnLst>
                              <p:par>
                                <p:cTn id="449" nodeType="clickEffect" fill="hold" presetClass="entr" presetID="10">
                                  <p:stCondLst>
                                    <p:cond delay="0"/>
                                  </p:stCondLst>
                                  <p:childTnLst>
                                    <p:set>
                                      <p:cBhvr>
                                        <p:cTn id="450" dur="1" fill="hold">
                                          <p:stCondLst>
                                            <p:cond delay="0"/>
                                          </p:stCondLst>
                                        </p:cTn>
                                        <p:tgtEl>
                                          <p:spTgt spid="-1"/>
                                        </p:tgtEl>
                                        <p:attrNameLst>
                                          <p:attrName>style.visibility</p:attrName>
                                        </p:attrNameLst>
                                      </p:cBhvr>
                                      <p:to>
                                        <p:strVal val="visible"/>
                                      </p:to>
                                    </p:set>
                                    <p:animEffect filter="fade" transition="in">
                                      <p:cBhvr additive="repl">
                                        <p:cTn id="451" dur="500"/>
                                        <p:tgtEl>
                                          <p:spTgt spid="-1"/>
                                        </p:tgtEl>
                                      </p:cBhvr>
                                    </p:animEffect>
                                  </p:childTnLst>
                                </p:cTn>
                              </p:par>
                            </p:childTnLst>
                          </p:cTn>
                        </p:par>
                      </p:childTnLst>
                    </p:cTn>
                  </p:par>
                  <p:par>
                    <p:cTn id="452" fill="hold">
                      <p:stCondLst>
                        <p:cond delay="indefinite"/>
                      </p:stCondLst>
                      <p:childTnLst>
                        <p:par>
                          <p:cTn id="453" fill="hold">
                            <p:stCondLst>
                              <p:cond delay="0"/>
                            </p:stCondLst>
                            <p:childTnLst>
                              <p:par>
                                <p:cTn id="454" nodeType="clickEffect" fill="hold" presetClass="path" presetID="49">
                                  <p:stCondLst>
                                    <p:cond delay="0"/>
                                  </p:stCondLst>
                                  <p:childTnLst/>
                                </p:cTn>
                              </p:par>
                            </p:childTnLst>
                          </p:cTn>
                        </p:par>
                      </p:childTnLst>
                    </p:cTn>
                  </p:par>
                  <p:par>
                    <p:cTn id="455" fill="hold">
                      <p:stCondLst>
                        <p:cond delay="indefinite"/>
                      </p:stCondLst>
                      <p:childTnLst>
                        <p:par>
                          <p:cTn id="456" fill="hold">
                            <p:stCondLst>
                              <p:cond delay="0"/>
                            </p:stCondLst>
                            <p:childTnLst>
                              <p:par>
                                <p:cTn id="457" nodeType="clickEffect" fill="hold" presetClass="exit" presetID="10">
                                  <p:stCondLst>
                                    <p:cond delay="0"/>
                                  </p:stCondLst>
                                  <p:childTnLst>
                                    <p:animEffect filter="fade" transition="in">
                                      <p:cBhvr additive="repl">
                                        <p:cTn id="458" dur="500"/>
                                        <p:tgtEl>
                                          <p:spTgt spid="-1"/>
                                        </p:tgtEl>
                                      </p:cBhvr>
                                    </p:animEffect>
                                    <p:set>
                                      <p:cBhvr>
                                        <p:cTn id="459" dur="1" fill="hold">
                                          <p:stCondLst>
                                            <p:cond delay="498"/>
                                          </p:stCondLst>
                                        </p:cTn>
                                        <p:tgtEl>
                                          <p:spTgt spid="-1"/>
                                        </p:tgtEl>
                                        <p:attrNameLst>
                                          <p:attrName>style.visibility</p:attrName>
                                        </p:attrNameLst>
                                      </p:cBhvr>
                                      <p:to>
                                        <p:strVal val="hidden"/>
                                      </p:to>
                                    </p:set>
                                  </p:childTnLst>
                                </p:cTn>
                              </p:par>
                            </p:childTnLst>
                          </p:cTn>
                        </p:par>
                      </p:childTnLst>
                    </p:cTn>
                  </p:par>
                  <p:par>
                    <p:cTn id="460" fill="hold">
                      <p:stCondLst>
                        <p:cond delay="indefinite"/>
                      </p:stCondLst>
                      <p:childTnLst>
                        <p:par>
                          <p:cTn id="461" fill="hold">
                            <p:stCondLst>
                              <p:cond delay="0"/>
                            </p:stCondLst>
                            <p:childTnLst>
                              <p:par>
                                <p:cTn id="462" nodeType="clickEffect" fill="hold" presetClass="entr" presetID="10">
                                  <p:stCondLst>
                                    <p:cond delay="0"/>
                                  </p:stCondLst>
                                  <p:childTnLst>
                                    <p:set>
                                      <p:cBhvr>
                                        <p:cTn id="463" dur="1" fill="hold">
                                          <p:stCondLst>
                                            <p:cond delay="0"/>
                                          </p:stCondLst>
                                        </p:cTn>
                                        <p:tgtEl>
                                          <p:spTgt spid="-1"/>
                                        </p:tgtEl>
                                        <p:attrNameLst>
                                          <p:attrName>style.visibility</p:attrName>
                                        </p:attrNameLst>
                                      </p:cBhvr>
                                      <p:to>
                                        <p:strVal val="visible"/>
                                      </p:to>
                                    </p:set>
                                    <p:animEffect filter="fade" transition="in">
                                      <p:cBhvr additive="repl">
                                        <p:cTn id="464" dur="500"/>
                                        <p:tgtEl>
                                          <p:spTgt spid="-1"/>
                                        </p:tgtEl>
                                      </p:cBhvr>
                                    </p:animEffect>
                                  </p:childTnLst>
                                </p:cTn>
                              </p:par>
                            </p:childTnLst>
                          </p:cTn>
                        </p:par>
                      </p:childTnLst>
                    </p:cTn>
                  </p:par>
                  <p:par>
                    <p:cTn id="465" fill="hold">
                      <p:stCondLst>
                        <p:cond delay="indefinite"/>
                      </p:stCondLst>
                      <p:childTnLst>
                        <p:par>
                          <p:cTn id="466" fill="hold">
                            <p:stCondLst>
                              <p:cond delay="0"/>
                            </p:stCondLst>
                            <p:childTnLst>
                              <p:par>
                                <p:cTn id="467" nodeType="clickEffect" fill="hold" presetClass="entr" presetID="10">
                                  <p:stCondLst>
                                    <p:cond delay="0"/>
                                  </p:stCondLst>
                                  <p:childTnLst>
                                    <p:set>
                                      <p:cBhvr>
                                        <p:cTn id="468" dur="1" fill="hold">
                                          <p:stCondLst>
                                            <p:cond delay="0"/>
                                          </p:stCondLst>
                                        </p:cTn>
                                        <p:tgtEl>
                                          <p:spTgt spid="650"/>
                                        </p:tgtEl>
                                        <p:attrNameLst>
                                          <p:attrName>style.visibility</p:attrName>
                                        </p:attrNameLst>
                                      </p:cBhvr>
                                      <p:to>
                                        <p:strVal val="visible"/>
                                      </p:to>
                                    </p:set>
                                    <p:animEffect filter="fade" transition="in">
                                      <p:cBhvr additive="repl">
                                        <p:cTn id="469" dur="500"/>
                                        <p:tgtEl>
                                          <p:spTgt spid="650"/>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2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678" name="CustomShape 1"/>
          <p:cNvSpPr/>
          <p:nvPr/>
        </p:nvSpPr>
        <p:spPr>
          <a:xfrm>
            <a:off x="3962520" y="2438280"/>
            <a:ext cx="2742840" cy="2666520"/>
          </a:xfrm>
          <a:prstGeom prst="rect">
            <a:avLst/>
          </a:prstGeom>
          <a:solidFill>
            <a:srgbClr val="9b2d1f"/>
          </a:solidFill>
          <a:ln w="38160">
            <a:solidFill>
              <a:srgbClr val="000000"/>
            </a:solidFill>
            <a:custDash>
              <a:ds d="424000" sp="318000"/>
            </a:custDash>
            <a:round/>
          </a:ln>
        </p:spPr>
      </p:sp>
      <p:sp>
        <p:nvSpPr>
          <p:cNvPr id="679" name="CustomShape 2"/>
          <p:cNvSpPr/>
          <p:nvPr/>
        </p:nvSpPr>
        <p:spPr>
          <a:xfrm>
            <a:off x="2086920" y="3299040"/>
            <a:ext cx="3018960" cy="1864440"/>
          </a:xfrm>
          <a:prstGeom prst="rect">
            <a:avLst/>
          </a:prstGeom>
          <a:solidFill>
            <a:srgbClr val="9b2d1f"/>
          </a:solidFill>
          <a:ln w="38160">
            <a:solidFill>
              <a:srgbClr val="000000"/>
            </a:solidFill>
            <a:custDash>
              <a:ds d="424000" sp="318000"/>
            </a:custDash>
            <a:round/>
          </a:ln>
        </p:spPr>
      </p:sp>
      <p:sp>
        <p:nvSpPr>
          <p:cNvPr id="680" name="TextShape 3"/>
          <p:cNvSpPr txBox="1"/>
          <p:nvPr/>
        </p:nvSpPr>
        <p:spPr>
          <a:xfrm>
            <a:off x="457200" y="152280"/>
            <a:ext cx="8229240" cy="1142640"/>
          </a:xfrm>
          <a:prstGeom prst="rect">
            <a:avLst/>
          </a:prstGeom>
        </p:spPr>
        <p:txBody>
          <a:bodyPr lIns="90000" rIns="90000" tIns="45000" bIns="91440" anchor="b"/>
          <a:p>
            <a:pPr>
              <a:lnSpc>
                <a:spcPct val="100000"/>
              </a:lnSpc>
            </a:pPr>
            <a:r>
              <a:rPr lang="en-US" sz="4000">
                <a:solidFill>
                  <a:srgbClr val="696464"/>
                </a:solidFill>
                <a:latin typeface="Franklin Gothic Book"/>
              </a:rPr>
              <a:t>Rumor Centrality : General Network</a:t>
            </a:r>
            <a:endParaRPr/>
          </a:p>
        </p:txBody>
      </p:sp>
      <p:sp>
        <p:nvSpPr>
          <p:cNvPr id="681" name="TextShape 4"/>
          <p:cNvSpPr txBox="1"/>
          <p:nvPr/>
        </p:nvSpPr>
        <p:spPr>
          <a:xfrm>
            <a:off x="838080" y="5486400"/>
            <a:ext cx="8268840" cy="1142640"/>
          </a:xfrm>
          <a:prstGeom prst="rect">
            <a:avLst/>
          </a:prstGeom>
        </p:spPr>
        <p:txBody>
          <a:bodyPr lIns="90000" rIns="90000" tIns="45000" bIns="45000" anchor="ctr"/>
          <a:p>
            <a:pPr algn="r">
              <a:lnSpc>
                <a:spcPct val="100000"/>
              </a:lnSpc>
              <a:buSzPct val="85000"/>
              <a:buFont typeface="Wingdings 2" charset="2"/>
              <a:buChar char=""/>
            </a:pPr>
            <a:r>
              <a:rPr lang="en-US" sz="2400">
                <a:solidFill>
                  <a:srgbClr val="696464"/>
                </a:solidFill>
                <a:latin typeface="Perpetua"/>
              </a:rPr>
              <a:t>Rumor spreads on an underlying spanning tree of graph</a:t>
            </a:r>
            <a:endParaRPr/>
          </a:p>
          <a:p>
            <a:pPr algn="r">
              <a:lnSpc>
                <a:spcPct val="100000"/>
              </a:lnSpc>
              <a:buSzPct val="85000"/>
              <a:buFont typeface="Wingdings 2" charset="2"/>
              <a:buChar char=""/>
            </a:pPr>
            <a:r>
              <a:rPr lang="en-US" sz="2400">
                <a:solidFill>
                  <a:srgbClr val="696464"/>
                </a:solidFill>
                <a:latin typeface="Perpetua"/>
              </a:rPr>
              <a:t>Breadth-first search tree: “most likely” tree</a:t>
            </a:r>
            <a:endParaRPr/>
          </a:p>
          <a:p>
            <a:pPr lvl="1">
              <a:lnSpc>
                <a:spcPct val="100000"/>
              </a:lnSpc>
              <a:buSzPct val="85000"/>
              <a:buFont typeface="Wingdings 2" charset="2"/>
              <a:buChar char=""/>
            </a:pPr>
            <a:r>
              <a:rPr lang="en-US" sz="2000">
                <a:solidFill>
                  <a:srgbClr val="000000"/>
                </a:solidFill>
                <a:latin typeface="Perpetua"/>
              </a:rPr>
              <a:t>Fast rumor spreading</a:t>
            </a:r>
            <a:r>
              <a:rPr lang="en-US" sz="1600">
                <a:solidFill>
                  <a:srgbClr val="000000"/>
                </a:solidFill>
                <a:latin typeface="Perpetua"/>
              </a:rPr>
              <a:t>	</a:t>
            </a:r>
            <a:endParaRPr/>
          </a:p>
        </p:txBody>
      </p:sp>
      <p:sp>
        <p:nvSpPr>
          <p:cNvPr id="682" name="CustomShape 5"/>
          <p:cNvSpPr/>
          <p:nvPr/>
        </p:nvSpPr>
        <p:spPr>
          <a:xfrm>
            <a:off x="4191120" y="2627280"/>
            <a:ext cx="337320" cy="320040"/>
          </a:xfrm>
          <a:prstGeom prst="ellipse">
            <a:avLst/>
          </a:prstGeom>
          <a:solidFill>
            <a:srgbClr val="9b2d1f"/>
          </a:solidFill>
          <a:ln w="28440">
            <a:solidFill>
              <a:srgbClr val="000000"/>
            </a:solidFill>
            <a:round/>
          </a:ln>
        </p:spPr>
      </p:sp>
      <p:sp>
        <p:nvSpPr>
          <p:cNvPr id="683" name="CustomShape 6"/>
          <p:cNvSpPr/>
          <p:nvPr/>
        </p:nvSpPr>
        <p:spPr>
          <a:xfrm>
            <a:off x="4882680" y="3599640"/>
            <a:ext cx="266400" cy="255960"/>
          </a:xfrm>
          <a:prstGeom prst="ellipse">
            <a:avLst/>
          </a:prstGeom>
          <a:solidFill>
            <a:srgbClr val="ff0000"/>
          </a:solidFill>
          <a:ln w="28440">
            <a:solidFill>
              <a:srgbClr val="000000"/>
            </a:solidFill>
            <a:round/>
          </a:ln>
        </p:spPr>
      </p:sp>
      <p:sp>
        <p:nvSpPr>
          <p:cNvPr id="684" name="CustomShape 7"/>
          <p:cNvSpPr/>
          <p:nvPr/>
        </p:nvSpPr>
        <p:spPr>
          <a:xfrm>
            <a:off x="3657600" y="3657600"/>
            <a:ext cx="266400" cy="255960"/>
          </a:xfrm>
          <a:prstGeom prst="ellipse">
            <a:avLst/>
          </a:prstGeom>
          <a:solidFill>
            <a:srgbClr val="ff0000"/>
          </a:solidFill>
          <a:ln w="28440">
            <a:solidFill>
              <a:srgbClr val="000000"/>
            </a:solidFill>
            <a:round/>
          </a:ln>
        </p:spPr>
      </p:sp>
      <p:sp>
        <p:nvSpPr>
          <p:cNvPr id="685" name="CustomShape 8"/>
          <p:cNvSpPr/>
          <p:nvPr/>
        </p:nvSpPr>
        <p:spPr>
          <a:xfrm>
            <a:off x="3200400" y="4267080"/>
            <a:ext cx="266400" cy="255960"/>
          </a:xfrm>
          <a:prstGeom prst="ellipse">
            <a:avLst/>
          </a:prstGeom>
          <a:solidFill>
            <a:srgbClr val="ff0000"/>
          </a:solidFill>
          <a:ln w="28440">
            <a:solidFill>
              <a:srgbClr val="000000"/>
            </a:solidFill>
            <a:round/>
          </a:ln>
        </p:spPr>
      </p:sp>
      <p:sp>
        <p:nvSpPr>
          <p:cNvPr id="686" name="CustomShape 9"/>
          <p:cNvSpPr/>
          <p:nvPr/>
        </p:nvSpPr>
        <p:spPr>
          <a:xfrm>
            <a:off x="2971800" y="3733920"/>
            <a:ext cx="266400" cy="255960"/>
          </a:xfrm>
          <a:prstGeom prst="ellipse">
            <a:avLst/>
          </a:prstGeom>
          <a:solidFill>
            <a:srgbClr val="ff0000"/>
          </a:solidFill>
          <a:ln w="28440">
            <a:solidFill>
              <a:srgbClr val="000000"/>
            </a:solidFill>
            <a:round/>
          </a:ln>
        </p:spPr>
      </p:sp>
      <p:sp>
        <p:nvSpPr>
          <p:cNvPr id="687" name="CustomShape 10"/>
          <p:cNvSpPr/>
          <p:nvPr/>
        </p:nvSpPr>
        <p:spPr>
          <a:xfrm>
            <a:off x="5263560" y="3218760"/>
            <a:ext cx="266400" cy="255960"/>
          </a:xfrm>
          <a:prstGeom prst="ellipse">
            <a:avLst/>
          </a:prstGeom>
          <a:solidFill>
            <a:srgbClr val="ff0000"/>
          </a:solidFill>
          <a:ln w="28440">
            <a:solidFill>
              <a:srgbClr val="000000"/>
            </a:solidFill>
            <a:round/>
          </a:ln>
        </p:spPr>
      </p:sp>
      <p:sp>
        <p:nvSpPr>
          <p:cNvPr id="688" name="CustomShape 11"/>
          <p:cNvSpPr/>
          <p:nvPr/>
        </p:nvSpPr>
        <p:spPr>
          <a:xfrm>
            <a:off x="5486400" y="3846600"/>
            <a:ext cx="266400" cy="255960"/>
          </a:xfrm>
          <a:prstGeom prst="ellipse">
            <a:avLst/>
          </a:prstGeom>
          <a:solidFill>
            <a:srgbClr val="ff0000"/>
          </a:solidFill>
          <a:ln w="28440">
            <a:solidFill>
              <a:srgbClr val="000000"/>
            </a:solidFill>
            <a:round/>
          </a:ln>
        </p:spPr>
      </p:sp>
      <p:sp>
        <p:nvSpPr>
          <p:cNvPr id="689" name="Line 12"/>
          <p:cNvSpPr/>
          <p:nvPr/>
        </p:nvSpPr>
        <p:spPr>
          <a:xfrm flipH="1">
            <a:off x="3885120" y="2900880"/>
            <a:ext cx="354960" cy="794160"/>
          </a:xfrm>
          <a:prstGeom prst="line">
            <a:avLst/>
          </a:prstGeom>
          <a:ln w="28440">
            <a:solidFill>
              <a:srgbClr val="000000"/>
            </a:solidFill>
            <a:round/>
          </a:ln>
        </p:spPr>
      </p:sp>
      <p:sp>
        <p:nvSpPr>
          <p:cNvPr id="690" name="Line 13"/>
          <p:cNvSpPr/>
          <p:nvPr/>
        </p:nvSpPr>
        <p:spPr>
          <a:xfrm>
            <a:off x="4478760" y="2900880"/>
            <a:ext cx="442800" cy="736200"/>
          </a:xfrm>
          <a:prstGeom prst="line">
            <a:avLst/>
          </a:prstGeom>
          <a:ln w="28440">
            <a:solidFill>
              <a:srgbClr val="000000"/>
            </a:solidFill>
            <a:round/>
          </a:ln>
        </p:spPr>
      </p:sp>
      <p:sp>
        <p:nvSpPr>
          <p:cNvPr id="691" name="Line 14"/>
          <p:cNvSpPr/>
          <p:nvPr/>
        </p:nvSpPr>
        <p:spPr>
          <a:xfrm flipH="1">
            <a:off x="5110200" y="3437280"/>
            <a:ext cx="192240" cy="199800"/>
          </a:xfrm>
          <a:prstGeom prst="line">
            <a:avLst/>
          </a:prstGeom>
          <a:ln w="28440">
            <a:solidFill>
              <a:srgbClr val="000000"/>
            </a:solidFill>
            <a:round/>
          </a:ln>
        </p:spPr>
      </p:sp>
      <p:sp>
        <p:nvSpPr>
          <p:cNvPr id="692" name="Line 15"/>
          <p:cNvSpPr/>
          <p:nvPr/>
        </p:nvSpPr>
        <p:spPr>
          <a:xfrm>
            <a:off x="5149440" y="3727440"/>
            <a:ext cx="375840" cy="156600"/>
          </a:xfrm>
          <a:prstGeom prst="line">
            <a:avLst/>
          </a:prstGeom>
          <a:ln w="28440">
            <a:solidFill>
              <a:srgbClr val="000000"/>
            </a:solidFill>
            <a:round/>
          </a:ln>
        </p:spPr>
      </p:sp>
      <p:sp>
        <p:nvSpPr>
          <p:cNvPr id="693" name="Line 16"/>
          <p:cNvSpPr/>
          <p:nvPr/>
        </p:nvSpPr>
        <p:spPr>
          <a:xfrm flipH="1">
            <a:off x="3105000" y="3785760"/>
            <a:ext cx="552600" cy="204120"/>
          </a:xfrm>
          <a:prstGeom prst="line">
            <a:avLst/>
          </a:prstGeom>
          <a:ln w="28440">
            <a:solidFill>
              <a:srgbClr val="000000"/>
            </a:solidFill>
            <a:round/>
          </a:ln>
        </p:spPr>
      </p:sp>
      <p:sp>
        <p:nvSpPr>
          <p:cNvPr id="694" name="Line 17"/>
          <p:cNvSpPr/>
          <p:nvPr/>
        </p:nvSpPr>
        <p:spPr>
          <a:xfrm flipH="1">
            <a:off x="3467160" y="3876120"/>
            <a:ext cx="229320" cy="519120"/>
          </a:xfrm>
          <a:prstGeom prst="line">
            <a:avLst/>
          </a:prstGeom>
          <a:ln w="28440">
            <a:solidFill>
              <a:srgbClr val="000000"/>
            </a:solidFill>
            <a:round/>
          </a:ln>
        </p:spPr>
      </p:sp>
      <p:sp>
        <p:nvSpPr>
          <p:cNvPr id="695" name="CustomShape 18"/>
          <p:cNvSpPr/>
          <p:nvPr/>
        </p:nvSpPr>
        <p:spPr>
          <a:xfrm>
            <a:off x="5797080" y="2913840"/>
            <a:ext cx="266400" cy="255960"/>
          </a:xfrm>
          <a:prstGeom prst="ellipse">
            <a:avLst/>
          </a:prstGeom>
          <a:solidFill>
            <a:srgbClr val="ff0000"/>
          </a:solidFill>
          <a:ln w="28440">
            <a:solidFill>
              <a:srgbClr val="000000"/>
            </a:solidFill>
            <a:round/>
          </a:ln>
        </p:spPr>
      </p:sp>
      <p:sp>
        <p:nvSpPr>
          <p:cNvPr id="696" name="CustomShape 19"/>
          <p:cNvSpPr/>
          <p:nvPr/>
        </p:nvSpPr>
        <p:spPr>
          <a:xfrm>
            <a:off x="5797080" y="3447360"/>
            <a:ext cx="266400" cy="255960"/>
          </a:xfrm>
          <a:prstGeom prst="ellipse">
            <a:avLst/>
          </a:prstGeom>
          <a:solidFill>
            <a:srgbClr val="ff0000"/>
          </a:solidFill>
          <a:ln w="28440">
            <a:solidFill>
              <a:srgbClr val="000000"/>
            </a:solidFill>
            <a:round/>
          </a:ln>
        </p:spPr>
      </p:sp>
      <p:sp>
        <p:nvSpPr>
          <p:cNvPr id="697" name="CustomShape 20"/>
          <p:cNvSpPr/>
          <p:nvPr/>
        </p:nvSpPr>
        <p:spPr>
          <a:xfrm>
            <a:off x="5339880" y="2685240"/>
            <a:ext cx="266400" cy="255960"/>
          </a:xfrm>
          <a:prstGeom prst="ellipse">
            <a:avLst/>
          </a:prstGeom>
          <a:solidFill>
            <a:srgbClr val="ff0000"/>
          </a:solidFill>
          <a:ln w="28440">
            <a:solidFill>
              <a:srgbClr val="000000"/>
            </a:solidFill>
            <a:round/>
          </a:ln>
        </p:spPr>
      </p:sp>
      <p:sp>
        <p:nvSpPr>
          <p:cNvPr id="698" name="CustomShape 21"/>
          <p:cNvSpPr/>
          <p:nvPr/>
        </p:nvSpPr>
        <p:spPr>
          <a:xfrm>
            <a:off x="2438280" y="3809880"/>
            <a:ext cx="266400" cy="255960"/>
          </a:xfrm>
          <a:prstGeom prst="ellipse">
            <a:avLst/>
          </a:prstGeom>
          <a:solidFill>
            <a:srgbClr val="ff0000"/>
          </a:solidFill>
          <a:ln w="28440">
            <a:solidFill>
              <a:srgbClr val="000000"/>
            </a:solidFill>
            <a:round/>
          </a:ln>
        </p:spPr>
      </p:sp>
      <p:sp>
        <p:nvSpPr>
          <p:cNvPr id="699" name="CustomShape 22"/>
          <p:cNvSpPr/>
          <p:nvPr/>
        </p:nvSpPr>
        <p:spPr>
          <a:xfrm>
            <a:off x="2743200" y="4495680"/>
            <a:ext cx="266400" cy="255960"/>
          </a:xfrm>
          <a:prstGeom prst="ellipse">
            <a:avLst/>
          </a:prstGeom>
          <a:solidFill>
            <a:srgbClr val="ff0000"/>
          </a:solidFill>
          <a:ln w="28440">
            <a:solidFill>
              <a:srgbClr val="000000"/>
            </a:solidFill>
            <a:round/>
          </a:ln>
        </p:spPr>
      </p:sp>
      <p:sp>
        <p:nvSpPr>
          <p:cNvPr id="700" name="Line 23"/>
          <p:cNvSpPr/>
          <p:nvPr/>
        </p:nvSpPr>
        <p:spPr>
          <a:xfrm flipV="1">
            <a:off x="5396760" y="2941560"/>
            <a:ext cx="76320" cy="276840"/>
          </a:xfrm>
          <a:prstGeom prst="line">
            <a:avLst/>
          </a:prstGeom>
          <a:ln w="28440">
            <a:solidFill>
              <a:srgbClr val="000000"/>
            </a:solidFill>
            <a:round/>
          </a:ln>
        </p:spPr>
      </p:sp>
      <p:sp>
        <p:nvSpPr>
          <p:cNvPr id="701" name="Line 24"/>
          <p:cNvSpPr/>
          <p:nvPr/>
        </p:nvSpPr>
        <p:spPr>
          <a:xfrm flipV="1">
            <a:off x="5530320" y="3132360"/>
            <a:ext cx="305640" cy="214200"/>
          </a:xfrm>
          <a:prstGeom prst="line">
            <a:avLst/>
          </a:prstGeom>
          <a:ln w="28440">
            <a:solidFill>
              <a:srgbClr val="000000"/>
            </a:solidFill>
            <a:round/>
          </a:ln>
        </p:spPr>
      </p:sp>
      <p:sp>
        <p:nvSpPr>
          <p:cNvPr id="702" name="Line 25"/>
          <p:cNvSpPr/>
          <p:nvPr/>
        </p:nvSpPr>
        <p:spPr>
          <a:xfrm>
            <a:off x="5491080" y="3437280"/>
            <a:ext cx="306000" cy="137880"/>
          </a:xfrm>
          <a:prstGeom prst="line">
            <a:avLst/>
          </a:prstGeom>
          <a:ln w="28440">
            <a:solidFill>
              <a:srgbClr val="000000"/>
            </a:solidFill>
            <a:round/>
          </a:ln>
        </p:spPr>
      </p:sp>
      <p:sp>
        <p:nvSpPr>
          <p:cNvPr id="703" name="Line 26"/>
          <p:cNvSpPr/>
          <p:nvPr/>
        </p:nvSpPr>
        <p:spPr>
          <a:xfrm flipH="1">
            <a:off x="3009960" y="4485960"/>
            <a:ext cx="229320" cy="137880"/>
          </a:xfrm>
          <a:prstGeom prst="line">
            <a:avLst/>
          </a:prstGeom>
          <a:ln w="28440">
            <a:solidFill>
              <a:srgbClr val="000000"/>
            </a:solidFill>
            <a:round/>
          </a:ln>
        </p:spPr>
      </p:sp>
      <p:sp>
        <p:nvSpPr>
          <p:cNvPr id="704" name="Line 27"/>
          <p:cNvSpPr/>
          <p:nvPr/>
        </p:nvSpPr>
        <p:spPr>
          <a:xfrm flipH="1">
            <a:off x="2705040" y="3861720"/>
            <a:ext cx="266760" cy="76320"/>
          </a:xfrm>
          <a:prstGeom prst="line">
            <a:avLst/>
          </a:prstGeom>
          <a:ln w="28440">
            <a:solidFill>
              <a:srgbClr val="000000"/>
            </a:solidFill>
            <a:round/>
          </a:ln>
        </p:spPr>
      </p:sp>
      <p:sp>
        <p:nvSpPr>
          <p:cNvPr id="705" name="CustomShape 28"/>
          <p:cNvSpPr/>
          <p:nvPr/>
        </p:nvSpPr>
        <p:spPr>
          <a:xfrm>
            <a:off x="4267080" y="4191120"/>
            <a:ext cx="266400" cy="255960"/>
          </a:xfrm>
          <a:prstGeom prst="ellipse">
            <a:avLst/>
          </a:prstGeom>
          <a:solidFill>
            <a:srgbClr val="ff0000"/>
          </a:solidFill>
          <a:ln w="28440">
            <a:solidFill>
              <a:srgbClr val="000000"/>
            </a:solidFill>
            <a:round/>
          </a:ln>
        </p:spPr>
      </p:sp>
      <p:sp>
        <p:nvSpPr>
          <p:cNvPr id="706" name="Line 29"/>
          <p:cNvSpPr/>
          <p:nvPr/>
        </p:nvSpPr>
        <p:spPr>
          <a:xfrm>
            <a:off x="3885120" y="3876120"/>
            <a:ext cx="420840" cy="352080"/>
          </a:xfrm>
          <a:prstGeom prst="line">
            <a:avLst/>
          </a:prstGeom>
          <a:ln w="28440">
            <a:solidFill>
              <a:srgbClr val="000000"/>
            </a:solidFill>
            <a:round/>
          </a:ln>
        </p:spPr>
      </p:sp>
      <p:sp>
        <p:nvSpPr>
          <p:cNvPr id="707" name="Line 30"/>
          <p:cNvSpPr/>
          <p:nvPr/>
        </p:nvSpPr>
        <p:spPr>
          <a:xfrm flipV="1">
            <a:off x="4494600" y="3818160"/>
            <a:ext cx="426960" cy="410040"/>
          </a:xfrm>
          <a:prstGeom prst="line">
            <a:avLst/>
          </a:prstGeom>
          <a:ln w="28440">
            <a:solidFill>
              <a:srgbClr val="000000"/>
            </a:solidFill>
            <a:round/>
          </a:ln>
        </p:spPr>
      </p:sp>
      <p:pic>
        <p:nvPicPr>
          <p:cNvPr id="708" name="Picture 107" descr=""/>
          <p:cNvPicPr/>
          <p:nvPr/>
        </p:nvPicPr>
        <p:blipFill>
          <a:blip r:embed="rId1"/>
          <a:stretch>
            <a:fillRect/>
          </a:stretch>
        </p:blipFill>
        <p:spPr>
          <a:xfrm>
            <a:off x="3505320" y="2057400"/>
            <a:ext cx="637560" cy="852840"/>
          </a:xfrm>
          <a:prstGeom prst="rect">
            <a:avLst/>
          </a:prstGeom>
          <a:ln>
            <a:noFill/>
          </a:ln>
        </p:spPr>
      </p:pic>
      <p:sp>
        <p:nvSpPr>
          <p:cNvPr id="709" name="CustomShape 31"/>
          <p:cNvSpPr/>
          <p:nvPr/>
        </p:nvSpPr>
        <p:spPr>
          <a:xfrm rot="5400000">
            <a:off x="3657600" y="3047400"/>
            <a:ext cx="609120" cy="304560"/>
          </a:xfrm>
          <a:prstGeom prst="straightConnector1">
            <a:avLst/>
          </a:prstGeom>
          <a:noFill/>
          <a:ln w="38160">
            <a:solidFill>
              <a:srgbClr val="000000"/>
            </a:solidFill>
            <a:round/>
            <a:tailEnd len="med" type="arrow" w="med"/>
          </a:ln>
        </p:spPr>
      </p:sp>
      <p:sp>
        <p:nvSpPr>
          <p:cNvPr id="710" name="CustomShape 32"/>
          <p:cNvSpPr/>
          <p:nvPr/>
        </p:nvSpPr>
        <p:spPr>
          <a:xfrm flipH="1" rot="5400000">
            <a:off x="4532760" y="2933640"/>
            <a:ext cx="456840" cy="380520"/>
          </a:xfrm>
          <a:prstGeom prst="straightConnector1">
            <a:avLst/>
          </a:prstGeom>
          <a:noFill/>
          <a:ln w="38160">
            <a:solidFill>
              <a:srgbClr val="000000"/>
            </a:solidFill>
            <a:round/>
            <a:tailEnd len="med" type="arrow" w="med"/>
          </a:ln>
        </p:spPr>
      </p:sp>
      <p:sp>
        <p:nvSpPr>
          <p:cNvPr id="711" name="TextShape 33"/>
          <p:cNvSpPr txBox="1"/>
          <p:nvPr/>
        </p:nvSpPr>
        <p:spPr>
          <a:xfrm>
            <a:off x="4114800" y="1295280"/>
            <a:ext cx="2437920" cy="1066320"/>
          </a:xfrm>
          <a:prstGeom prst="rect">
            <a:avLst/>
          </a:prstGeom>
        </p:spPr>
        <p:txBody>
          <a:bodyPr lIns="90000" rIns="90000" tIns="45000" bIns="45000" anchor="ctr"/>
          <a:p>
            <a:pPr>
              <a:lnSpc>
                <a:spcPct val="100000"/>
              </a:lnSpc>
            </a:pPr>
            <a:r>
              <a:rPr lang="en-US" sz="2000">
                <a:solidFill>
                  <a:srgbClr val="696464"/>
                </a:solidFill>
                <a:latin typeface="Perpetua"/>
              </a:rPr>
              <a:t>     </a:t>
            </a:r>
            <a:r>
              <a:rPr lang="en-US" sz="2000">
                <a:solidFill>
                  <a:srgbClr val="696464"/>
                </a:solidFill>
                <a:latin typeface="Perpetua"/>
              </a:rPr>
              <a:t>Precisely,  “next hop”  info required under shortest path routing ! </a:t>
            </a:r>
            <a:endParaRPr/>
          </a:p>
        </p:txBody>
      </p:sp>
    </p:spTree>
  </p:cSld>
  <p:timing>
    <p:tnLst>
      <p:par>
        <p:cTn id="470" dur="indefinite" restart="never" nodeType="tmRoot">
          <p:childTnLst>
            <p:seq>
              <p:cTn id="471" dur="indefinite" nodeType="mainSeq">
                <p:childTnLst>
                  <p:par>
                    <p:cTn id="472" fill="hold">
                      <p:stCondLst>
                        <p:cond delay="indefinite"/>
                      </p:stCondLst>
                      <p:childTnLst>
                        <p:par>
                          <p:cTn id="473" fill="hold">
                            <p:stCondLst>
                              <p:cond delay="0"/>
                            </p:stCondLst>
                            <p:childTnLst>
                              <p:par>
                                <p:cTn id="474" nodeType="clickEffect" fill="hold" presetClass="entr" presetID="10">
                                  <p:stCondLst>
                                    <p:cond delay="0"/>
                                  </p:stCondLst>
                                  <p:childTnLst>
                                    <p:set>
                                      <p:cBhvr>
                                        <p:cTn id="475" dur="1" fill="hold">
                                          <p:stCondLst>
                                            <p:cond delay="0"/>
                                          </p:stCondLst>
                                        </p:cTn>
                                        <p:tgtEl>
                                          <p:spTgt spid="679"/>
                                        </p:tgtEl>
                                        <p:attrNameLst>
                                          <p:attrName>style.visibility</p:attrName>
                                        </p:attrNameLst>
                                      </p:cBhvr>
                                      <p:to>
                                        <p:strVal val="visible"/>
                                      </p:to>
                                    </p:set>
                                    <p:animEffect filter="fade" transition="in">
                                      <p:cBhvr additive="repl">
                                        <p:cTn id="476" dur="500"/>
                                        <p:tgtEl>
                                          <p:spTgt spid="679"/>
                                        </p:tgtEl>
                                      </p:cBhvr>
                                    </p:animEffect>
                                  </p:childTnLst>
                                </p:cTn>
                              </p:par>
                              <p:par>
                                <p:cTn id="477" nodeType="withEffect" fill="hold" presetClass="entr" presetID="10">
                                  <p:stCondLst>
                                    <p:cond delay="0"/>
                                  </p:stCondLst>
                                  <p:childTnLst>
                                    <p:set>
                                      <p:cBhvr>
                                        <p:cTn id="478" dur="1" fill="hold">
                                          <p:stCondLst>
                                            <p:cond delay="0"/>
                                          </p:stCondLst>
                                        </p:cTn>
                                        <p:tgtEl>
                                          <p:spTgt spid="678"/>
                                        </p:tgtEl>
                                        <p:attrNameLst>
                                          <p:attrName>style.visibility</p:attrName>
                                        </p:attrNameLst>
                                      </p:cBhvr>
                                      <p:to>
                                        <p:strVal val="visible"/>
                                      </p:to>
                                    </p:set>
                                    <p:animEffect filter="fade" transition="in">
                                      <p:cBhvr additive="repl">
                                        <p:cTn id="479" dur="500"/>
                                        <p:tgtEl>
                                          <p:spTgt spid="678"/>
                                        </p:tgtEl>
                                      </p:cBhvr>
                                    </p:animEffect>
                                  </p:childTnLst>
                                </p:cTn>
                              </p:par>
                            </p:childTnLst>
                          </p:cTn>
                        </p:par>
                      </p:childTnLst>
                    </p:cTn>
                  </p:par>
                  <p:par>
                    <p:cTn id="480" fill="hold">
                      <p:stCondLst>
                        <p:cond delay="indefinite"/>
                      </p:stCondLst>
                      <p:childTnLst>
                        <p:par>
                          <p:cTn id="481" fill="hold">
                            <p:stCondLst>
                              <p:cond delay="0"/>
                            </p:stCondLst>
                            <p:childTnLst>
                              <p:par>
                                <p:cTn id="482" nodeType="clickEffect" fill="hold" presetClass="entr" presetID="10">
                                  <p:stCondLst>
                                    <p:cond delay="0"/>
                                  </p:stCondLst>
                                  <p:childTnLst>
                                    <p:set>
                                      <p:cBhvr>
                                        <p:cTn id="483" dur="1" fill="hold">
                                          <p:stCondLst>
                                            <p:cond delay="0"/>
                                          </p:stCondLst>
                                        </p:cTn>
                                        <p:tgtEl>
                                          <p:spTgt spid="681">
                                            <p:txEl>
                                              <p:pRg st="0" end="54"/>
                                            </p:txEl>
                                          </p:spTgt>
                                        </p:tgtEl>
                                        <p:attrNameLst>
                                          <p:attrName>style.visibility</p:attrName>
                                        </p:attrNameLst>
                                      </p:cBhvr>
                                      <p:to>
                                        <p:strVal val="visible"/>
                                      </p:to>
                                    </p:set>
                                    <p:animEffect filter="fade" transition="in">
                                      <p:cBhvr additive="repl">
                                        <p:cTn id="484" dur="500"/>
                                        <p:tgtEl>
                                          <p:spTgt spid="681">
                                            <p:txEl>
                                              <p:pRg st="0" end="54"/>
                                            </p:txEl>
                                          </p:spTgt>
                                        </p:tgtEl>
                                      </p:cBhvr>
                                    </p:animEffect>
                                  </p:childTnLst>
                                </p:cTn>
                              </p:par>
                            </p:childTnLst>
                          </p:cTn>
                        </p:par>
                      </p:childTnLst>
                    </p:cTn>
                  </p:par>
                  <p:par>
                    <p:cTn id="485" fill="hold">
                      <p:stCondLst>
                        <p:cond delay="indefinite"/>
                      </p:stCondLst>
                      <p:childTnLst>
                        <p:par>
                          <p:cTn id="486" fill="hold">
                            <p:stCondLst>
                              <p:cond delay="0"/>
                            </p:stCondLst>
                            <p:childTnLst>
                              <p:par>
                                <p:cTn id="487" nodeType="clickEffect" fill="hold" presetClass="entr" presetID="10">
                                  <p:stCondLst>
                                    <p:cond delay="0"/>
                                  </p:stCondLst>
                                  <p:childTnLst>
                                    <p:set>
                                      <p:cBhvr>
                                        <p:cTn id="488" dur="1" fill="hold">
                                          <p:stCondLst>
                                            <p:cond delay="0"/>
                                          </p:stCondLst>
                                        </p:cTn>
                                        <p:tgtEl>
                                          <p:spTgt spid="681">
                                            <p:txEl>
                                              <p:pRg st="54" end="100"/>
                                            </p:txEl>
                                          </p:spTgt>
                                        </p:tgtEl>
                                        <p:attrNameLst>
                                          <p:attrName>style.visibility</p:attrName>
                                        </p:attrNameLst>
                                      </p:cBhvr>
                                      <p:to>
                                        <p:strVal val="visible"/>
                                      </p:to>
                                    </p:set>
                                    <p:animEffect filter="fade" transition="in">
                                      <p:cBhvr additive="repl">
                                        <p:cTn id="489" dur="500"/>
                                        <p:tgtEl>
                                          <p:spTgt spid="681">
                                            <p:txEl>
                                              <p:pRg st="54" end="100"/>
                                            </p:txEl>
                                          </p:spTgt>
                                        </p:tgtEl>
                                      </p:cBhvr>
                                    </p:animEffect>
                                  </p:childTnLst>
                                </p:cTn>
                              </p:par>
                              <p:par>
                                <p:cTn id="490" nodeType="withEffect" fill="hold" presetClass="entr" presetID="10">
                                  <p:stCondLst>
                                    <p:cond delay="0"/>
                                  </p:stCondLst>
                                  <p:childTnLst>
                                    <p:set>
                                      <p:cBhvr>
                                        <p:cTn id="491" dur="1" fill="hold">
                                          <p:stCondLst>
                                            <p:cond delay="0"/>
                                          </p:stCondLst>
                                        </p:cTn>
                                        <p:tgtEl>
                                          <p:spTgt spid="681">
                                            <p:txEl>
                                              <p:pRg st="100" end="122"/>
                                            </p:txEl>
                                          </p:spTgt>
                                        </p:tgtEl>
                                        <p:attrNameLst>
                                          <p:attrName>style.visibility</p:attrName>
                                        </p:attrNameLst>
                                      </p:cBhvr>
                                      <p:to>
                                        <p:strVal val="visible"/>
                                      </p:to>
                                    </p:set>
                                    <p:animEffect filter="fade" transition="in">
                                      <p:cBhvr additive="repl">
                                        <p:cTn id="492" dur="500"/>
                                        <p:tgtEl>
                                          <p:spTgt spid="681">
                                            <p:txEl>
                                              <p:pRg st="100" end="122"/>
                                            </p:txEl>
                                          </p:spTgt>
                                        </p:tgtEl>
                                      </p:cBhvr>
                                    </p:animEffect>
                                  </p:childTnLst>
                                </p:cTn>
                              </p:par>
                            </p:childTnLst>
                          </p:cTn>
                        </p:par>
                      </p:childTnLst>
                    </p:cTn>
                  </p:par>
                  <p:par>
                    <p:cTn id="493" fill="hold">
                      <p:stCondLst>
                        <p:cond delay="indefinite"/>
                      </p:stCondLst>
                      <p:childTnLst>
                        <p:par>
                          <p:cTn id="494" fill="hold">
                            <p:stCondLst>
                              <p:cond delay="0"/>
                            </p:stCondLst>
                            <p:childTnLst>
                              <p:par>
                                <p:cTn id="495" nodeType="clickEffect" fill="hold" presetClass="exit" presetID="10">
                                  <p:stCondLst>
                                    <p:cond delay="0"/>
                                  </p:stCondLst>
                                  <p:childTnLst>
                                    <p:animEffect filter="fade" transition="in">
                                      <p:cBhvr additive="repl">
                                        <p:cTn id="496" dur="500"/>
                                        <p:tgtEl>
                                          <p:spTgt spid="707"/>
                                        </p:tgtEl>
                                      </p:cBhvr>
                                    </p:animEffect>
                                    <p:set>
                                      <p:cBhvr>
                                        <p:cTn id="497" dur="1" fill="hold">
                                          <p:stCondLst>
                                            <p:cond delay="498"/>
                                          </p:stCondLst>
                                        </p:cTn>
                                        <p:tgtEl>
                                          <p:spTgt spid="707"/>
                                        </p:tgtEl>
                                        <p:attrNameLst>
                                          <p:attrName>style.visibility</p:attrName>
                                        </p:attrNameLst>
                                      </p:cBhvr>
                                      <p:to>
                                        <p:strVal val="hidden"/>
                                      </p:to>
                                    </p:set>
                                  </p:childTnLst>
                                </p:cTn>
                              </p:par>
                            </p:childTnLst>
                          </p:cTn>
                        </p:par>
                      </p:childTnLst>
                    </p:cTn>
                  </p:par>
                  <p:par>
                    <p:cTn id="498" fill="hold">
                      <p:stCondLst>
                        <p:cond delay="indefinite"/>
                      </p:stCondLst>
                      <p:childTnLst>
                        <p:par>
                          <p:cTn id="499" fill="hold">
                            <p:stCondLst>
                              <p:cond delay="0"/>
                            </p:stCondLst>
                            <p:childTnLst>
                              <p:par>
                                <p:cTn id="500" nodeType="clickEffect" fill="hold" presetClass="exit" presetID="10">
                                  <p:stCondLst>
                                    <p:cond delay="0"/>
                                  </p:stCondLst>
                                  <p:childTnLst>
                                    <p:animEffect filter="fade" transition="in">
                                      <p:cBhvr additive="repl">
                                        <p:cTn id="501" dur="500"/>
                                        <p:tgtEl>
                                          <p:spTgt spid="679"/>
                                        </p:tgtEl>
                                      </p:cBhvr>
                                    </p:animEffect>
                                    <p:set>
                                      <p:cBhvr>
                                        <p:cTn id="502" dur="1" fill="hold">
                                          <p:stCondLst>
                                            <p:cond delay="498"/>
                                          </p:stCondLst>
                                        </p:cTn>
                                        <p:tgtEl>
                                          <p:spTgt spid="679"/>
                                        </p:tgtEl>
                                        <p:attrNameLst>
                                          <p:attrName>style.visibility</p:attrName>
                                        </p:attrNameLst>
                                      </p:cBhvr>
                                      <p:to>
                                        <p:strVal val="hidden"/>
                                      </p:to>
                                    </p:set>
                                  </p:childTnLst>
                                </p:cTn>
                              </p:par>
                              <p:par>
                                <p:cTn id="503" nodeType="withEffect" fill="hold" presetClass="exit" presetID="10">
                                  <p:stCondLst>
                                    <p:cond delay="0"/>
                                  </p:stCondLst>
                                  <p:childTnLst>
                                    <p:animEffect filter="fade" transition="in">
                                      <p:cBhvr additive="repl">
                                        <p:cTn id="504" dur="500"/>
                                        <p:tgtEl>
                                          <p:spTgt spid="678"/>
                                        </p:tgtEl>
                                      </p:cBhvr>
                                    </p:animEffect>
                                    <p:set>
                                      <p:cBhvr>
                                        <p:cTn id="505" dur="1" fill="hold">
                                          <p:stCondLst>
                                            <p:cond delay="498"/>
                                          </p:stCondLst>
                                        </p:cTn>
                                        <p:tgtEl>
                                          <p:spTgt spid="678"/>
                                        </p:tgtEl>
                                        <p:attrNameLst>
                                          <p:attrName>style.visibility</p:attrName>
                                        </p:attrNameLst>
                                      </p:cBhvr>
                                      <p:to>
                                        <p:strVal val="hidden"/>
                                      </p:to>
                                    </p:set>
                                  </p:childTnLst>
                                </p:cTn>
                              </p:par>
                              <p:par>
                                <p:cTn id="506" nodeType="withEffect" fill="hold" presetClass="entr" presetID="10">
                                  <p:stCondLst>
                                    <p:cond delay="0"/>
                                  </p:stCondLst>
                                  <p:childTnLst>
                                    <p:set>
                                      <p:cBhvr>
                                        <p:cTn id="507" dur="1" fill="hold">
                                          <p:stCondLst>
                                            <p:cond delay="0"/>
                                          </p:stCondLst>
                                        </p:cTn>
                                        <p:tgtEl>
                                          <p:spTgt spid="711"/>
                                        </p:tgtEl>
                                        <p:attrNameLst>
                                          <p:attrName>style.visibility</p:attrName>
                                        </p:attrNameLst>
                                      </p:cBhvr>
                                      <p:to>
                                        <p:strVal val="visible"/>
                                      </p:to>
                                    </p:set>
                                    <p:animEffect filter="fade" transition="in">
                                      <p:cBhvr additive="repl">
                                        <p:cTn id="508" dur="500"/>
                                        <p:tgtEl>
                                          <p:spTgt spid="711"/>
                                        </p:tgtEl>
                                      </p:cBhvr>
                                    </p:animEffect>
                                  </p:childTnLst>
                                </p:cTn>
                              </p:par>
                              <p:par>
                                <p:cTn id="509" nodeType="withEffect" fill="hold" presetClass="entr" presetID="10">
                                  <p:stCondLst>
                                    <p:cond delay="0"/>
                                  </p:stCondLst>
                                  <p:childTnLst>
                                    <p:set>
                                      <p:cBhvr>
                                        <p:cTn id="510" dur="1" fill="hold">
                                          <p:stCondLst>
                                            <p:cond delay="0"/>
                                          </p:stCondLst>
                                        </p:cTn>
                                        <p:tgtEl>
                                          <p:spTgt spid="711">
                                            <p:txEl>
                                              <p:pRg st="0" end="74"/>
                                            </p:txEl>
                                          </p:spTgt>
                                        </p:tgtEl>
                                        <p:attrNameLst>
                                          <p:attrName>style.visibility</p:attrName>
                                        </p:attrNameLst>
                                      </p:cBhvr>
                                      <p:to>
                                        <p:strVal val="visible"/>
                                      </p:to>
                                    </p:set>
                                    <p:animEffect filter="fade" transition="in">
                                      <p:cBhvr additive="repl">
                                        <p:cTn id="511" dur="500"/>
                                        <p:tgtEl>
                                          <p:spTgt spid="711">
                                            <p:txEl>
                                              <p:pRg st="0" end="74"/>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2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712" name="TextShape 1"/>
          <p:cNvSpPr txBox="1"/>
          <p:nvPr/>
        </p:nvSpPr>
        <p:spPr>
          <a:xfrm>
            <a:off x="457200" y="380880"/>
            <a:ext cx="8229240" cy="1142640"/>
          </a:xfrm>
          <a:prstGeom prst="rect">
            <a:avLst/>
          </a:prstGeom>
        </p:spPr>
        <p:txBody>
          <a:bodyPr lIns="90000" rIns="90000" tIns="45000" bIns="91440" anchor="b"/>
          <a:p>
            <a:pPr>
              <a:lnSpc>
                <a:spcPct val="100000"/>
              </a:lnSpc>
            </a:pPr>
            <a:r>
              <a:rPr lang="en-US" sz="4000">
                <a:solidFill>
                  <a:srgbClr val="696464"/>
                </a:solidFill>
                <a:latin typeface="Franklin Gothic Book"/>
              </a:rPr>
              <a:t>Precision of Rumor Centrality</a:t>
            </a:r>
            <a:endParaRPr/>
          </a:p>
        </p:txBody>
      </p:sp>
      <p:pic>
        <p:nvPicPr>
          <p:cNvPr id="713" name="Picture 8" descr=""/>
          <p:cNvPicPr/>
          <p:nvPr/>
        </p:nvPicPr>
        <p:blipFill>
          <a:blip r:embed="rId1"/>
          <a:stretch>
            <a:fillRect/>
          </a:stretch>
        </p:blipFill>
        <p:spPr>
          <a:xfrm>
            <a:off x="7788600" y="2464200"/>
            <a:ext cx="571320" cy="2866680"/>
          </a:xfrm>
          <a:prstGeom prst="rect">
            <a:avLst/>
          </a:prstGeom>
          <a:ln>
            <a:noFill/>
          </a:ln>
        </p:spPr>
      </p:pic>
      <p:sp>
        <p:nvSpPr>
          <p:cNvPr id="714" name="CustomShape 2"/>
          <p:cNvSpPr/>
          <p:nvPr/>
        </p:nvSpPr>
        <p:spPr>
          <a:xfrm>
            <a:off x="8294400" y="2287080"/>
            <a:ext cx="542520" cy="364680"/>
          </a:xfrm>
          <a:prstGeom prst="rect">
            <a:avLst/>
          </a:prstGeom>
          <a:noFill/>
          <a:ln>
            <a:noFill/>
          </a:ln>
        </p:spPr>
        <p:txBody>
          <a:bodyPr wrap="none" lIns="90000" rIns="90000" tIns="45000" bIns="45000"/>
          <a:p>
            <a:pPr>
              <a:lnSpc>
                <a:spcPct val="100000"/>
              </a:lnSpc>
            </a:pPr>
            <a:r>
              <a:rPr lang="fr-FR">
                <a:solidFill>
                  <a:srgbClr val="000000"/>
                </a:solidFill>
                <a:latin typeface="Perpetua"/>
              </a:rPr>
              <a:t>1.0</a:t>
            </a:r>
            <a:endParaRPr/>
          </a:p>
        </p:txBody>
      </p:sp>
      <p:sp>
        <p:nvSpPr>
          <p:cNvPr id="715" name="CustomShape 3"/>
          <p:cNvSpPr/>
          <p:nvPr/>
        </p:nvSpPr>
        <p:spPr>
          <a:xfrm>
            <a:off x="8319960" y="2806560"/>
            <a:ext cx="542520" cy="364680"/>
          </a:xfrm>
          <a:prstGeom prst="rect">
            <a:avLst/>
          </a:prstGeom>
          <a:noFill/>
          <a:ln>
            <a:noFill/>
          </a:ln>
        </p:spPr>
        <p:txBody>
          <a:bodyPr wrap="none" lIns="90000" rIns="90000" tIns="45000" bIns="45000"/>
          <a:p>
            <a:pPr>
              <a:lnSpc>
                <a:spcPct val="100000"/>
              </a:lnSpc>
            </a:pPr>
            <a:r>
              <a:rPr lang="fr-FR">
                <a:solidFill>
                  <a:srgbClr val="000000"/>
                </a:solidFill>
                <a:latin typeface="Perpetua"/>
              </a:rPr>
              <a:t>0.8</a:t>
            </a:r>
            <a:endParaRPr/>
          </a:p>
        </p:txBody>
      </p:sp>
      <p:sp>
        <p:nvSpPr>
          <p:cNvPr id="716" name="CustomShape 4"/>
          <p:cNvSpPr/>
          <p:nvPr/>
        </p:nvSpPr>
        <p:spPr>
          <a:xfrm>
            <a:off x="8320680" y="3365640"/>
            <a:ext cx="542520" cy="364680"/>
          </a:xfrm>
          <a:prstGeom prst="rect">
            <a:avLst/>
          </a:prstGeom>
          <a:noFill/>
          <a:ln>
            <a:noFill/>
          </a:ln>
        </p:spPr>
        <p:txBody>
          <a:bodyPr wrap="none" lIns="90000" rIns="90000" tIns="45000" bIns="45000"/>
          <a:p>
            <a:pPr>
              <a:lnSpc>
                <a:spcPct val="100000"/>
              </a:lnSpc>
            </a:pPr>
            <a:r>
              <a:rPr lang="fr-FR">
                <a:solidFill>
                  <a:srgbClr val="000000"/>
                </a:solidFill>
                <a:latin typeface="Perpetua"/>
              </a:rPr>
              <a:t>0.6</a:t>
            </a:r>
            <a:endParaRPr/>
          </a:p>
        </p:txBody>
      </p:sp>
      <p:sp>
        <p:nvSpPr>
          <p:cNvPr id="717" name="CustomShape 5"/>
          <p:cNvSpPr/>
          <p:nvPr/>
        </p:nvSpPr>
        <p:spPr>
          <a:xfrm>
            <a:off x="8319240" y="3963600"/>
            <a:ext cx="542520" cy="364680"/>
          </a:xfrm>
          <a:prstGeom prst="rect">
            <a:avLst/>
          </a:prstGeom>
          <a:noFill/>
          <a:ln>
            <a:noFill/>
          </a:ln>
        </p:spPr>
        <p:txBody>
          <a:bodyPr wrap="none" lIns="90000" rIns="90000" tIns="45000" bIns="45000"/>
          <a:p>
            <a:pPr>
              <a:lnSpc>
                <a:spcPct val="100000"/>
              </a:lnSpc>
            </a:pPr>
            <a:r>
              <a:rPr lang="fr-FR">
                <a:solidFill>
                  <a:srgbClr val="000000"/>
                </a:solidFill>
                <a:latin typeface="Perpetua"/>
              </a:rPr>
              <a:t>0.4</a:t>
            </a:r>
            <a:endParaRPr/>
          </a:p>
        </p:txBody>
      </p:sp>
      <p:sp>
        <p:nvSpPr>
          <p:cNvPr id="718" name="CustomShape 6"/>
          <p:cNvSpPr/>
          <p:nvPr/>
        </p:nvSpPr>
        <p:spPr>
          <a:xfrm>
            <a:off x="8320680" y="4573080"/>
            <a:ext cx="542520" cy="364680"/>
          </a:xfrm>
          <a:prstGeom prst="rect">
            <a:avLst/>
          </a:prstGeom>
          <a:noFill/>
          <a:ln>
            <a:noFill/>
          </a:ln>
        </p:spPr>
        <p:txBody>
          <a:bodyPr wrap="none" lIns="90000" rIns="90000" tIns="45000" bIns="45000"/>
          <a:p>
            <a:pPr>
              <a:lnSpc>
                <a:spcPct val="100000"/>
              </a:lnSpc>
            </a:pPr>
            <a:r>
              <a:rPr lang="fr-FR">
                <a:solidFill>
                  <a:srgbClr val="000000"/>
                </a:solidFill>
                <a:latin typeface="Perpetua"/>
              </a:rPr>
              <a:t>0.2</a:t>
            </a:r>
            <a:endParaRPr/>
          </a:p>
        </p:txBody>
      </p:sp>
      <p:sp>
        <p:nvSpPr>
          <p:cNvPr id="719" name="CustomShape 7"/>
          <p:cNvSpPr/>
          <p:nvPr/>
        </p:nvSpPr>
        <p:spPr>
          <a:xfrm>
            <a:off x="8320680" y="5106600"/>
            <a:ext cx="542520" cy="364680"/>
          </a:xfrm>
          <a:prstGeom prst="rect">
            <a:avLst/>
          </a:prstGeom>
          <a:noFill/>
          <a:ln>
            <a:noFill/>
          </a:ln>
        </p:spPr>
        <p:txBody>
          <a:bodyPr wrap="none" lIns="90000" rIns="90000" tIns="45000" bIns="45000"/>
          <a:p>
            <a:pPr>
              <a:lnSpc>
                <a:spcPct val="100000"/>
              </a:lnSpc>
            </a:pPr>
            <a:r>
              <a:rPr lang="fr-FR">
                <a:solidFill>
                  <a:srgbClr val="000000"/>
                </a:solidFill>
                <a:latin typeface="Perpetua"/>
              </a:rPr>
              <a:t>0.0</a:t>
            </a:r>
            <a:endParaRPr/>
          </a:p>
        </p:txBody>
      </p:sp>
      <p:pic>
        <p:nvPicPr>
          <p:cNvPr id="720" name="Picture 2" descr=""/>
          <p:cNvPicPr/>
          <p:nvPr/>
        </p:nvPicPr>
        <p:blipFill>
          <a:blip r:embed="rId2"/>
          <a:stretch>
            <a:fillRect/>
          </a:stretch>
        </p:blipFill>
        <p:spPr>
          <a:xfrm rot="5400000">
            <a:off x="1613160" y="1272600"/>
            <a:ext cx="5114520" cy="5750280"/>
          </a:xfrm>
          <a:prstGeom prst="rect">
            <a:avLst/>
          </a:prstGeom>
          <a:ln>
            <a:noFill/>
          </a:ln>
        </p:spPr>
      </p:pic>
      <p:sp>
        <p:nvSpPr>
          <p:cNvPr id="721" name="CustomShape 8"/>
          <p:cNvSpPr/>
          <p:nvPr/>
        </p:nvSpPr>
        <p:spPr>
          <a:xfrm>
            <a:off x="388080" y="2666880"/>
            <a:ext cx="2324880" cy="364680"/>
          </a:xfrm>
          <a:prstGeom prst="rect">
            <a:avLst/>
          </a:prstGeom>
          <a:solidFill>
            <a:srgbClr val="000000"/>
          </a:solidFill>
          <a:ln>
            <a:noFill/>
          </a:ln>
        </p:spPr>
        <p:txBody>
          <a:bodyPr lIns="90000" rIns="90000" tIns="45000" bIns="45000"/>
          <a:p>
            <a:pPr>
              <a:lnSpc>
                <a:spcPct val="100000"/>
              </a:lnSpc>
            </a:pPr>
            <a:r>
              <a:rPr lang="fr-FR">
                <a:solidFill>
                  <a:srgbClr val="ffffff"/>
                </a:solidFill>
                <a:latin typeface="Perpetua"/>
              </a:rPr>
              <a:t>True rumor source</a:t>
            </a:r>
            <a:endParaRPr/>
          </a:p>
        </p:txBody>
      </p:sp>
      <p:sp>
        <p:nvSpPr>
          <p:cNvPr id="722" name="CustomShape 9"/>
          <p:cNvSpPr/>
          <p:nvPr/>
        </p:nvSpPr>
        <p:spPr>
          <a:xfrm>
            <a:off x="1550520" y="3036240"/>
            <a:ext cx="2619720" cy="927000"/>
          </a:xfrm>
          <a:prstGeom prst="straightConnector1">
            <a:avLst/>
          </a:prstGeom>
          <a:noFill/>
          <a:ln w="38160">
            <a:solidFill>
              <a:srgbClr val="000000"/>
            </a:solidFill>
            <a:round/>
            <a:tailEnd len="med" type="arrow" w="med"/>
          </a:ln>
        </p:spPr>
      </p:sp>
      <p:sp>
        <p:nvSpPr>
          <p:cNvPr id="723" name="CustomShape 10"/>
          <p:cNvSpPr/>
          <p:nvPr/>
        </p:nvSpPr>
        <p:spPr>
          <a:xfrm>
            <a:off x="380880" y="5307840"/>
            <a:ext cx="3123720" cy="364680"/>
          </a:xfrm>
          <a:prstGeom prst="rect">
            <a:avLst/>
          </a:prstGeom>
          <a:solidFill>
            <a:srgbClr val="000000"/>
          </a:solidFill>
          <a:ln>
            <a:noFill/>
          </a:ln>
        </p:spPr>
        <p:txBody>
          <a:bodyPr lIns="90000" rIns="90000" tIns="45000" bIns="45000"/>
          <a:p>
            <a:pPr>
              <a:lnSpc>
                <a:spcPct val="100000"/>
              </a:lnSpc>
            </a:pPr>
            <a:r>
              <a:rPr lang="fr-FR">
                <a:solidFill>
                  <a:srgbClr val="ffffff"/>
                </a:solidFill>
                <a:latin typeface="Perpetua"/>
              </a:rPr>
              <a:t>Estimate of rumor source</a:t>
            </a:r>
            <a:endParaRPr/>
          </a:p>
        </p:txBody>
      </p:sp>
      <p:sp>
        <p:nvSpPr>
          <p:cNvPr id="724" name="CustomShape 11"/>
          <p:cNvSpPr/>
          <p:nvPr/>
        </p:nvSpPr>
        <p:spPr>
          <a:xfrm flipV="1">
            <a:off x="1943280" y="4162320"/>
            <a:ext cx="2297160" cy="1144800"/>
          </a:xfrm>
          <a:prstGeom prst="straightConnector1">
            <a:avLst/>
          </a:prstGeom>
          <a:noFill/>
          <a:ln w="38160">
            <a:solidFill>
              <a:srgbClr val="000000"/>
            </a:solidFill>
            <a:round/>
            <a:tailEnd len="med" type="arrow" w="med"/>
          </a:ln>
        </p:spPr>
      </p:sp>
      <p:sp>
        <p:nvSpPr>
          <p:cNvPr id="725" name="CustomShape 12"/>
          <p:cNvSpPr/>
          <p:nvPr/>
        </p:nvSpPr>
        <p:spPr>
          <a:xfrm>
            <a:off x="4170600" y="3809880"/>
            <a:ext cx="477000" cy="412920"/>
          </a:xfrm>
          <a:prstGeom prst="ellipse">
            <a:avLst/>
          </a:prstGeom>
          <a:noFill/>
          <a:ln w="57240">
            <a:solidFill>
              <a:srgbClr val="ff0000"/>
            </a:solidFill>
            <a:round/>
          </a:ln>
        </p:spPr>
      </p:sp>
      <p:sp>
        <p:nvSpPr>
          <p:cNvPr id="726" name="CustomShape 13"/>
          <p:cNvSpPr/>
          <p:nvPr/>
        </p:nvSpPr>
        <p:spPr>
          <a:xfrm>
            <a:off x="6971760" y="1868400"/>
            <a:ext cx="2090880" cy="639000"/>
          </a:xfrm>
          <a:prstGeom prst="rect">
            <a:avLst/>
          </a:prstGeom>
          <a:noFill/>
          <a:ln>
            <a:noFill/>
          </a:ln>
        </p:spPr>
        <p:txBody>
          <a:bodyPr wrap="none" lIns="90000" rIns="90000" tIns="45000" bIns="45000"/>
          <a:p>
            <a:pPr algn="ctr">
              <a:lnSpc>
                <a:spcPct val="100000"/>
              </a:lnSpc>
            </a:pPr>
            <a:r>
              <a:rPr lang="fr-FR">
                <a:solidFill>
                  <a:srgbClr val="000000"/>
                </a:solidFill>
                <a:latin typeface="Perpetua"/>
              </a:rPr>
              <a:t>Rumor centrality</a:t>
            </a:r>
            <a:endParaRPr/>
          </a:p>
          <a:p>
            <a:pPr algn="ctr">
              <a:lnSpc>
                <a:spcPct val="100000"/>
              </a:lnSpc>
            </a:pPr>
            <a:r>
              <a:rPr lang="fr-FR">
                <a:solidFill>
                  <a:srgbClr val="000000"/>
                </a:solidFill>
                <a:latin typeface="Perpetua"/>
              </a:rPr>
              <a:t>(normalized)</a:t>
            </a:r>
            <a:endParaRPr/>
          </a:p>
        </p:txBody>
      </p:sp>
    </p:spTree>
  </p:cSld>
  <p:timing>
    <p:tnLst>
      <p:par>
        <p:cTn id="512" dur="indefinite" restart="never" nodeType="tmRoot">
          <p:childTnLst>
            <p:seq>
              <p:cTn id="513" dur="indefinite" nodeType="mainSeq">
                <p:childTnLst>
                  <p:par>
                    <p:cTn id="514" fill="hold">
                      <p:stCondLst>
                        <p:cond delay="indefinite"/>
                      </p:stCondLst>
                      <p:childTnLst>
                        <p:par>
                          <p:cTn id="515" fill="hold">
                            <p:stCondLst>
                              <p:cond delay="0"/>
                            </p:stCondLst>
                            <p:childTnLst>
                              <p:par>
                                <p:cTn id="516" nodeType="clickEffect" fill="hold" presetClass="entr" presetID="10">
                                  <p:stCondLst>
                                    <p:cond delay="0"/>
                                  </p:stCondLst>
                                  <p:childTnLst>
                                    <p:set>
                                      <p:cBhvr>
                                        <p:cTn id="517" dur="1" fill="hold">
                                          <p:stCondLst>
                                            <p:cond delay="0"/>
                                          </p:stCondLst>
                                        </p:cTn>
                                        <p:tgtEl>
                                          <p:spTgt spid="725"/>
                                        </p:tgtEl>
                                        <p:attrNameLst>
                                          <p:attrName>style.visibility</p:attrName>
                                        </p:attrNameLst>
                                      </p:cBhvr>
                                      <p:to>
                                        <p:strVal val="visible"/>
                                      </p:to>
                                    </p:set>
                                    <p:animEffect filter="fade" transition="in">
                                      <p:cBhvr additive="repl">
                                        <p:cTn id="518" dur="500"/>
                                        <p:tgtEl>
                                          <p:spTgt spid="725"/>
                                        </p:tgtEl>
                                      </p:cBhvr>
                                    </p:animEffect>
                                  </p:childTnLst>
                                </p:cTn>
                              </p:par>
                            </p:childTnLst>
                          </p:cTn>
                        </p:par>
                      </p:childTnLst>
                    </p:cTn>
                  </p:par>
                  <p:par>
                    <p:cTn id="519" fill="hold">
                      <p:stCondLst>
                        <p:cond delay="indefinite"/>
                      </p:stCondLst>
                      <p:childTnLst>
                        <p:par>
                          <p:cTn id="520" fill="hold">
                            <p:stCondLst>
                              <p:cond delay="0"/>
                            </p:stCondLst>
                            <p:childTnLst>
                              <p:par>
                                <p:cTn id="521" nodeType="clickEffect" fill="hold" presetClass="entr" presetID="10">
                                  <p:stCondLst>
                                    <p:cond delay="0"/>
                                  </p:stCondLst>
                                  <p:childTnLst>
                                    <p:set>
                                      <p:cBhvr>
                                        <p:cTn id="522" dur="1" fill="hold">
                                          <p:stCondLst>
                                            <p:cond delay="0"/>
                                          </p:stCondLst>
                                        </p:cTn>
                                        <p:tgtEl>
                                          <p:spTgt spid="-1"/>
                                        </p:tgtEl>
                                        <p:attrNameLst>
                                          <p:attrName>style.visibility</p:attrName>
                                        </p:attrNameLst>
                                      </p:cBhvr>
                                      <p:to>
                                        <p:strVal val="visible"/>
                                      </p:to>
                                    </p:set>
                                    <p:animEffect filter="fade" transition="in">
                                      <p:cBhvr additive="repl">
                                        <p:cTn id="523" dur="500"/>
                                        <p:tgtEl>
                                          <p:spTgt spid="-1"/>
                                        </p:tgtEl>
                                      </p:cBhvr>
                                    </p:animEffect>
                                  </p:childTnLst>
                                </p:cTn>
                              </p:par>
                            </p:childTnLst>
                          </p:cTn>
                        </p:par>
                      </p:childTnLst>
                    </p:cTn>
                  </p:par>
                  <p:par>
                    <p:cTn id="524" fill="hold">
                      <p:stCondLst>
                        <p:cond delay="indefinite"/>
                      </p:stCondLst>
                      <p:childTnLst>
                        <p:par>
                          <p:cTn id="525" fill="hold">
                            <p:stCondLst>
                              <p:cond delay="0"/>
                            </p:stCondLst>
                            <p:childTnLst>
                              <p:par>
                                <p:cTn id="526" nodeType="clickEffect" fill="hold" presetClass="entr" presetID="10">
                                  <p:stCondLst>
                                    <p:cond delay="0"/>
                                  </p:stCondLst>
                                  <p:childTnLst>
                                    <p:set>
                                      <p:cBhvr>
                                        <p:cTn id="527" dur="1" fill="hold">
                                          <p:stCondLst>
                                            <p:cond delay="0"/>
                                          </p:stCondLst>
                                        </p:cTn>
                                        <p:tgtEl>
                                          <p:spTgt spid="-1"/>
                                        </p:tgtEl>
                                        <p:attrNameLst>
                                          <p:attrName>style.visibility</p:attrName>
                                        </p:attrNameLst>
                                      </p:cBhvr>
                                      <p:to>
                                        <p:strVal val="visible"/>
                                      </p:to>
                                    </p:set>
                                    <p:animEffect filter="fade" transition="in">
                                      <p:cBhvr additive="repl">
                                        <p:cTn id="528" dur="500"/>
                                        <p:tgtEl>
                                          <p:spTgt spid="-1"/>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2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727" name="TextShape 1"/>
          <p:cNvSpPr txBox="1"/>
          <p:nvPr/>
        </p:nvSpPr>
        <p:spPr>
          <a:xfrm>
            <a:off x="457200" y="380880"/>
            <a:ext cx="8229240" cy="1142640"/>
          </a:xfrm>
          <a:prstGeom prst="rect">
            <a:avLst/>
          </a:prstGeom>
        </p:spPr>
        <p:txBody>
          <a:bodyPr lIns="90000" rIns="90000" tIns="45000" bIns="91440" anchor="b"/>
          <a:p>
            <a:pPr>
              <a:lnSpc>
                <a:spcPct val="100000"/>
              </a:lnSpc>
            </a:pPr>
            <a:r>
              <a:rPr lang="en-US" sz="4000">
                <a:solidFill>
                  <a:srgbClr val="696464"/>
                </a:solidFill>
                <a:latin typeface="Franklin Gothic Book"/>
              </a:rPr>
              <a:t>Precision of Rumor Centrality</a:t>
            </a:r>
            <a:endParaRPr/>
          </a:p>
        </p:txBody>
      </p:sp>
      <p:pic>
        <p:nvPicPr>
          <p:cNvPr id="728" name="Picture 5" descr=""/>
          <p:cNvPicPr/>
          <p:nvPr/>
        </p:nvPicPr>
        <p:blipFill>
          <a:blip r:embed="rId1"/>
          <a:stretch>
            <a:fillRect/>
          </a:stretch>
        </p:blipFill>
        <p:spPr>
          <a:xfrm>
            <a:off x="838080" y="1722960"/>
            <a:ext cx="6180840" cy="4874760"/>
          </a:xfrm>
          <a:prstGeom prst="rect">
            <a:avLst/>
          </a:prstGeom>
          <a:ln>
            <a:noFill/>
          </a:ln>
        </p:spPr>
      </p:pic>
      <p:pic>
        <p:nvPicPr>
          <p:cNvPr id="729" name="Picture 8" descr=""/>
          <p:cNvPicPr/>
          <p:nvPr/>
        </p:nvPicPr>
        <p:blipFill>
          <a:blip r:embed="rId2"/>
          <a:stretch>
            <a:fillRect/>
          </a:stretch>
        </p:blipFill>
        <p:spPr>
          <a:xfrm>
            <a:off x="7788600" y="2779200"/>
            <a:ext cx="571320" cy="2866680"/>
          </a:xfrm>
          <a:prstGeom prst="rect">
            <a:avLst/>
          </a:prstGeom>
          <a:ln>
            <a:noFill/>
          </a:ln>
        </p:spPr>
      </p:pic>
      <p:sp>
        <p:nvSpPr>
          <p:cNvPr id="730" name="CustomShape 2"/>
          <p:cNvSpPr/>
          <p:nvPr/>
        </p:nvSpPr>
        <p:spPr>
          <a:xfrm>
            <a:off x="8294400" y="2602440"/>
            <a:ext cx="542520" cy="364680"/>
          </a:xfrm>
          <a:prstGeom prst="rect">
            <a:avLst/>
          </a:prstGeom>
          <a:noFill/>
          <a:ln>
            <a:noFill/>
          </a:ln>
        </p:spPr>
        <p:txBody>
          <a:bodyPr wrap="none" lIns="90000" rIns="90000" tIns="45000" bIns="45000"/>
          <a:p>
            <a:pPr>
              <a:lnSpc>
                <a:spcPct val="100000"/>
              </a:lnSpc>
            </a:pPr>
            <a:r>
              <a:rPr lang="fr-FR">
                <a:solidFill>
                  <a:srgbClr val="000000"/>
                </a:solidFill>
                <a:latin typeface="Perpetua"/>
              </a:rPr>
              <a:t>1.0</a:t>
            </a:r>
            <a:endParaRPr/>
          </a:p>
        </p:txBody>
      </p:sp>
      <p:sp>
        <p:nvSpPr>
          <p:cNvPr id="731" name="CustomShape 3"/>
          <p:cNvSpPr/>
          <p:nvPr/>
        </p:nvSpPr>
        <p:spPr>
          <a:xfrm>
            <a:off x="8319960" y="3121560"/>
            <a:ext cx="542520" cy="364680"/>
          </a:xfrm>
          <a:prstGeom prst="rect">
            <a:avLst/>
          </a:prstGeom>
          <a:noFill/>
          <a:ln>
            <a:noFill/>
          </a:ln>
        </p:spPr>
        <p:txBody>
          <a:bodyPr wrap="none" lIns="90000" rIns="90000" tIns="45000" bIns="45000"/>
          <a:p>
            <a:pPr>
              <a:lnSpc>
                <a:spcPct val="100000"/>
              </a:lnSpc>
            </a:pPr>
            <a:r>
              <a:rPr lang="fr-FR">
                <a:solidFill>
                  <a:srgbClr val="000000"/>
                </a:solidFill>
                <a:latin typeface="Perpetua"/>
              </a:rPr>
              <a:t>0.8</a:t>
            </a:r>
            <a:endParaRPr/>
          </a:p>
        </p:txBody>
      </p:sp>
      <p:sp>
        <p:nvSpPr>
          <p:cNvPr id="732" name="CustomShape 4"/>
          <p:cNvSpPr/>
          <p:nvPr/>
        </p:nvSpPr>
        <p:spPr>
          <a:xfrm>
            <a:off x="8320680" y="3681000"/>
            <a:ext cx="542520" cy="364680"/>
          </a:xfrm>
          <a:prstGeom prst="rect">
            <a:avLst/>
          </a:prstGeom>
          <a:noFill/>
          <a:ln>
            <a:noFill/>
          </a:ln>
        </p:spPr>
        <p:txBody>
          <a:bodyPr wrap="none" lIns="90000" rIns="90000" tIns="45000" bIns="45000"/>
          <a:p>
            <a:pPr>
              <a:lnSpc>
                <a:spcPct val="100000"/>
              </a:lnSpc>
            </a:pPr>
            <a:r>
              <a:rPr lang="fr-FR">
                <a:solidFill>
                  <a:srgbClr val="000000"/>
                </a:solidFill>
                <a:latin typeface="Perpetua"/>
              </a:rPr>
              <a:t>0.6</a:t>
            </a:r>
            <a:endParaRPr/>
          </a:p>
        </p:txBody>
      </p:sp>
      <p:sp>
        <p:nvSpPr>
          <p:cNvPr id="733" name="CustomShape 5"/>
          <p:cNvSpPr/>
          <p:nvPr/>
        </p:nvSpPr>
        <p:spPr>
          <a:xfrm>
            <a:off x="8319240" y="4278960"/>
            <a:ext cx="542520" cy="364680"/>
          </a:xfrm>
          <a:prstGeom prst="rect">
            <a:avLst/>
          </a:prstGeom>
          <a:noFill/>
          <a:ln>
            <a:noFill/>
          </a:ln>
        </p:spPr>
        <p:txBody>
          <a:bodyPr wrap="none" lIns="90000" rIns="90000" tIns="45000" bIns="45000"/>
          <a:p>
            <a:pPr>
              <a:lnSpc>
                <a:spcPct val="100000"/>
              </a:lnSpc>
            </a:pPr>
            <a:r>
              <a:rPr lang="fr-FR">
                <a:solidFill>
                  <a:srgbClr val="000000"/>
                </a:solidFill>
                <a:latin typeface="Perpetua"/>
              </a:rPr>
              <a:t>0.4</a:t>
            </a:r>
            <a:endParaRPr/>
          </a:p>
        </p:txBody>
      </p:sp>
      <p:sp>
        <p:nvSpPr>
          <p:cNvPr id="734" name="CustomShape 6"/>
          <p:cNvSpPr/>
          <p:nvPr/>
        </p:nvSpPr>
        <p:spPr>
          <a:xfrm>
            <a:off x="8320680" y="4888440"/>
            <a:ext cx="542520" cy="364680"/>
          </a:xfrm>
          <a:prstGeom prst="rect">
            <a:avLst/>
          </a:prstGeom>
          <a:noFill/>
          <a:ln>
            <a:noFill/>
          </a:ln>
        </p:spPr>
        <p:txBody>
          <a:bodyPr wrap="none" lIns="90000" rIns="90000" tIns="45000" bIns="45000"/>
          <a:p>
            <a:pPr>
              <a:lnSpc>
                <a:spcPct val="100000"/>
              </a:lnSpc>
            </a:pPr>
            <a:r>
              <a:rPr lang="fr-FR">
                <a:solidFill>
                  <a:srgbClr val="000000"/>
                </a:solidFill>
                <a:latin typeface="Perpetua"/>
              </a:rPr>
              <a:t>0.2</a:t>
            </a:r>
            <a:endParaRPr/>
          </a:p>
        </p:txBody>
      </p:sp>
      <p:sp>
        <p:nvSpPr>
          <p:cNvPr id="735" name="CustomShape 7"/>
          <p:cNvSpPr/>
          <p:nvPr/>
        </p:nvSpPr>
        <p:spPr>
          <a:xfrm>
            <a:off x="8320680" y="5421960"/>
            <a:ext cx="542520" cy="364680"/>
          </a:xfrm>
          <a:prstGeom prst="rect">
            <a:avLst/>
          </a:prstGeom>
          <a:noFill/>
          <a:ln>
            <a:noFill/>
          </a:ln>
        </p:spPr>
        <p:txBody>
          <a:bodyPr wrap="none" lIns="90000" rIns="90000" tIns="45000" bIns="45000"/>
          <a:p>
            <a:pPr>
              <a:lnSpc>
                <a:spcPct val="100000"/>
              </a:lnSpc>
            </a:pPr>
            <a:r>
              <a:rPr lang="fr-FR">
                <a:solidFill>
                  <a:srgbClr val="000000"/>
                </a:solidFill>
                <a:latin typeface="Perpetua"/>
              </a:rPr>
              <a:t>0.0</a:t>
            </a:r>
            <a:endParaRPr/>
          </a:p>
        </p:txBody>
      </p:sp>
      <p:sp>
        <p:nvSpPr>
          <p:cNvPr id="736" name="CustomShape 8"/>
          <p:cNvSpPr/>
          <p:nvPr/>
        </p:nvSpPr>
        <p:spPr>
          <a:xfrm>
            <a:off x="152280" y="2831040"/>
            <a:ext cx="2324880" cy="364680"/>
          </a:xfrm>
          <a:prstGeom prst="rect">
            <a:avLst/>
          </a:prstGeom>
          <a:solidFill>
            <a:srgbClr val="000000"/>
          </a:solidFill>
          <a:ln>
            <a:noFill/>
          </a:ln>
        </p:spPr>
        <p:txBody>
          <a:bodyPr lIns="90000" rIns="90000" tIns="45000" bIns="45000"/>
          <a:p>
            <a:pPr>
              <a:lnSpc>
                <a:spcPct val="100000"/>
              </a:lnSpc>
            </a:pPr>
            <a:r>
              <a:rPr lang="fr-FR">
                <a:solidFill>
                  <a:srgbClr val="ffffff"/>
                </a:solidFill>
                <a:latin typeface="Perpetua"/>
              </a:rPr>
              <a:t>True rumor source</a:t>
            </a:r>
            <a:endParaRPr/>
          </a:p>
        </p:txBody>
      </p:sp>
      <p:sp>
        <p:nvSpPr>
          <p:cNvPr id="737" name="CustomShape 9"/>
          <p:cNvSpPr/>
          <p:nvPr/>
        </p:nvSpPr>
        <p:spPr>
          <a:xfrm>
            <a:off x="1315080" y="3200400"/>
            <a:ext cx="2486520" cy="807840"/>
          </a:xfrm>
          <a:prstGeom prst="straightConnector1">
            <a:avLst/>
          </a:prstGeom>
          <a:noFill/>
          <a:ln w="38160">
            <a:solidFill>
              <a:srgbClr val="000000"/>
            </a:solidFill>
            <a:round/>
            <a:tailEnd len="med" type="arrow" w="med"/>
          </a:ln>
        </p:spPr>
      </p:sp>
      <p:sp>
        <p:nvSpPr>
          <p:cNvPr id="738" name="CustomShape 10"/>
          <p:cNvSpPr/>
          <p:nvPr/>
        </p:nvSpPr>
        <p:spPr>
          <a:xfrm>
            <a:off x="152280" y="5420880"/>
            <a:ext cx="3123720" cy="364680"/>
          </a:xfrm>
          <a:prstGeom prst="rect">
            <a:avLst/>
          </a:prstGeom>
          <a:solidFill>
            <a:srgbClr val="000000"/>
          </a:solidFill>
          <a:ln>
            <a:noFill/>
          </a:ln>
        </p:spPr>
        <p:txBody>
          <a:bodyPr lIns="90000" rIns="90000" tIns="45000" bIns="45000"/>
          <a:p>
            <a:pPr>
              <a:lnSpc>
                <a:spcPct val="100000"/>
              </a:lnSpc>
            </a:pPr>
            <a:r>
              <a:rPr lang="fr-FR">
                <a:solidFill>
                  <a:srgbClr val="ffffff"/>
                </a:solidFill>
                <a:latin typeface="Perpetua"/>
              </a:rPr>
              <a:t>Estimate of rumor source</a:t>
            </a:r>
            <a:endParaRPr/>
          </a:p>
        </p:txBody>
      </p:sp>
      <p:sp>
        <p:nvSpPr>
          <p:cNvPr id="739" name="CustomShape 11"/>
          <p:cNvSpPr/>
          <p:nvPr/>
        </p:nvSpPr>
        <p:spPr>
          <a:xfrm flipV="1">
            <a:off x="1714680" y="4232160"/>
            <a:ext cx="2086920" cy="1188000"/>
          </a:xfrm>
          <a:prstGeom prst="straightConnector1">
            <a:avLst/>
          </a:prstGeom>
          <a:noFill/>
          <a:ln w="38160">
            <a:solidFill>
              <a:srgbClr val="000000"/>
            </a:solidFill>
            <a:round/>
            <a:tailEnd len="med" type="arrow" w="med"/>
          </a:ln>
        </p:spPr>
      </p:sp>
      <p:sp>
        <p:nvSpPr>
          <p:cNvPr id="740" name="CustomShape 12"/>
          <p:cNvSpPr/>
          <p:nvPr/>
        </p:nvSpPr>
        <p:spPr>
          <a:xfrm>
            <a:off x="3759840" y="3962520"/>
            <a:ext cx="287640" cy="316080"/>
          </a:xfrm>
          <a:prstGeom prst="ellipse">
            <a:avLst/>
          </a:prstGeom>
          <a:noFill/>
          <a:ln w="38160">
            <a:solidFill>
              <a:srgbClr val="ff0000"/>
            </a:solidFill>
            <a:round/>
          </a:ln>
        </p:spPr>
      </p:sp>
      <p:sp>
        <p:nvSpPr>
          <p:cNvPr id="741" name="CustomShape 13"/>
          <p:cNvSpPr/>
          <p:nvPr/>
        </p:nvSpPr>
        <p:spPr>
          <a:xfrm>
            <a:off x="6939000" y="1981080"/>
            <a:ext cx="2090880" cy="639000"/>
          </a:xfrm>
          <a:prstGeom prst="rect">
            <a:avLst/>
          </a:prstGeom>
          <a:noFill/>
          <a:ln>
            <a:noFill/>
          </a:ln>
        </p:spPr>
        <p:txBody>
          <a:bodyPr wrap="none" lIns="90000" rIns="90000" tIns="45000" bIns="45000"/>
          <a:p>
            <a:pPr algn="ctr">
              <a:lnSpc>
                <a:spcPct val="100000"/>
              </a:lnSpc>
            </a:pPr>
            <a:r>
              <a:rPr lang="fr-FR">
                <a:solidFill>
                  <a:srgbClr val="000000"/>
                </a:solidFill>
                <a:latin typeface="Perpetua"/>
              </a:rPr>
              <a:t>Rumor centrality</a:t>
            </a:r>
            <a:endParaRPr/>
          </a:p>
          <a:p>
            <a:pPr algn="ctr">
              <a:lnSpc>
                <a:spcPct val="100000"/>
              </a:lnSpc>
            </a:pPr>
            <a:r>
              <a:rPr lang="fr-FR">
                <a:solidFill>
                  <a:srgbClr val="000000"/>
                </a:solidFill>
                <a:latin typeface="Perpetua"/>
              </a:rPr>
              <a:t>(normalized)</a:t>
            </a:r>
            <a:endParaRPr/>
          </a:p>
        </p:txBody>
      </p:sp>
    </p:spTree>
  </p:cSld>
  <p:timing>
    <p:tnLst>
      <p:par>
        <p:cTn id="529" dur="indefinite" restart="never" nodeType="tmRoot">
          <p:childTnLst>
            <p:seq>
              <p:cTn id="530" dur="indefinite" nodeType="mainSeq">
                <p:childTnLst>
                  <p:par>
                    <p:cTn id="531" fill="hold">
                      <p:stCondLst>
                        <p:cond delay="indefinite"/>
                      </p:stCondLst>
                      <p:childTnLst>
                        <p:par>
                          <p:cTn id="532" fill="hold">
                            <p:stCondLst>
                              <p:cond delay="0"/>
                            </p:stCondLst>
                            <p:childTnLst>
                              <p:par>
                                <p:cTn id="533" nodeType="clickEffect" fill="hold" presetClass="entr" presetID="10">
                                  <p:stCondLst>
                                    <p:cond delay="0"/>
                                  </p:stCondLst>
                                  <p:childTnLst>
                                    <p:set>
                                      <p:cBhvr>
                                        <p:cTn id="534" dur="1" fill="hold">
                                          <p:stCondLst>
                                            <p:cond delay="0"/>
                                          </p:stCondLst>
                                        </p:cTn>
                                        <p:tgtEl>
                                          <p:spTgt spid="740"/>
                                        </p:tgtEl>
                                        <p:attrNameLst>
                                          <p:attrName>style.visibility</p:attrName>
                                        </p:attrNameLst>
                                      </p:cBhvr>
                                      <p:to>
                                        <p:strVal val="visible"/>
                                      </p:to>
                                    </p:set>
                                    <p:animEffect filter="fade" transition="in">
                                      <p:cBhvr additive="repl">
                                        <p:cTn id="535" dur="500"/>
                                        <p:tgtEl>
                                          <p:spTgt spid="740"/>
                                        </p:tgtEl>
                                      </p:cBhvr>
                                    </p:animEffect>
                                  </p:childTnLst>
                                </p:cTn>
                              </p:par>
                            </p:childTnLst>
                          </p:cTn>
                        </p:par>
                      </p:childTnLst>
                    </p:cTn>
                  </p:par>
                  <p:par>
                    <p:cTn id="536" fill="hold">
                      <p:stCondLst>
                        <p:cond delay="indefinite"/>
                      </p:stCondLst>
                      <p:childTnLst>
                        <p:par>
                          <p:cTn id="537" fill="hold">
                            <p:stCondLst>
                              <p:cond delay="0"/>
                            </p:stCondLst>
                            <p:childTnLst>
                              <p:par>
                                <p:cTn id="538" nodeType="clickEffect" fill="hold" presetClass="entr" presetID="10">
                                  <p:stCondLst>
                                    <p:cond delay="0"/>
                                  </p:stCondLst>
                                  <p:childTnLst>
                                    <p:set>
                                      <p:cBhvr>
                                        <p:cTn id="539" dur="1" fill="hold">
                                          <p:stCondLst>
                                            <p:cond delay="0"/>
                                          </p:stCondLst>
                                        </p:cTn>
                                        <p:tgtEl>
                                          <p:spTgt spid="-1"/>
                                        </p:tgtEl>
                                        <p:attrNameLst>
                                          <p:attrName>style.visibility</p:attrName>
                                        </p:attrNameLst>
                                      </p:cBhvr>
                                      <p:to>
                                        <p:strVal val="visible"/>
                                      </p:to>
                                    </p:set>
                                    <p:animEffect filter="fade" transition="in">
                                      <p:cBhvr additive="repl">
                                        <p:cTn id="540" dur="500"/>
                                        <p:tgtEl>
                                          <p:spTgt spid="-1"/>
                                        </p:tgtEl>
                                      </p:cBhvr>
                                    </p:animEffect>
                                  </p:childTnLst>
                                </p:cTn>
                              </p:par>
                            </p:childTnLst>
                          </p:cTn>
                        </p:par>
                      </p:childTnLst>
                    </p:cTn>
                  </p:par>
                  <p:par>
                    <p:cTn id="541" fill="hold">
                      <p:stCondLst>
                        <p:cond delay="indefinite"/>
                      </p:stCondLst>
                      <p:childTnLst>
                        <p:par>
                          <p:cTn id="542" fill="hold">
                            <p:stCondLst>
                              <p:cond delay="0"/>
                            </p:stCondLst>
                            <p:childTnLst>
                              <p:par>
                                <p:cTn id="543" nodeType="clickEffect" fill="hold" presetClass="entr" presetID="10">
                                  <p:stCondLst>
                                    <p:cond delay="0"/>
                                  </p:stCondLst>
                                  <p:childTnLst>
                                    <p:set>
                                      <p:cBhvr>
                                        <p:cTn id="544" dur="1" fill="hold">
                                          <p:stCondLst>
                                            <p:cond delay="0"/>
                                          </p:stCondLst>
                                        </p:cTn>
                                        <p:tgtEl>
                                          <p:spTgt spid="-1"/>
                                        </p:tgtEl>
                                        <p:attrNameLst>
                                          <p:attrName>style.visibility</p:attrName>
                                        </p:attrNameLst>
                                      </p:cBhvr>
                                      <p:to>
                                        <p:strVal val="visible"/>
                                      </p:to>
                                    </p:set>
                                    <p:animEffect filter="fade" transition="in">
                                      <p:cBhvr additive="repl">
                                        <p:cTn id="545" dur="500"/>
                                        <p:tgtEl>
                                          <p:spTgt spid="-1"/>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2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742" name="TextShape 1"/>
          <p:cNvSpPr txBox="1"/>
          <p:nvPr/>
        </p:nvSpPr>
        <p:spPr>
          <a:xfrm>
            <a:off x="457200" y="457200"/>
            <a:ext cx="8686440" cy="1142640"/>
          </a:xfrm>
          <a:prstGeom prst="rect">
            <a:avLst/>
          </a:prstGeom>
        </p:spPr>
        <p:txBody>
          <a:bodyPr lIns="90000" rIns="90000" tIns="45000" bIns="91440" anchor="b"/>
          <a:p>
            <a:pPr>
              <a:lnSpc>
                <a:spcPct val="100000"/>
              </a:lnSpc>
            </a:pPr>
            <a:r>
              <a:rPr lang="en-US" sz="4000">
                <a:solidFill>
                  <a:srgbClr val="696464"/>
                </a:solidFill>
                <a:latin typeface="Franklin Gothic Book"/>
              </a:rPr>
              <a:t> </a:t>
            </a:r>
            <a:r>
              <a:rPr lang="en-US" sz="4000">
                <a:solidFill>
                  <a:srgbClr val="696464"/>
                </a:solidFill>
                <a:latin typeface="Franklin Gothic Book"/>
              </a:rPr>
              <a:t>Bin Laden Death Twitter Network</a:t>
            </a:r>
            <a:endParaRPr/>
          </a:p>
        </p:txBody>
      </p:sp>
      <p:sp>
        <p:nvSpPr>
          <p:cNvPr id="743" name="TextShape 2"/>
          <p:cNvSpPr txBox="1"/>
          <p:nvPr/>
        </p:nvSpPr>
        <p:spPr>
          <a:xfrm>
            <a:off x="562320" y="1752480"/>
            <a:ext cx="8229240" cy="1036080"/>
          </a:xfrm>
          <a:prstGeom prst="rect">
            <a:avLst/>
          </a:prstGeom>
        </p:spPr>
        <p:txBody>
          <a:bodyPr lIns="90000" rIns="90000" tIns="45000" bIns="45000"/>
          <a:p>
            <a:pPr>
              <a:lnSpc>
                <a:spcPct val="100000"/>
              </a:lnSpc>
              <a:buSzPct val="85000"/>
              <a:buFont typeface="Wingdings 2" charset="2"/>
              <a:buChar char=""/>
            </a:pPr>
            <a:r>
              <a:rPr lang="en-US" sz="2000">
                <a:solidFill>
                  <a:srgbClr val="000000"/>
                </a:solidFill>
                <a:latin typeface="Perpetua"/>
              </a:rPr>
              <a:t>Keith Urbahn: first to tweet about the death of Osama bin Laden</a:t>
            </a:r>
            <a:endParaRPr/>
          </a:p>
        </p:txBody>
      </p:sp>
      <p:pic>
        <p:nvPicPr>
          <p:cNvPr id="744" name="Picture 2" descr=""/>
          <p:cNvPicPr/>
          <p:nvPr/>
        </p:nvPicPr>
        <p:blipFill>
          <a:blip r:embed="rId1"/>
          <a:srcRect l="41328" t="1281738" r="-296745" b="785546"/>
          <a:stretch>
            <a:fillRect/>
          </a:stretch>
        </p:blipFill>
        <p:spPr>
          <a:xfrm>
            <a:off x="1905120" y="2181240"/>
            <a:ext cx="4419360" cy="835920"/>
          </a:xfrm>
          <a:prstGeom prst="rect">
            <a:avLst/>
          </a:prstGeom>
          <a:ln w="9360">
            <a:noFill/>
          </a:ln>
        </p:spPr>
      </p:pic>
      <p:pic>
        <p:nvPicPr>
          <p:cNvPr id="745" name="Picture 3" descr=""/>
          <p:cNvPicPr/>
          <p:nvPr/>
        </p:nvPicPr>
        <p:blipFill>
          <a:blip r:embed="rId2"/>
          <a:stretch>
            <a:fillRect/>
          </a:stretch>
        </p:blipFill>
        <p:spPr>
          <a:xfrm>
            <a:off x="1676520" y="3048120"/>
            <a:ext cx="4876560" cy="3778920"/>
          </a:xfrm>
          <a:prstGeom prst="rect">
            <a:avLst/>
          </a:prstGeom>
          <a:ln>
            <a:noFill/>
          </a:ln>
        </p:spPr>
      </p:pic>
      <p:sp>
        <p:nvSpPr>
          <p:cNvPr id="746" name="CustomShape 3"/>
          <p:cNvSpPr/>
          <p:nvPr/>
        </p:nvSpPr>
        <p:spPr>
          <a:xfrm>
            <a:off x="1676520" y="6409080"/>
            <a:ext cx="2065320" cy="417960"/>
          </a:xfrm>
          <a:prstGeom prst="rect">
            <a:avLst/>
          </a:prstGeom>
          <a:solidFill>
            <a:srgbClr val="000000"/>
          </a:solidFill>
          <a:ln w="12600">
            <a:noFill/>
          </a:ln>
        </p:spPr>
      </p:sp>
      <p:sp>
        <p:nvSpPr>
          <p:cNvPr id="747" name="CustomShape 4"/>
          <p:cNvSpPr/>
          <p:nvPr/>
        </p:nvSpPr>
        <p:spPr>
          <a:xfrm>
            <a:off x="2925720" y="6063840"/>
            <a:ext cx="3084480" cy="364680"/>
          </a:xfrm>
          <a:prstGeom prst="rect">
            <a:avLst/>
          </a:prstGeom>
          <a:solidFill>
            <a:srgbClr val="000000"/>
          </a:solidFill>
          <a:ln>
            <a:noFill/>
          </a:ln>
        </p:spPr>
        <p:txBody>
          <a:bodyPr wrap="none" lIns="90000" rIns="90000" tIns="45000" bIns="45000"/>
          <a:p>
            <a:pPr>
              <a:lnSpc>
                <a:spcPct val="100000"/>
              </a:lnSpc>
            </a:pPr>
            <a:r>
              <a:rPr lang="fr-FR">
                <a:solidFill>
                  <a:srgbClr val="ffffff"/>
                </a:solidFill>
                <a:latin typeface="Perpetua"/>
              </a:rPr>
              <a:t>Estimate of rumor source</a:t>
            </a:r>
            <a:endParaRPr/>
          </a:p>
        </p:txBody>
      </p:sp>
      <p:sp>
        <p:nvSpPr>
          <p:cNvPr id="748" name="CustomShape 5"/>
          <p:cNvSpPr/>
          <p:nvPr/>
        </p:nvSpPr>
        <p:spPr>
          <a:xfrm flipH="1" flipV="1">
            <a:off x="3132000" y="5104800"/>
            <a:ext cx="1335600" cy="957960"/>
          </a:xfrm>
          <a:prstGeom prst="straightConnector1">
            <a:avLst/>
          </a:prstGeom>
          <a:noFill/>
          <a:ln w="57240">
            <a:solidFill>
              <a:srgbClr val="ff0000"/>
            </a:solidFill>
            <a:round/>
            <a:tailEnd len="med" type="arrow" w="med"/>
          </a:ln>
        </p:spPr>
      </p:sp>
      <p:sp>
        <p:nvSpPr>
          <p:cNvPr id="749" name="CustomShape 6"/>
          <p:cNvSpPr/>
          <p:nvPr/>
        </p:nvSpPr>
        <p:spPr>
          <a:xfrm>
            <a:off x="152280" y="3429000"/>
            <a:ext cx="2324880" cy="364680"/>
          </a:xfrm>
          <a:prstGeom prst="rect">
            <a:avLst/>
          </a:prstGeom>
          <a:solidFill>
            <a:srgbClr val="000000"/>
          </a:solidFill>
          <a:ln>
            <a:noFill/>
          </a:ln>
        </p:spPr>
        <p:txBody>
          <a:bodyPr lIns="90000" rIns="90000" tIns="45000" bIns="45000"/>
          <a:p>
            <a:pPr>
              <a:lnSpc>
                <a:spcPct val="100000"/>
              </a:lnSpc>
            </a:pPr>
            <a:r>
              <a:rPr lang="fr-FR">
                <a:solidFill>
                  <a:srgbClr val="ffffff"/>
                </a:solidFill>
                <a:latin typeface="Perpetua"/>
              </a:rPr>
              <a:t>True rumor source</a:t>
            </a:r>
            <a:endParaRPr/>
          </a:p>
        </p:txBody>
      </p:sp>
      <p:sp>
        <p:nvSpPr>
          <p:cNvPr id="750" name="CustomShape 7"/>
          <p:cNvSpPr/>
          <p:nvPr/>
        </p:nvSpPr>
        <p:spPr>
          <a:xfrm>
            <a:off x="1315080" y="3798360"/>
            <a:ext cx="1656360" cy="1154160"/>
          </a:xfrm>
          <a:prstGeom prst="straightConnector1">
            <a:avLst/>
          </a:prstGeom>
          <a:noFill/>
          <a:ln w="38160">
            <a:solidFill>
              <a:srgbClr val="ff0000"/>
            </a:solidFill>
            <a:round/>
            <a:tailEnd len="med" type="arrow" w="med"/>
          </a:ln>
        </p:spPr>
      </p:sp>
    </p:spTree>
  </p:cSld>
  <p:timing>
    <p:tnLst>
      <p:par>
        <p:cTn id="546" dur="indefinite" restart="never" nodeType="tmRoot">
          <p:childTnLst>
            <p:seq>
              <p:cTn id="547" dur="indefinite" nodeType="mainSeq">
                <p:childTnLst>
                  <p:par>
                    <p:cTn id="548" fill="hold">
                      <p:stCondLst>
                        <p:cond delay="indefinite"/>
                      </p:stCondLst>
                      <p:childTnLst>
                        <p:par>
                          <p:cTn id="549" fill="hold">
                            <p:stCondLst>
                              <p:cond delay="0"/>
                            </p:stCondLst>
                            <p:childTnLst>
                              <p:par>
                                <p:cTn id="550" nodeType="clickEffect" fill="hold" presetClass="entr" presetID="10">
                                  <p:stCondLst>
                                    <p:cond delay="0"/>
                                  </p:stCondLst>
                                  <p:childTnLst>
                                    <p:set>
                                      <p:cBhvr>
                                        <p:cTn id="551" dur="1" fill="hold">
                                          <p:stCondLst>
                                            <p:cond delay="0"/>
                                          </p:stCondLst>
                                        </p:cTn>
                                        <p:tgtEl>
                                          <p:spTgt spid="743">
                                            <p:txEl>
                                              <p:pRg st="0" end="64"/>
                                            </p:txEl>
                                          </p:spTgt>
                                        </p:tgtEl>
                                        <p:attrNameLst>
                                          <p:attrName>style.visibility</p:attrName>
                                        </p:attrNameLst>
                                      </p:cBhvr>
                                      <p:to>
                                        <p:strVal val="visible"/>
                                      </p:to>
                                    </p:set>
                                    <p:animEffect filter="fade" transition="in">
                                      <p:cBhvr additive="repl">
                                        <p:cTn id="552" dur="500"/>
                                        <p:tgtEl>
                                          <p:spTgt spid="743">
                                            <p:txEl>
                                              <p:pRg st="0" end="64"/>
                                            </p:txEl>
                                          </p:spTgt>
                                        </p:tgtEl>
                                      </p:cBhvr>
                                    </p:animEffect>
                                  </p:childTnLst>
                                </p:cTn>
                              </p:par>
                            </p:childTnLst>
                          </p:cTn>
                        </p:par>
                      </p:childTnLst>
                    </p:cTn>
                  </p:par>
                  <p:par>
                    <p:cTn id="553" fill="hold">
                      <p:stCondLst>
                        <p:cond delay="indefinite"/>
                      </p:stCondLst>
                      <p:childTnLst>
                        <p:par>
                          <p:cTn id="554" fill="hold">
                            <p:stCondLst>
                              <p:cond delay="0"/>
                            </p:stCondLst>
                            <p:childTnLst>
                              <p:par>
                                <p:cTn id="555" nodeType="clickEffect" fill="hold" presetClass="entr" presetID="10">
                                  <p:stCondLst>
                                    <p:cond delay="0"/>
                                  </p:stCondLst>
                                  <p:childTnLst>
                                    <p:set>
                                      <p:cBhvr>
                                        <p:cTn id="556" dur="1" fill="hold">
                                          <p:stCondLst>
                                            <p:cond delay="0"/>
                                          </p:stCondLst>
                                        </p:cTn>
                                        <p:tgtEl>
                                          <p:spTgt spid="744"/>
                                        </p:tgtEl>
                                        <p:attrNameLst>
                                          <p:attrName>style.visibility</p:attrName>
                                        </p:attrNameLst>
                                      </p:cBhvr>
                                      <p:to>
                                        <p:strVal val="visible"/>
                                      </p:to>
                                    </p:set>
                                    <p:animEffect filter="fade" transition="in">
                                      <p:cBhvr additive="repl">
                                        <p:cTn id="557" dur="500"/>
                                        <p:tgtEl>
                                          <p:spTgt spid="744"/>
                                        </p:tgtEl>
                                      </p:cBhvr>
                                    </p:animEffect>
                                  </p:childTnLst>
                                </p:cTn>
                              </p:par>
                            </p:childTnLst>
                          </p:cTn>
                        </p:par>
                      </p:childTnLst>
                    </p:cTn>
                  </p:par>
                  <p:par>
                    <p:cTn id="558" fill="hold">
                      <p:stCondLst>
                        <p:cond delay="indefinite"/>
                      </p:stCondLst>
                      <p:childTnLst>
                        <p:par>
                          <p:cTn id="559" fill="hold">
                            <p:stCondLst>
                              <p:cond delay="0"/>
                            </p:stCondLst>
                            <p:childTnLst>
                              <p:par>
                                <p:cTn id="560" nodeType="clickEffect" fill="hold" presetClass="entr" presetID="10">
                                  <p:stCondLst>
                                    <p:cond delay="0"/>
                                  </p:stCondLst>
                                  <p:childTnLst>
                                    <p:set>
                                      <p:cBhvr>
                                        <p:cTn id="561" dur="1" fill="hold">
                                          <p:stCondLst>
                                            <p:cond delay="0"/>
                                          </p:stCondLst>
                                        </p:cTn>
                                        <p:tgtEl>
                                          <p:spTgt spid="-1"/>
                                        </p:tgtEl>
                                        <p:attrNameLst>
                                          <p:attrName>style.visibility</p:attrName>
                                        </p:attrNameLst>
                                      </p:cBhvr>
                                      <p:to>
                                        <p:strVal val="visible"/>
                                      </p:to>
                                    </p:set>
                                    <p:animEffect filter="fade" transition="in">
                                      <p:cBhvr additive="repl">
                                        <p:cTn id="562" dur="500"/>
                                        <p:tgtEl>
                                          <p:spTgt spid="-1"/>
                                        </p:tgtEl>
                                      </p:cBhvr>
                                    </p:animEffect>
                                  </p:childTnLst>
                                </p:cTn>
                              </p:par>
                            </p:childTnLst>
                          </p:cTn>
                        </p:par>
                      </p:childTnLst>
                    </p:cTn>
                  </p:par>
                  <p:par>
                    <p:cTn id="563" fill="hold">
                      <p:stCondLst>
                        <p:cond delay="indefinite"/>
                      </p:stCondLst>
                      <p:childTnLst>
                        <p:par>
                          <p:cTn id="564" fill="hold">
                            <p:stCondLst>
                              <p:cond delay="0"/>
                            </p:stCondLst>
                            <p:childTnLst>
                              <p:par>
                                <p:cTn id="565" nodeType="clickEffect" fill="hold" presetClass="entr" presetID="10">
                                  <p:stCondLst>
                                    <p:cond delay="0"/>
                                  </p:stCondLst>
                                  <p:childTnLst>
                                    <p:set>
                                      <p:cBhvr>
                                        <p:cTn id="566" dur="1" fill="hold">
                                          <p:stCondLst>
                                            <p:cond delay="0"/>
                                          </p:stCondLst>
                                        </p:cTn>
                                        <p:tgtEl>
                                          <p:spTgt spid="-1"/>
                                        </p:tgtEl>
                                        <p:attrNameLst>
                                          <p:attrName>style.visibility</p:attrName>
                                        </p:attrNameLst>
                                      </p:cBhvr>
                                      <p:to>
                                        <p:strVal val="visible"/>
                                      </p:to>
                                    </p:set>
                                    <p:animEffect filter="fade" transition="in">
                                      <p:cBhvr additive="repl">
                                        <p:cTn id="567" dur="500"/>
                                        <p:tgtEl>
                                          <p:spTgt spid="-1"/>
                                        </p:tgtEl>
                                      </p:cBhvr>
                                    </p:animEffect>
                                  </p:childTnLst>
                                </p:cTn>
                              </p:par>
                            </p:childTnLst>
                          </p:cTn>
                        </p:par>
                      </p:childTnLst>
                    </p:cTn>
                  </p:par>
                  <p:par>
                    <p:cTn id="568" fill="hold">
                      <p:stCondLst>
                        <p:cond delay="indefinite"/>
                      </p:stCondLst>
                      <p:childTnLst>
                        <p:par>
                          <p:cTn id="569" fill="hold">
                            <p:stCondLst>
                              <p:cond delay="0"/>
                            </p:stCondLst>
                            <p:childTnLst>
                              <p:par>
                                <p:cTn id="570" nodeType="clickEffect" fill="hold" presetClass="entr" presetID="10">
                                  <p:stCondLst>
                                    <p:cond delay="0"/>
                                  </p:stCondLst>
                                  <p:childTnLst>
                                    <p:set>
                                      <p:cBhvr>
                                        <p:cTn id="571" dur="1" fill="hold">
                                          <p:stCondLst>
                                            <p:cond delay="0"/>
                                          </p:stCondLst>
                                        </p:cTn>
                                        <p:tgtEl>
                                          <p:spTgt spid="-1"/>
                                        </p:tgtEl>
                                        <p:attrNameLst>
                                          <p:attrName>style.visibility</p:attrName>
                                        </p:attrNameLst>
                                      </p:cBhvr>
                                      <p:to>
                                        <p:strVal val="visible"/>
                                      </p:to>
                                    </p:set>
                                    <p:animEffect filter="fade" transition="in">
                                      <p:cBhvr additive="repl">
                                        <p:cTn id="572" dur="500"/>
                                        <p:tgtEl>
                                          <p:spTgt spid="-1"/>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2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751" name="TextShape 1"/>
          <p:cNvSpPr txBox="1"/>
          <p:nvPr/>
        </p:nvSpPr>
        <p:spPr>
          <a:xfrm>
            <a:off x="914400" y="274680"/>
            <a:ext cx="7772040" cy="1142640"/>
          </a:xfrm>
          <a:prstGeom prst="rect">
            <a:avLst/>
          </a:prstGeom>
        </p:spPr>
        <p:txBody>
          <a:bodyPr lIns="90000" rIns="90000" tIns="45000" bIns="91440" anchor="b"/>
          <a:p>
            <a:pPr>
              <a:lnSpc>
                <a:spcPct val="100000"/>
              </a:lnSpc>
            </a:pPr>
            <a:r>
              <a:rPr lang="en-US" sz="4000">
                <a:solidFill>
                  <a:srgbClr val="696464"/>
                </a:solidFill>
                <a:latin typeface="Franklin Gothic Book"/>
              </a:rPr>
              <a:t>Effectiveness of rumor centrality</a:t>
            </a:r>
            <a:endParaRPr/>
          </a:p>
        </p:txBody>
      </p:sp>
      <p:sp>
        <p:nvSpPr>
          <p:cNvPr id="752" name="TextShape 2"/>
          <p:cNvSpPr txBox="1"/>
          <p:nvPr/>
        </p:nvSpPr>
        <p:spPr>
          <a:xfrm>
            <a:off x="914400" y="1523880"/>
            <a:ext cx="7772040" cy="4571640"/>
          </a:xfrm>
          <a:prstGeom prst="rect">
            <a:avLst/>
          </a:prstGeom>
        </p:spPr>
        <p:txBody>
          <a:bodyPr lIns="90000" rIns="90000" tIns="45000" bIns="45000"/>
          <a:p>
            <a:pPr>
              <a:lnSpc>
                <a:spcPct val="100000"/>
              </a:lnSpc>
              <a:buSzPct val="85000"/>
              <a:buFont typeface="Wingdings 2" charset="2"/>
              <a:buChar char=""/>
            </a:pPr>
            <a:r>
              <a:rPr lang="en-US" sz="2600">
                <a:solidFill>
                  <a:srgbClr val="000000"/>
                </a:solidFill>
                <a:latin typeface="Perpetua"/>
              </a:rPr>
              <a:t>Simulations and examples show</a:t>
            </a:r>
            <a:endParaRPr/>
          </a:p>
          <a:p>
            <a:pPr lvl="1">
              <a:lnSpc>
                <a:spcPct val="100000"/>
              </a:lnSpc>
              <a:buSzPct val="85000"/>
              <a:buFont typeface="Wingdings 2" charset="2"/>
              <a:buChar char=""/>
            </a:pPr>
            <a:r>
              <a:rPr lang="en-US" sz="2400">
                <a:solidFill>
                  <a:srgbClr val="000000"/>
                </a:solidFill>
                <a:latin typeface="Perpetua"/>
              </a:rPr>
              <a:t>Rumor centrality is useful to find “sources”</a:t>
            </a:r>
            <a:endParaRPr/>
          </a:p>
          <a:p>
            <a:endParaRPr/>
          </a:p>
          <a:p>
            <a:pPr>
              <a:lnSpc>
                <a:spcPct val="100000"/>
              </a:lnSpc>
              <a:buSzPct val="85000"/>
              <a:buFont typeface="Wingdings 2" charset="2"/>
              <a:buChar char=""/>
            </a:pPr>
            <a:r>
              <a:rPr lang="en-US" sz="2600">
                <a:solidFill>
                  <a:srgbClr val="000000"/>
                </a:solidFill>
                <a:latin typeface="Perpetua"/>
              </a:rPr>
              <a:t>Next</a:t>
            </a:r>
            <a:endParaRPr/>
          </a:p>
          <a:p>
            <a:pPr lvl="1">
              <a:lnSpc>
                <a:spcPct val="100000"/>
              </a:lnSpc>
              <a:buSzPct val="85000"/>
              <a:buFont typeface="Wingdings 2" charset="2"/>
              <a:buChar char=""/>
            </a:pPr>
            <a:r>
              <a:rPr lang="en-US" sz="2400">
                <a:solidFill>
                  <a:srgbClr val="000000"/>
                </a:solidFill>
                <a:latin typeface="Perpetua"/>
              </a:rPr>
              <a:t>When does it work</a:t>
            </a:r>
            <a:endParaRPr/>
          </a:p>
          <a:p>
            <a:pPr lvl="1">
              <a:lnSpc>
                <a:spcPct val="100000"/>
              </a:lnSpc>
              <a:buSzPct val="85000"/>
              <a:buFont typeface="Wingdings 2" charset="2"/>
              <a:buChar char=""/>
            </a:pPr>
            <a:r>
              <a:rPr lang="en-US" sz="2400">
                <a:solidFill>
                  <a:srgbClr val="000000"/>
                </a:solidFill>
                <a:latin typeface="Perpetua"/>
              </a:rPr>
              <a:t>When it does not work</a:t>
            </a:r>
            <a:endParaRPr/>
          </a:p>
          <a:p>
            <a:pPr lvl="1">
              <a:lnSpc>
                <a:spcPct val="100000"/>
              </a:lnSpc>
              <a:buSzPct val="85000"/>
              <a:buFont typeface="Wingdings 2" charset="2"/>
              <a:buChar char=""/>
            </a:pPr>
            <a:r>
              <a:rPr lang="en-US" sz="2400">
                <a:solidFill>
                  <a:srgbClr val="000000"/>
                </a:solidFill>
                <a:latin typeface="Perpetua"/>
              </a:rPr>
              <a:t>And, why </a:t>
            </a:r>
            <a:endParaRPr/>
          </a:p>
        </p:txBody>
      </p:sp>
    </p:spTree>
  </p:cSld>
</p:sld>
</file>

<file path=ppt/slides/slide2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753" name="TextShape 1"/>
          <p:cNvSpPr txBox="1"/>
          <p:nvPr/>
        </p:nvSpPr>
        <p:spPr>
          <a:xfrm>
            <a:off x="457200" y="457200"/>
            <a:ext cx="8305560" cy="1142640"/>
          </a:xfrm>
          <a:prstGeom prst="rect">
            <a:avLst/>
          </a:prstGeom>
        </p:spPr>
        <p:txBody>
          <a:bodyPr lIns="90000" rIns="90000" tIns="45000" bIns="91440" anchor="b"/>
          <a:p>
            <a:pPr>
              <a:lnSpc>
                <a:spcPct val="100000"/>
              </a:lnSpc>
            </a:pPr>
            <a:r>
              <a:rPr lang="en-US" sz="4000">
                <a:solidFill>
                  <a:srgbClr val="696464"/>
                </a:solidFill>
                <a:latin typeface="Franklin Gothic Book"/>
              </a:rPr>
              <a:t>Source Estimation = Rumor Center</a:t>
            </a:r>
            <a:endParaRPr/>
          </a:p>
        </p:txBody>
      </p:sp>
      <p:sp>
        <p:nvSpPr>
          <p:cNvPr id="754" name="TextShape 2"/>
          <p:cNvSpPr txBox="1"/>
          <p:nvPr/>
        </p:nvSpPr>
        <p:spPr>
          <a:xfrm>
            <a:off x="685800" y="1676520"/>
            <a:ext cx="8457840" cy="837720"/>
          </a:xfrm>
          <a:prstGeom prst="rect">
            <a:avLst/>
          </a:prstGeom>
        </p:spPr>
        <p:txBody>
          <a:bodyPr lIns="90000" rIns="90000" tIns="45000" bIns="45000"/>
          <a:p>
            <a:pPr>
              <a:lnSpc>
                <a:spcPct val="100000"/>
              </a:lnSpc>
              <a:buSzPct val="85000"/>
              <a:buFont typeface="Wingdings 2" charset="2"/>
              <a:buChar char=""/>
            </a:pPr>
            <a:r>
              <a:rPr lang="en-US" sz="3300">
                <a:solidFill>
                  <a:srgbClr val="000000"/>
                </a:solidFill>
                <a:latin typeface="Perpetua"/>
              </a:rPr>
              <a:t>Rumor center v</a:t>
            </a:r>
            <a:r>
              <a:rPr lang="en-US" sz="3300" baseline="30000">
                <a:solidFill>
                  <a:srgbClr val="000000"/>
                </a:solidFill>
                <a:latin typeface="Perpetua"/>
              </a:rPr>
              <a:t>*</a:t>
            </a:r>
            <a:r>
              <a:rPr lang="en-US" sz="3300">
                <a:solidFill>
                  <a:srgbClr val="000000"/>
                </a:solidFill>
                <a:latin typeface="Perpetua"/>
              </a:rPr>
              <a:t> has maximal rumor centrality</a:t>
            </a:r>
            <a:endParaRPr/>
          </a:p>
          <a:p>
            <a:pPr>
              <a:lnSpc>
                <a:spcPct val="100000"/>
              </a:lnSpc>
            </a:pPr>
            <a:endParaRPr/>
          </a:p>
        </p:txBody>
      </p:sp>
      <p:sp>
        <p:nvSpPr>
          <p:cNvPr id="755" name="Line 3"/>
          <p:cNvSpPr/>
          <p:nvPr/>
        </p:nvSpPr>
        <p:spPr>
          <a:xfrm>
            <a:off x="5638680" y="4038480"/>
            <a:ext cx="1143000" cy="0"/>
          </a:xfrm>
          <a:prstGeom prst="line">
            <a:avLst/>
          </a:prstGeom>
          <a:ln w="19080">
            <a:solidFill>
              <a:srgbClr val="000000"/>
            </a:solidFill>
            <a:round/>
          </a:ln>
        </p:spPr>
      </p:sp>
      <p:sp>
        <p:nvSpPr>
          <p:cNvPr id="756" name="CustomShape 4"/>
          <p:cNvSpPr/>
          <p:nvPr/>
        </p:nvSpPr>
        <p:spPr>
          <a:xfrm>
            <a:off x="5486400" y="3886200"/>
            <a:ext cx="304560" cy="304560"/>
          </a:xfrm>
          <a:prstGeom prst="ellipse">
            <a:avLst/>
          </a:prstGeom>
          <a:solidFill>
            <a:srgbClr val="ff3300"/>
          </a:solidFill>
          <a:ln w="19080">
            <a:solidFill>
              <a:srgbClr val="000000"/>
            </a:solidFill>
            <a:round/>
          </a:ln>
        </p:spPr>
      </p:sp>
      <p:sp>
        <p:nvSpPr>
          <p:cNvPr id="757" name="CustomShape 5"/>
          <p:cNvSpPr/>
          <p:nvPr/>
        </p:nvSpPr>
        <p:spPr>
          <a:xfrm>
            <a:off x="6629400" y="3886200"/>
            <a:ext cx="304560" cy="304560"/>
          </a:xfrm>
          <a:prstGeom prst="ellipse">
            <a:avLst/>
          </a:prstGeom>
          <a:solidFill>
            <a:srgbClr val="ff3300"/>
          </a:solidFill>
          <a:ln w="19080">
            <a:solidFill>
              <a:srgbClr val="000000"/>
            </a:solidFill>
            <a:round/>
          </a:ln>
        </p:spPr>
      </p:sp>
      <p:sp>
        <p:nvSpPr>
          <p:cNvPr id="758" name="CustomShape 6"/>
          <p:cNvSpPr/>
          <p:nvPr/>
        </p:nvSpPr>
        <p:spPr>
          <a:xfrm>
            <a:off x="5450400" y="3897720"/>
            <a:ext cx="426600" cy="364680"/>
          </a:xfrm>
          <a:prstGeom prst="rect">
            <a:avLst/>
          </a:prstGeom>
          <a:noFill/>
          <a:ln w="19080">
            <a:noFill/>
          </a:ln>
        </p:spPr>
        <p:txBody>
          <a:bodyPr wrap="none" lIns="90000" rIns="90000" tIns="45000" bIns="45000"/>
          <a:p>
            <a:pPr>
              <a:lnSpc>
                <a:spcPct val="100000"/>
              </a:lnSpc>
            </a:pPr>
            <a:r>
              <a:rPr b="1" lang="fr-FR">
                <a:solidFill>
                  <a:srgbClr val="000000"/>
                </a:solidFill>
                <a:latin typeface="Perpetua"/>
              </a:rPr>
              <a:t>V</a:t>
            </a:r>
            <a:r>
              <a:rPr b="1" lang="fr-FR" baseline="30000">
                <a:solidFill>
                  <a:srgbClr val="000000"/>
                </a:solidFill>
                <a:latin typeface="Perpetua"/>
              </a:rPr>
              <a:t>*</a:t>
            </a:r>
            <a:endParaRPr/>
          </a:p>
        </p:txBody>
      </p:sp>
      <p:sp>
        <p:nvSpPr>
          <p:cNvPr id="759" name="CustomShape 7"/>
          <p:cNvSpPr/>
          <p:nvPr/>
        </p:nvSpPr>
        <p:spPr>
          <a:xfrm>
            <a:off x="6676920" y="3821760"/>
            <a:ext cx="257400" cy="364680"/>
          </a:xfrm>
          <a:prstGeom prst="rect">
            <a:avLst/>
          </a:prstGeom>
          <a:noFill/>
          <a:ln w="19080">
            <a:noFill/>
          </a:ln>
        </p:spPr>
        <p:txBody>
          <a:bodyPr wrap="none" lIns="90000" rIns="90000" tIns="45000" bIns="45000"/>
          <a:p>
            <a:pPr>
              <a:lnSpc>
                <a:spcPct val="100000"/>
              </a:lnSpc>
            </a:pPr>
            <a:r>
              <a:rPr b="1" lang="fr-FR">
                <a:solidFill>
                  <a:srgbClr val="000000"/>
                </a:solidFill>
                <a:latin typeface="Perpetua"/>
              </a:rPr>
              <a:t>j</a:t>
            </a:r>
            <a:endParaRPr/>
          </a:p>
        </p:txBody>
      </p:sp>
      <p:sp>
        <p:nvSpPr>
          <p:cNvPr id="760" name="CustomShape 8"/>
          <p:cNvSpPr/>
          <p:nvPr/>
        </p:nvSpPr>
        <p:spPr>
          <a:xfrm>
            <a:off x="7304400" y="2967480"/>
            <a:ext cx="656640" cy="505800"/>
          </a:xfrm>
          <a:prstGeom prst="rect">
            <a:avLst/>
          </a:prstGeom>
          <a:noFill/>
          <a:ln w="9360">
            <a:noFill/>
          </a:ln>
        </p:spPr>
        <p:txBody>
          <a:bodyPr wrap="none" lIns="90000" rIns="90000" tIns="45000" bIns="45000"/>
          <a:p>
            <a:pPr>
              <a:lnSpc>
                <a:spcPct val="100000"/>
              </a:lnSpc>
            </a:pPr>
            <a:r>
              <a:rPr b="1" lang="fr-FR" sz="2400">
                <a:solidFill>
                  <a:srgbClr val="000000"/>
                </a:solidFill>
                <a:latin typeface="Perpetua"/>
              </a:rPr>
              <a:t>T</a:t>
            </a:r>
            <a:r>
              <a:rPr b="1" lang="fr-FR" sz="2400" baseline="30000">
                <a:solidFill>
                  <a:srgbClr val="000000"/>
                </a:solidFill>
                <a:latin typeface="Perpetua"/>
              </a:rPr>
              <a:t>v*</a:t>
            </a:r>
            <a:r>
              <a:rPr b="1" lang="fr-FR" sz="2400" baseline="-25000">
                <a:solidFill>
                  <a:srgbClr val="000000"/>
                </a:solidFill>
                <a:latin typeface="Perpetua"/>
              </a:rPr>
              <a:t>j</a:t>
            </a:r>
            <a:endParaRPr/>
          </a:p>
        </p:txBody>
      </p:sp>
      <p:sp>
        <p:nvSpPr>
          <p:cNvPr id="761" name="CustomShape 9"/>
          <p:cNvSpPr/>
          <p:nvPr/>
        </p:nvSpPr>
        <p:spPr>
          <a:xfrm>
            <a:off x="5285880" y="4702320"/>
            <a:ext cx="2790720" cy="1309320"/>
          </a:xfrm>
          <a:prstGeom prst="rect">
            <a:avLst/>
          </a:prstGeom>
          <a:noFill/>
          <a:ln w="9360">
            <a:noFill/>
          </a:ln>
        </p:spPr>
        <p:txBody>
          <a:bodyPr lIns="90000" rIns="90000" tIns="45000" bIns="45000"/>
          <a:p>
            <a:pPr>
              <a:lnSpc>
                <a:spcPct val="100000"/>
              </a:lnSpc>
            </a:pPr>
            <a:r>
              <a:rPr b="1" i="1" lang="fr-FR" sz="2000">
                <a:solidFill>
                  <a:srgbClr val="000000"/>
                </a:solidFill>
                <a:latin typeface="Perpetua"/>
              </a:rPr>
              <a:t>Network is “balanced”</a:t>
            </a:r>
            <a:endParaRPr/>
          </a:p>
          <a:p>
            <a:pPr>
              <a:lnSpc>
                <a:spcPct val="100000"/>
              </a:lnSpc>
            </a:pPr>
            <a:r>
              <a:rPr b="1" i="1" lang="fr-FR" sz="2000">
                <a:solidFill>
                  <a:srgbClr val="000000"/>
                </a:solidFill>
                <a:latin typeface="Perpetua"/>
              </a:rPr>
              <a:t>around rumor center</a:t>
            </a:r>
            <a:endParaRPr/>
          </a:p>
        </p:txBody>
      </p:sp>
      <p:sp>
        <p:nvSpPr>
          <p:cNvPr id="762" name="CustomShape 10"/>
          <p:cNvSpPr/>
          <p:nvPr/>
        </p:nvSpPr>
        <p:spPr>
          <a:xfrm>
            <a:off x="5150160" y="2362320"/>
            <a:ext cx="2523600" cy="456120"/>
          </a:xfrm>
          <a:prstGeom prst="rect">
            <a:avLst/>
          </a:prstGeom>
          <a:noFill/>
          <a:ln w="9360">
            <a:noFill/>
          </a:ln>
        </p:spPr>
        <p:txBody>
          <a:bodyPr wrap="none" lIns="90000" rIns="90000" tIns="45000" bIns="45000"/>
          <a:p>
            <a:pPr>
              <a:lnSpc>
                <a:spcPct val="100000"/>
              </a:lnSpc>
            </a:pPr>
            <a:r>
              <a:rPr b="1" lang="fr-FR" sz="2400">
                <a:solidFill>
                  <a:srgbClr val="c00000"/>
                </a:solidFill>
                <a:latin typeface="Perpetua"/>
              </a:rPr>
              <a:t>Rumor center</a:t>
            </a:r>
            <a:endParaRPr/>
          </a:p>
        </p:txBody>
      </p:sp>
      <p:sp>
        <p:nvSpPr>
          <p:cNvPr id="763" name="Line 11"/>
          <p:cNvSpPr/>
          <p:nvPr/>
        </p:nvSpPr>
        <p:spPr>
          <a:xfrm flipH="1">
            <a:off x="5774760" y="2851560"/>
            <a:ext cx="658440" cy="1059480"/>
          </a:xfrm>
          <a:prstGeom prst="line">
            <a:avLst/>
          </a:prstGeom>
          <a:ln w="76320">
            <a:solidFill>
              <a:srgbClr val="000000"/>
            </a:solidFill>
            <a:round/>
            <a:tailEnd len="med" type="triangle" w="med"/>
          </a:ln>
        </p:spPr>
      </p:sp>
      <p:sp>
        <p:nvSpPr>
          <p:cNvPr id="764" name="CustomShape 12"/>
          <p:cNvSpPr/>
          <p:nvPr/>
        </p:nvSpPr>
        <p:spPr>
          <a:xfrm>
            <a:off x="7162920" y="3646080"/>
            <a:ext cx="304560" cy="304560"/>
          </a:xfrm>
          <a:prstGeom prst="ellipse">
            <a:avLst/>
          </a:prstGeom>
          <a:solidFill>
            <a:srgbClr val="ff3300"/>
          </a:solidFill>
          <a:ln w="19080">
            <a:solidFill>
              <a:srgbClr val="000000"/>
            </a:solidFill>
            <a:round/>
          </a:ln>
        </p:spPr>
      </p:sp>
      <p:sp>
        <p:nvSpPr>
          <p:cNvPr id="765" name="CustomShape 13"/>
          <p:cNvSpPr/>
          <p:nvPr/>
        </p:nvSpPr>
        <p:spPr>
          <a:xfrm>
            <a:off x="7157520" y="4131000"/>
            <a:ext cx="304560" cy="304560"/>
          </a:xfrm>
          <a:prstGeom prst="ellipse">
            <a:avLst/>
          </a:prstGeom>
          <a:solidFill>
            <a:srgbClr val="ff3300"/>
          </a:solidFill>
          <a:ln w="19080">
            <a:solidFill>
              <a:srgbClr val="000000"/>
            </a:solidFill>
            <a:round/>
          </a:ln>
        </p:spPr>
      </p:sp>
      <p:sp>
        <p:nvSpPr>
          <p:cNvPr id="766" name="CustomShape 14"/>
          <p:cNvSpPr/>
          <p:nvPr/>
        </p:nvSpPr>
        <p:spPr>
          <a:xfrm>
            <a:off x="4952880" y="3673800"/>
            <a:ext cx="304560" cy="304560"/>
          </a:xfrm>
          <a:prstGeom prst="ellipse">
            <a:avLst/>
          </a:prstGeom>
          <a:solidFill>
            <a:srgbClr val="ff3300"/>
          </a:solidFill>
          <a:ln w="19080">
            <a:solidFill>
              <a:srgbClr val="000000"/>
            </a:solidFill>
            <a:round/>
          </a:ln>
        </p:spPr>
      </p:sp>
      <p:sp>
        <p:nvSpPr>
          <p:cNvPr id="767" name="CustomShape 15"/>
          <p:cNvSpPr/>
          <p:nvPr/>
        </p:nvSpPr>
        <p:spPr>
          <a:xfrm>
            <a:off x="4952880" y="4131000"/>
            <a:ext cx="304560" cy="304560"/>
          </a:xfrm>
          <a:prstGeom prst="ellipse">
            <a:avLst/>
          </a:prstGeom>
          <a:solidFill>
            <a:srgbClr val="ff3300"/>
          </a:solidFill>
          <a:ln w="19080">
            <a:solidFill>
              <a:srgbClr val="000000"/>
            </a:solidFill>
            <a:round/>
          </a:ln>
        </p:spPr>
      </p:sp>
      <p:sp>
        <p:nvSpPr>
          <p:cNvPr id="768" name="Line 16"/>
          <p:cNvSpPr/>
          <p:nvPr/>
        </p:nvSpPr>
        <p:spPr>
          <a:xfrm flipV="1">
            <a:off x="6889320" y="3798000"/>
            <a:ext cx="273240" cy="132480"/>
          </a:xfrm>
          <a:prstGeom prst="line">
            <a:avLst/>
          </a:prstGeom>
          <a:ln w="19080">
            <a:solidFill>
              <a:srgbClr val="000000"/>
            </a:solidFill>
            <a:round/>
          </a:ln>
        </p:spPr>
      </p:sp>
      <p:sp>
        <p:nvSpPr>
          <p:cNvPr id="769" name="Line 17"/>
          <p:cNvSpPr/>
          <p:nvPr/>
        </p:nvSpPr>
        <p:spPr>
          <a:xfrm>
            <a:off x="6889320" y="4146120"/>
            <a:ext cx="267840" cy="137160"/>
          </a:xfrm>
          <a:prstGeom prst="line">
            <a:avLst/>
          </a:prstGeom>
          <a:ln w="19080">
            <a:solidFill>
              <a:srgbClr val="000000"/>
            </a:solidFill>
            <a:round/>
          </a:ln>
        </p:spPr>
      </p:sp>
      <p:sp>
        <p:nvSpPr>
          <p:cNvPr id="770" name="Line 18"/>
          <p:cNvSpPr/>
          <p:nvPr/>
        </p:nvSpPr>
        <p:spPr>
          <a:xfrm flipV="1">
            <a:off x="4800600" y="4391280"/>
            <a:ext cx="196920" cy="72720"/>
          </a:xfrm>
          <a:prstGeom prst="line">
            <a:avLst/>
          </a:prstGeom>
          <a:ln w="19080">
            <a:solidFill>
              <a:srgbClr val="000000"/>
            </a:solidFill>
            <a:round/>
          </a:ln>
        </p:spPr>
      </p:sp>
      <p:sp>
        <p:nvSpPr>
          <p:cNvPr id="771" name="Line 19"/>
          <p:cNvSpPr/>
          <p:nvPr/>
        </p:nvSpPr>
        <p:spPr>
          <a:xfrm flipH="1" flipV="1">
            <a:off x="5213160" y="3934080"/>
            <a:ext cx="273240" cy="104400"/>
          </a:xfrm>
          <a:prstGeom prst="line">
            <a:avLst/>
          </a:prstGeom>
          <a:ln w="19080">
            <a:solidFill>
              <a:srgbClr val="000000"/>
            </a:solidFill>
            <a:round/>
          </a:ln>
        </p:spPr>
      </p:sp>
      <p:sp>
        <p:nvSpPr>
          <p:cNvPr id="772" name="Line 20"/>
          <p:cNvSpPr/>
          <p:nvPr/>
        </p:nvSpPr>
        <p:spPr>
          <a:xfrm flipH="1">
            <a:off x="5213160" y="4038480"/>
            <a:ext cx="273240" cy="137160"/>
          </a:xfrm>
          <a:prstGeom prst="line">
            <a:avLst/>
          </a:prstGeom>
          <a:ln w="19080">
            <a:solidFill>
              <a:srgbClr val="000000"/>
            </a:solidFill>
            <a:round/>
          </a:ln>
        </p:spPr>
      </p:sp>
      <p:sp>
        <p:nvSpPr>
          <p:cNvPr id="773" name="CustomShape 21"/>
          <p:cNvSpPr/>
          <p:nvPr/>
        </p:nvSpPr>
        <p:spPr>
          <a:xfrm>
            <a:off x="6492960" y="3429000"/>
            <a:ext cx="1933920" cy="1218960"/>
          </a:xfrm>
          <a:prstGeom prst="roundRect">
            <a:avLst>
              <a:gd name="adj" fmla="val 16667"/>
            </a:avLst>
          </a:prstGeom>
          <a:noFill/>
          <a:ln w="12600">
            <a:solidFill>
              <a:srgbClr val="000000"/>
            </a:solidFill>
            <a:custDash>
              <a:ds d="105000" sp="35000"/>
            </a:custDash>
            <a:round/>
          </a:ln>
        </p:spPr>
      </p:sp>
      <p:sp>
        <p:nvSpPr>
          <p:cNvPr id="774" name="CustomShape 22"/>
          <p:cNvSpPr/>
          <p:nvPr/>
        </p:nvSpPr>
        <p:spPr>
          <a:xfrm>
            <a:off x="4572000" y="4343400"/>
            <a:ext cx="304560" cy="304560"/>
          </a:xfrm>
          <a:prstGeom prst="ellipse">
            <a:avLst/>
          </a:prstGeom>
          <a:solidFill>
            <a:srgbClr val="ff3300"/>
          </a:solidFill>
          <a:ln w="19080">
            <a:solidFill>
              <a:srgbClr val="000000"/>
            </a:solidFill>
            <a:round/>
          </a:ln>
        </p:spPr>
      </p:sp>
      <p:sp>
        <p:nvSpPr>
          <p:cNvPr id="775" name="CustomShape 23"/>
          <p:cNvSpPr/>
          <p:nvPr/>
        </p:nvSpPr>
        <p:spPr>
          <a:xfrm>
            <a:off x="1066680" y="5638680"/>
            <a:ext cx="7848360" cy="516960"/>
          </a:xfrm>
          <a:prstGeom prst="rect">
            <a:avLst/>
          </a:prstGeom>
          <a:noFill/>
          <a:ln w="9360">
            <a:noFill/>
          </a:ln>
        </p:spPr>
        <p:txBody>
          <a:bodyPr lIns="90000" rIns="90000" tIns="45000" bIns="45000"/>
          <a:p>
            <a:pPr>
              <a:lnSpc>
                <a:spcPct val="100000"/>
              </a:lnSpc>
            </a:pPr>
            <a:r>
              <a:rPr lang="fr-FR" sz="2800">
                <a:solidFill>
                  <a:srgbClr val="000000"/>
                </a:solidFill>
                <a:latin typeface="Perpetua"/>
              </a:rPr>
              <a:t>If rumor spreads in a balanced manner:</a:t>
            </a:r>
            <a:endParaRPr/>
          </a:p>
        </p:txBody>
      </p:sp>
      <p:sp>
        <p:nvSpPr>
          <p:cNvPr id="776" name="CustomShape 24"/>
          <p:cNvSpPr/>
          <p:nvPr/>
        </p:nvSpPr>
        <p:spPr>
          <a:xfrm>
            <a:off x="1483200" y="6172200"/>
            <a:ext cx="5545800" cy="577800"/>
          </a:xfrm>
          <a:prstGeom prst="rect">
            <a:avLst/>
          </a:prstGeom>
          <a:noFill/>
          <a:ln>
            <a:noFill/>
          </a:ln>
        </p:spPr>
        <p:txBody>
          <a:bodyPr wrap="none" lIns="90000" rIns="90000" tIns="45000" bIns="45000"/>
          <a:p>
            <a:pPr>
              <a:lnSpc>
                <a:spcPct val="100000"/>
              </a:lnSpc>
            </a:pPr>
            <a:r>
              <a:rPr b="1" i="1" lang="fr-FR" sz="3200">
                <a:solidFill>
                  <a:srgbClr val="c00000"/>
                </a:solidFill>
                <a:latin typeface="Perpetua"/>
              </a:rPr>
              <a:t>Source = Rumor Center</a:t>
            </a:r>
            <a:endParaRPr/>
          </a:p>
        </p:txBody>
      </p:sp>
      <p:pic>
        <p:nvPicPr>
          <p:cNvPr id="777" name="" descr=""/>
          <p:cNvPicPr/>
          <p:nvPr/>
        </p:nvPicPr>
        <p:blipFill>
          <a:blip r:embed="rId1"/>
          <a:stretch>
            <a:fillRect/>
          </a:stretch>
        </p:blipFill>
        <p:spPr>
          <a:xfrm>
            <a:off x="723960" y="2857680"/>
            <a:ext cx="3454560" cy="596880"/>
          </a:xfrm>
          <a:prstGeom prst="rect">
            <a:avLst/>
          </a:prstGeom>
          <a:ln>
            <a:noFill/>
          </a:ln>
        </p:spPr>
      </p:pic>
      <p:pic>
        <p:nvPicPr>
          <p:cNvPr id="778" name="" descr=""/>
          <p:cNvPicPr/>
          <p:nvPr/>
        </p:nvPicPr>
        <p:blipFill>
          <a:blip r:embed="rId2"/>
          <a:stretch>
            <a:fillRect/>
          </a:stretch>
        </p:blipFill>
        <p:spPr>
          <a:xfrm>
            <a:off x="1600200" y="3809880"/>
            <a:ext cx="1828800" cy="1308240"/>
          </a:xfrm>
          <a:prstGeom prst="rect">
            <a:avLst/>
          </a:prstGeom>
          <a:ln>
            <a:noFill/>
          </a:ln>
        </p:spPr>
      </p:pic>
    </p:spTree>
  </p:cSld>
  <p:timing>
    <p:tnLst>
      <p:par>
        <p:cTn id="573" dur="indefinite" restart="never" nodeType="tmRoot">
          <p:childTnLst>
            <p:seq>
              <p:cTn id="574" dur="indefinite" nodeType="mainSeq">
                <p:childTnLst>
                  <p:par>
                    <p:cTn id="575" fill="hold">
                      <p:stCondLst>
                        <p:cond delay="indefinite"/>
                      </p:stCondLst>
                      <p:childTnLst>
                        <p:par>
                          <p:cTn id="576" fill="hold">
                            <p:stCondLst>
                              <p:cond delay="0"/>
                            </p:stCondLst>
                            <p:childTnLst>
                              <p:par>
                                <p:cTn id="577" nodeType="clickEffect" fill="hold" presetClass="entr" presetID="10">
                                  <p:stCondLst>
                                    <p:cond delay="0"/>
                                  </p:stCondLst>
                                  <p:childTnLst>
                                    <p:set>
                                      <p:cBhvr>
                                        <p:cTn id="578" dur="1" fill="hold">
                                          <p:stCondLst>
                                            <p:cond delay="0"/>
                                          </p:stCondLst>
                                        </p:cTn>
                                        <p:tgtEl>
                                          <p:spTgt spid="762"/>
                                        </p:tgtEl>
                                        <p:attrNameLst>
                                          <p:attrName>style.visibility</p:attrName>
                                        </p:attrNameLst>
                                      </p:cBhvr>
                                      <p:to>
                                        <p:strVal val="visible"/>
                                      </p:to>
                                    </p:set>
                                    <p:animEffect filter="fade" transition="in">
                                      <p:cBhvr additive="repl">
                                        <p:cTn id="579" dur="500"/>
                                        <p:tgtEl>
                                          <p:spTgt spid="762"/>
                                        </p:tgtEl>
                                      </p:cBhvr>
                                    </p:animEffect>
                                  </p:childTnLst>
                                </p:cTn>
                              </p:par>
                              <p:par>
                                <p:cTn id="580" nodeType="withEffect" fill="hold" presetClass="entr" presetID="10">
                                  <p:stCondLst>
                                    <p:cond delay="0"/>
                                  </p:stCondLst>
                                  <p:childTnLst>
                                    <p:set>
                                      <p:cBhvr>
                                        <p:cTn id="581" dur="1" fill="hold">
                                          <p:stCondLst>
                                            <p:cond delay="0"/>
                                          </p:stCondLst>
                                        </p:cTn>
                                        <p:tgtEl>
                                          <p:spTgt spid="763"/>
                                        </p:tgtEl>
                                        <p:attrNameLst>
                                          <p:attrName>style.visibility</p:attrName>
                                        </p:attrNameLst>
                                      </p:cBhvr>
                                      <p:to>
                                        <p:strVal val="visible"/>
                                      </p:to>
                                    </p:set>
                                    <p:animEffect filter="fade" transition="in">
                                      <p:cBhvr additive="repl">
                                        <p:cTn id="582" dur="500"/>
                                        <p:tgtEl>
                                          <p:spTgt spid="763"/>
                                        </p:tgtEl>
                                      </p:cBhvr>
                                    </p:animEffect>
                                  </p:childTnLst>
                                </p:cTn>
                              </p:par>
                              <p:par>
                                <p:cTn id="583" nodeType="withEffect" fill="hold" presetClass="entr" presetID="10">
                                  <p:stCondLst>
                                    <p:cond delay="0"/>
                                  </p:stCondLst>
                                  <p:childTnLst>
                                    <p:set>
                                      <p:cBhvr>
                                        <p:cTn id="584" dur="1" fill="hold">
                                          <p:stCondLst>
                                            <p:cond delay="0"/>
                                          </p:stCondLst>
                                        </p:cTn>
                                        <p:tgtEl>
                                          <p:spTgt spid="754">
                                            <p:txEl>
                                              <p:pRg st="0" end="45"/>
                                            </p:txEl>
                                          </p:spTgt>
                                        </p:tgtEl>
                                        <p:attrNameLst>
                                          <p:attrName>style.visibility</p:attrName>
                                        </p:attrNameLst>
                                      </p:cBhvr>
                                      <p:to>
                                        <p:strVal val="visible"/>
                                      </p:to>
                                    </p:set>
                                    <p:animEffect filter="fade" transition="in">
                                      <p:cBhvr additive="repl">
                                        <p:cTn id="585" dur="500"/>
                                        <p:tgtEl>
                                          <p:spTgt spid="754">
                                            <p:txEl>
                                              <p:pRg st="0" end="45"/>
                                            </p:txEl>
                                          </p:spTgt>
                                        </p:tgtEl>
                                      </p:cBhvr>
                                    </p:animEffect>
                                  </p:childTnLst>
                                </p:cTn>
                              </p:par>
                            </p:childTnLst>
                          </p:cTn>
                        </p:par>
                      </p:childTnLst>
                    </p:cTn>
                  </p:par>
                  <p:par>
                    <p:cTn id="586" fill="hold">
                      <p:stCondLst>
                        <p:cond delay="indefinite"/>
                      </p:stCondLst>
                      <p:childTnLst>
                        <p:par>
                          <p:cTn id="587" fill="hold">
                            <p:stCondLst>
                              <p:cond delay="0"/>
                            </p:stCondLst>
                            <p:childTnLst>
                              <p:par>
                                <p:cTn id="588" nodeType="clickEffect" fill="hold" presetClass="entr" presetID="10">
                                  <p:stCondLst>
                                    <p:cond delay="0"/>
                                  </p:stCondLst>
                                  <p:childTnLst>
                                    <p:set>
                                      <p:cBhvr>
                                        <p:cTn id="589" dur="1" fill="hold">
                                          <p:stCondLst>
                                            <p:cond delay="0"/>
                                          </p:stCondLst>
                                        </p:cTn>
                                        <p:tgtEl>
                                          <p:spTgt spid="-1"/>
                                        </p:tgtEl>
                                        <p:attrNameLst>
                                          <p:attrName>style.visibility</p:attrName>
                                        </p:attrNameLst>
                                      </p:cBhvr>
                                      <p:to>
                                        <p:strVal val="visible"/>
                                      </p:to>
                                    </p:set>
                                    <p:animEffect filter="fade" transition="in">
                                      <p:cBhvr additive="repl">
                                        <p:cTn id="590" dur="500"/>
                                        <p:tgtEl>
                                          <p:spTgt spid="-1"/>
                                        </p:tgtEl>
                                      </p:cBhvr>
                                    </p:animEffect>
                                  </p:childTnLst>
                                </p:cTn>
                              </p:par>
                            </p:childTnLst>
                          </p:cTn>
                        </p:par>
                      </p:childTnLst>
                    </p:cTn>
                  </p:par>
                  <p:par>
                    <p:cTn id="591" fill="hold">
                      <p:stCondLst>
                        <p:cond delay="indefinite"/>
                      </p:stCondLst>
                      <p:childTnLst>
                        <p:par>
                          <p:cTn id="592" fill="hold">
                            <p:stCondLst>
                              <p:cond delay="0"/>
                            </p:stCondLst>
                            <p:childTnLst>
                              <p:par>
                                <p:cTn id="593" nodeType="clickEffect" fill="hold" presetClass="entr" presetID="1">
                                  <p:stCondLst>
                                    <p:cond delay="0"/>
                                  </p:stCondLst>
                                  <p:childTnLst>
                                    <p:set>
                                      <p:cBhvr>
                                        <p:cTn id="594" dur="1" fill="hold">
                                          <p:stCondLst>
                                            <p:cond delay="0"/>
                                          </p:stCondLst>
                                        </p:cTn>
                                        <p:tgtEl>
                                          <p:spTgt spid="773"/>
                                        </p:tgtEl>
                                        <p:attrNameLst>
                                          <p:attrName>style.visibility</p:attrName>
                                        </p:attrNameLst>
                                      </p:cBhvr>
                                      <p:to>
                                        <p:strVal val="visible"/>
                                      </p:to>
                                    </p:set>
                                  </p:childTnLst>
                                </p:cTn>
                              </p:par>
                              <p:par>
                                <p:cTn id="595" nodeType="withEffect" fill="hold" presetClass="entr" presetID="1">
                                  <p:stCondLst>
                                    <p:cond delay="0"/>
                                  </p:stCondLst>
                                  <p:childTnLst>
                                    <p:set>
                                      <p:cBhvr>
                                        <p:cTn id="596" dur="1" fill="hold">
                                          <p:stCondLst>
                                            <p:cond delay="0"/>
                                          </p:stCondLst>
                                        </p:cTn>
                                        <p:tgtEl>
                                          <p:spTgt spid="760"/>
                                        </p:tgtEl>
                                        <p:attrNameLst>
                                          <p:attrName>style.visibility</p:attrName>
                                        </p:attrNameLst>
                                      </p:cBhvr>
                                      <p:to>
                                        <p:strVal val="visible"/>
                                      </p:to>
                                    </p:set>
                                  </p:childTnLst>
                                </p:cTn>
                              </p:par>
                              <p:par>
                                <p:cTn id="597" nodeType="withEffect" fill="hold" presetClass="entr" presetID="10">
                                  <p:stCondLst>
                                    <p:cond delay="0"/>
                                  </p:stCondLst>
                                  <p:childTnLst>
                                    <p:set>
                                      <p:cBhvr>
                                        <p:cTn id="598" dur="1" fill="hold">
                                          <p:stCondLst>
                                            <p:cond delay="0"/>
                                          </p:stCondLst>
                                        </p:cTn>
                                        <p:tgtEl>
                                          <p:spTgt spid="-1"/>
                                        </p:tgtEl>
                                        <p:attrNameLst>
                                          <p:attrName>style.visibility</p:attrName>
                                        </p:attrNameLst>
                                      </p:cBhvr>
                                      <p:to>
                                        <p:strVal val="visible"/>
                                      </p:to>
                                    </p:set>
                                    <p:animEffect filter="fade" transition="in">
                                      <p:cBhvr additive="repl">
                                        <p:cTn id="599" dur="500"/>
                                        <p:tgtEl>
                                          <p:spTgt spid="-1"/>
                                        </p:tgtEl>
                                      </p:cBhvr>
                                    </p:animEffect>
                                  </p:childTnLst>
                                </p:cTn>
                              </p:par>
                            </p:childTnLst>
                          </p:cTn>
                        </p:par>
                      </p:childTnLst>
                    </p:cTn>
                  </p:par>
                  <p:par>
                    <p:cTn id="600" fill="hold">
                      <p:stCondLst>
                        <p:cond delay="indefinite"/>
                      </p:stCondLst>
                      <p:childTnLst>
                        <p:par>
                          <p:cTn id="601" fill="hold">
                            <p:stCondLst>
                              <p:cond delay="0"/>
                            </p:stCondLst>
                            <p:childTnLst>
                              <p:par>
                                <p:cTn id="602" nodeType="clickEffect" fill="hold" presetClass="entr" presetID="10">
                                  <p:stCondLst>
                                    <p:cond delay="0"/>
                                  </p:stCondLst>
                                  <p:childTnLst>
                                    <p:set>
                                      <p:cBhvr>
                                        <p:cTn id="603" dur="1" fill="hold">
                                          <p:stCondLst>
                                            <p:cond delay="0"/>
                                          </p:stCondLst>
                                        </p:cTn>
                                        <p:tgtEl>
                                          <p:spTgt spid="761"/>
                                        </p:tgtEl>
                                        <p:attrNameLst>
                                          <p:attrName>style.visibility</p:attrName>
                                        </p:attrNameLst>
                                      </p:cBhvr>
                                      <p:to>
                                        <p:strVal val="visible"/>
                                      </p:to>
                                    </p:set>
                                    <p:animEffect filter="fade" transition="in">
                                      <p:cBhvr additive="repl">
                                        <p:cTn id="604" dur="500"/>
                                        <p:tgtEl>
                                          <p:spTgt spid="761"/>
                                        </p:tgtEl>
                                      </p:cBhvr>
                                    </p:animEffect>
                                  </p:childTnLst>
                                </p:cTn>
                              </p:par>
                            </p:childTnLst>
                          </p:cTn>
                        </p:par>
                      </p:childTnLst>
                    </p:cTn>
                  </p:par>
                  <p:par>
                    <p:cTn id="605" fill="hold">
                      <p:stCondLst>
                        <p:cond delay="indefinite"/>
                      </p:stCondLst>
                      <p:childTnLst>
                        <p:par>
                          <p:cTn id="606" fill="hold">
                            <p:stCondLst>
                              <p:cond delay="0"/>
                            </p:stCondLst>
                            <p:childTnLst>
                              <p:par>
                                <p:cTn id="607" nodeType="clickEffect" fill="hold" presetClass="entr" presetID="10">
                                  <p:stCondLst>
                                    <p:cond delay="0"/>
                                  </p:stCondLst>
                                  <p:childTnLst>
                                    <p:set>
                                      <p:cBhvr>
                                        <p:cTn id="608" dur="1" fill="hold">
                                          <p:stCondLst>
                                            <p:cond delay="0"/>
                                          </p:stCondLst>
                                        </p:cTn>
                                        <p:tgtEl>
                                          <p:spTgt spid="775"/>
                                        </p:tgtEl>
                                        <p:attrNameLst>
                                          <p:attrName>style.visibility</p:attrName>
                                        </p:attrNameLst>
                                      </p:cBhvr>
                                      <p:to>
                                        <p:strVal val="visible"/>
                                      </p:to>
                                    </p:set>
                                    <p:animEffect filter="fade" transition="in">
                                      <p:cBhvr additive="repl">
                                        <p:cTn id="609" dur="500"/>
                                        <p:tgtEl>
                                          <p:spTgt spid="775"/>
                                        </p:tgtEl>
                                      </p:cBhvr>
                                    </p:animEffect>
                                  </p:childTnLst>
                                </p:cTn>
                              </p:par>
                            </p:childTnLst>
                          </p:cTn>
                        </p:par>
                      </p:childTnLst>
                    </p:cTn>
                  </p:par>
                  <p:par>
                    <p:cTn id="610" fill="hold">
                      <p:stCondLst>
                        <p:cond delay="indefinite"/>
                      </p:stCondLst>
                      <p:childTnLst>
                        <p:par>
                          <p:cTn id="611" fill="hold">
                            <p:stCondLst>
                              <p:cond delay="0"/>
                            </p:stCondLst>
                            <p:childTnLst>
                              <p:par>
                                <p:cTn id="612" nodeType="clickEffect" fill="hold" presetClass="entr" presetID="10">
                                  <p:stCondLst>
                                    <p:cond delay="0"/>
                                  </p:stCondLst>
                                  <p:childTnLst>
                                    <p:set>
                                      <p:cBhvr>
                                        <p:cTn id="613" dur="1" fill="hold">
                                          <p:stCondLst>
                                            <p:cond delay="0"/>
                                          </p:stCondLst>
                                        </p:cTn>
                                        <p:tgtEl>
                                          <p:spTgt spid="776"/>
                                        </p:tgtEl>
                                        <p:attrNameLst>
                                          <p:attrName>style.visibility</p:attrName>
                                        </p:attrNameLst>
                                      </p:cBhvr>
                                      <p:to>
                                        <p:strVal val="visible"/>
                                      </p:to>
                                    </p:set>
                                    <p:animEffect filter="fade" transition="in">
                                      <p:cBhvr additive="repl">
                                        <p:cTn id="614" dur="500"/>
                                        <p:tgtEl>
                                          <p:spTgt spid="776"/>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2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779" name="TextShape 1"/>
          <p:cNvSpPr txBox="1"/>
          <p:nvPr/>
        </p:nvSpPr>
        <p:spPr>
          <a:xfrm>
            <a:off x="457200" y="457200"/>
            <a:ext cx="8229240" cy="1142640"/>
          </a:xfrm>
          <a:prstGeom prst="rect">
            <a:avLst/>
          </a:prstGeom>
        </p:spPr>
        <p:txBody>
          <a:bodyPr lIns="90000" rIns="90000" tIns="45000" bIns="91440" anchor="b"/>
          <a:p>
            <a:pPr>
              <a:lnSpc>
                <a:spcPct val="100000"/>
              </a:lnSpc>
            </a:pPr>
            <a:r>
              <a:rPr lang="en-US" sz="4000">
                <a:solidFill>
                  <a:srgbClr val="696464"/>
                </a:solidFill>
                <a:latin typeface="Franklin Gothic Book"/>
              </a:rPr>
              <a:t>Regular Trees (degree=2) </a:t>
            </a:r>
            <a:endParaRPr/>
          </a:p>
        </p:txBody>
      </p:sp>
      <p:sp>
        <p:nvSpPr>
          <p:cNvPr id="780" name="CustomShape 2"/>
          <p:cNvSpPr/>
          <p:nvPr/>
        </p:nvSpPr>
        <p:spPr>
          <a:xfrm>
            <a:off x="4361400" y="1981080"/>
            <a:ext cx="434880" cy="380520"/>
          </a:xfrm>
          <a:prstGeom prst="ellipse">
            <a:avLst/>
          </a:prstGeom>
          <a:solidFill>
            <a:srgbClr val="ff0000"/>
          </a:solidFill>
          <a:ln w="28440">
            <a:solidFill>
              <a:srgbClr val="000000"/>
            </a:solidFill>
            <a:round/>
          </a:ln>
        </p:spPr>
      </p:sp>
      <p:sp>
        <p:nvSpPr>
          <p:cNvPr id="781" name="CustomShape 3"/>
          <p:cNvSpPr/>
          <p:nvPr/>
        </p:nvSpPr>
        <p:spPr>
          <a:xfrm>
            <a:off x="5932440" y="1981080"/>
            <a:ext cx="434880" cy="380520"/>
          </a:xfrm>
          <a:prstGeom prst="ellipse">
            <a:avLst/>
          </a:prstGeom>
          <a:solidFill>
            <a:srgbClr val="ff0000"/>
          </a:solidFill>
          <a:ln w="28440">
            <a:solidFill>
              <a:srgbClr val="000000"/>
            </a:solidFill>
            <a:round/>
          </a:ln>
        </p:spPr>
      </p:sp>
      <p:sp>
        <p:nvSpPr>
          <p:cNvPr id="782" name="CustomShape 4"/>
          <p:cNvSpPr/>
          <p:nvPr/>
        </p:nvSpPr>
        <p:spPr>
          <a:xfrm>
            <a:off x="2790360" y="1981080"/>
            <a:ext cx="434880" cy="380520"/>
          </a:xfrm>
          <a:prstGeom prst="ellipse">
            <a:avLst/>
          </a:prstGeom>
          <a:solidFill>
            <a:srgbClr val="ff0000"/>
          </a:solidFill>
          <a:ln w="28440">
            <a:solidFill>
              <a:srgbClr val="000000"/>
            </a:solidFill>
            <a:round/>
          </a:ln>
        </p:spPr>
      </p:sp>
      <p:sp>
        <p:nvSpPr>
          <p:cNvPr id="783" name="CustomShape 5"/>
          <p:cNvSpPr/>
          <p:nvPr/>
        </p:nvSpPr>
        <p:spPr>
          <a:xfrm>
            <a:off x="6717960" y="1981080"/>
            <a:ext cx="434880" cy="380520"/>
          </a:xfrm>
          <a:prstGeom prst="ellipse">
            <a:avLst/>
          </a:prstGeom>
          <a:solidFill>
            <a:srgbClr val="ff0000"/>
          </a:solidFill>
          <a:ln w="28440">
            <a:solidFill>
              <a:srgbClr val="000000"/>
            </a:solidFill>
            <a:round/>
          </a:ln>
        </p:spPr>
      </p:sp>
      <p:sp>
        <p:nvSpPr>
          <p:cNvPr id="784" name="CustomShape 6"/>
          <p:cNvSpPr/>
          <p:nvPr/>
        </p:nvSpPr>
        <p:spPr>
          <a:xfrm>
            <a:off x="7503480" y="1981080"/>
            <a:ext cx="434880" cy="380520"/>
          </a:xfrm>
          <a:prstGeom prst="ellipse">
            <a:avLst/>
          </a:prstGeom>
          <a:solidFill>
            <a:srgbClr val="ff0000"/>
          </a:solidFill>
          <a:ln w="28440">
            <a:solidFill>
              <a:srgbClr val="000000"/>
            </a:solidFill>
            <a:round/>
          </a:ln>
        </p:spPr>
      </p:sp>
      <p:sp>
        <p:nvSpPr>
          <p:cNvPr id="785" name="CustomShape 7"/>
          <p:cNvSpPr/>
          <p:nvPr/>
        </p:nvSpPr>
        <p:spPr>
          <a:xfrm>
            <a:off x="5146920" y="1981080"/>
            <a:ext cx="434880" cy="380520"/>
          </a:xfrm>
          <a:prstGeom prst="ellipse">
            <a:avLst/>
          </a:prstGeom>
          <a:solidFill>
            <a:srgbClr val="ff0000"/>
          </a:solidFill>
          <a:ln w="28440">
            <a:solidFill>
              <a:srgbClr val="000000"/>
            </a:solidFill>
            <a:round/>
          </a:ln>
        </p:spPr>
      </p:sp>
      <p:sp>
        <p:nvSpPr>
          <p:cNvPr id="786" name="CustomShape 8"/>
          <p:cNvSpPr/>
          <p:nvPr/>
        </p:nvSpPr>
        <p:spPr>
          <a:xfrm>
            <a:off x="2004840" y="1981080"/>
            <a:ext cx="434880" cy="380520"/>
          </a:xfrm>
          <a:prstGeom prst="ellipse">
            <a:avLst/>
          </a:prstGeom>
          <a:solidFill>
            <a:srgbClr val="ff0000"/>
          </a:solidFill>
          <a:ln w="28440">
            <a:solidFill>
              <a:srgbClr val="000000"/>
            </a:solidFill>
            <a:round/>
          </a:ln>
        </p:spPr>
      </p:sp>
      <p:sp>
        <p:nvSpPr>
          <p:cNvPr id="787" name="CustomShape 9"/>
          <p:cNvSpPr/>
          <p:nvPr/>
        </p:nvSpPr>
        <p:spPr>
          <a:xfrm>
            <a:off x="3575880" y="1981080"/>
            <a:ext cx="434880" cy="380520"/>
          </a:xfrm>
          <a:prstGeom prst="ellipse">
            <a:avLst/>
          </a:prstGeom>
          <a:solidFill>
            <a:srgbClr val="ff0000"/>
          </a:solidFill>
          <a:ln w="28440">
            <a:solidFill>
              <a:srgbClr val="000000"/>
            </a:solidFill>
            <a:round/>
          </a:ln>
        </p:spPr>
      </p:sp>
      <p:sp>
        <p:nvSpPr>
          <p:cNvPr id="788" name="CustomShape 10"/>
          <p:cNvSpPr/>
          <p:nvPr/>
        </p:nvSpPr>
        <p:spPr>
          <a:xfrm>
            <a:off x="1219320" y="1981080"/>
            <a:ext cx="434880" cy="380520"/>
          </a:xfrm>
          <a:prstGeom prst="ellipse">
            <a:avLst/>
          </a:prstGeom>
          <a:solidFill>
            <a:srgbClr val="ff0000"/>
          </a:solidFill>
          <a:ln w="28440">
            <a:solidFill>
              <a:srgbClr val="000000"/>
            </a:solidFill>
            <a:round/>
          </a:ln>
        </p:spPr>
      </p:sp>
      <p:sp>
        <p:nvSpPr>
          <p:cNvPr id="789" name="Line 11"/>
          <p:cNvSpPr/>
          <p:nvPr/>
        </p:nvSpPr>
        <p:spPr>
          <a:xfrm>
            <a:off x="1654200" y="2171520"/>
            <a:ext cx="350280" cy="0"/>
          </a:xfrm>
          <a:prstGeom prst="line">
            <a:avLst/>
          </a:prstGeom>
          <a:ln w="28440">
            <a:solidFill>
              <a:srgbClr val="000000"/>
            </a:solidFill>
            <a:round/>
          </a:ln>
        </p:spPr>
      </p:sp>
      <p:sp>
        <p:nvSpPr>
          <p:cNvPr id="790" name="Line 12"/>
          <p:cNvSpPr/>
          <p:nvPr/>
        </p:nvSpPr>
        <p:spPr>
          <a:xfrm>
            <a:off x="2439720" y="2171520"/>
            <a:ext cx="350280" cy="0"/>
          </a:xfrm>
          <a:prstGeom prst="line">
            <a:avLst/>
          </a:prstGeom>
          <a:ln w="28440">
            <a:solidFill>
              <a:srgbClr val="000000"/>
            </a:solidFill>
            <a:round/>
          </a:ln>
        </p:spPr>
      </p:sp>
      <p:sp>
        <p:nvSpPr>
          <p:cNvPr id="791" name="Line 13"/>
          <p:cNvSpPr/>
          <p:nvPr/>
        </p:nvSpPr>
        <p:spPr>
          <a:xfrm>
            <a:off x="3225240" y="2171520"/>
            <a:ext cx="350280" cy="0"/>
          </a:xfrm>
          <a:prstGeom prst="line">
            <a:avLst/>
          </a:prstGeom>
          <a:ln w="28440">
            <a:solidFill>
              <a:srgbClr val="000000"/>
            </a:solidFill>
            <a:round/>
          </a:ln>
        </p:spPr>
      </p:sp>
      <p:sp>
        <p:nvSpPr>
          <p:cNvPr id="792" name="Line 14"/>
          <p:cNvSpPr/>
          <p:nvPr/>
        </p:nvSpPr>
        <p:spPr>
          <a:xfrm>
            <a:off x="4010760" y="2171520"/>
            <a:ext cx="350280" cy="0"/>
          </a:xfrm>
          <a:prstGeom prst="line">
            <a:avLst/>
          </a:prstGeom>
          <a:ln w="28440">
            <a:solidFill>
              <a:srgbClr val="000000"/>
            </a:solidFill>
            <a:round/>
          </a:ln>
        </p:spPr>
      </p:sp>
      <p:sp>
        <p:nvSpPr>
          <p:cNvPr id="793" name="Line 15"/>
          <p:cNvSpPr/>
          <p:nvPr/>
        </p:nvSpPr>
        <p:spPr>
          <a:xfrm>
            <a:off x="4796280" y="2171520"/>
            <a:ext cx="350280" cy="0"/>
          </a:xfrm>
          <a:prstGeom prst="line">
            <a:avLst/>
          </a:prstGeom>
          <a:ln w="28440">
            <a:solidFill>
              <a:srgbClr val="000000"/>
            </a:solidFill>
            <a:round/>
          </a:ln>
        </p:spPr>
      </p:sp>
      <p:sp>
        <p:nvSpPr>
          <p:cNvPr id="794" name="Line 16"/>
          <p:cNvSpPr/>
          <p:nvPr/>
        </p:nvSpPr>
        <p:spPr>
          <a:xfrm>
            <a:off x="5581800" y="2171520"/>
            <a:ext cx="350280" cy="0"/>
          </a:xfrm>
          <a:prstGeom prst="line">
            <a:avLst/>
          </a:prstGeom>
          <a:ln w="28440">
            <a:solidFill>
              <a:srgbClr val="000000"/>
            </a:solidFill>
            <a:round/>
          </a:ln>
        </p:spPr>
      </p:sp>
      <p:sp>
        <p:nvSpPr>
          <p:cNvPr id="795" name="Line 17"/>
          <p:cNvSpPr/>
          <p:nvPr/>
        </p:nvSpPr>
        <p:spPr>
          <a:xfrm>
            <a:off x="6367320" y="2171520"/>
            <a:ext cx="350280" cy="0"/>
          </a:xfrm>
          <a:prstGeom prst="line">
            <a:avLst/>
          </a:prstGeom>
          <a:ln w="28440">
            <a:solidFill>
              <a:srgbClr val="000000"/>
            </a:solidFill>
            <a:round/>
          </a:ln>
        </p:spPr>
      </p:sp>
      <p:sp>
        <p:nvSpPr>
          <p:cNvPr id="796" name="Line 18"/>
          <p:cNvSpPr/>
          <p:nvPr/>
        </p:nvSpPr>
        <p:spPr>
          <a:xfrm>
            <a:off x="7152840" y="2171520"/>
            <a:ext cx="350280" cy="0"/>
          </a:xfrm>
          <a:prstGeom prst="line">
            <a:avLst/>
          </a:prstGeom>
          <a:ln w="28440">
            <a:solidFill>
              <a:srgbClr val="000000"/>
            </a:solidFill>
            <a:round/>
          </a:ln>
        </p:spPr>
      </p:sp>
      <p:sp>
        <p:nvSpPr>
          <p:cNvPr id="797" name="CustomShape 19"/>
          <p:cNvSpPr/>
          <p:nvPr/>
        </p:nvSpPr>
        <p:spPr>
          <a:xfrm>
            <a:off x="4800600" y="2438280"/>
            <a:ext cx="1220400" cy="380520"/>
          </a:xfrm>
          <a:prstGeom prst="rightArrow">
            <a:avLst>
              <a:gd name="adj1" fmla="val 50000"/>
              <a:gd name="adj2" fmla="val 50000"/>
            </a:avLst>
          </a:prstGeom>
          <a:solidFill>
            <a:srgbClr val="000000"/>
          </a:solidFill>
          <a:ln w="12600">
            <a:solidFill>
              <a:srgbClr val="000000"/>
            </a:solidFill>
            <a:round/>
          </a:ln>
        </p:spPr>
      </p:sp>
      <p:sp>
        <p:nvSpPr>
          <p:cNvPr id="798" name="CustomShape 20"/>
          <p:cNvSpPr/>
          <p:nvPr/>
        </p:nvSpPr>
        <p:spPr>
          <a:xfrm flipH="1">
            <a:off x="3211560" y="2438280"/>
            <a:ext cx="1130760" cy="380520"/>
          </a:xfrm>
          <a:prstGeom prst="rightArrow">
            <a:avLst>
              <a:gd name="adj1" fmla="val 50000"/>
              <a:gd name="adj2" fmla="val 50000"/>
            </a:avLst>
          </a:prstGeom>
          <a:solidFill>
            <a:srgbClr val="000000"/>
          </a:solidFill>
          <a:ln w="12600">
            <a:solidFill>
              <a:srgbClr val="000000"/>
            </a:solidFill>
            <a:round/>
          </a:ln>
        </p:spPr>
      </p:sp>
      <p:sp>
        <p:nvSpPr>
          <p:cNvPr id="799" name="CustomShape 21"/>
          <p:cNvSpPr/>
          <p:nvPr/>
        </p:nvSpPr>
        <p:spPr>
          <a:xfrm>
            <a:off x="380880" y="3352680"/>
            <a:ext cx="8457840" cy="1980720"/>
          </a:xfrm>
          <a:prstGeom prst="rect">
            <a:avLst/>
          </a:prstGeom>
          <a:solidFill>
            <a:srgbClr val="ffffff"/>
          </a:solidFill>
          <a:ln w="12600">
            <a:solidFill>
              <a:srgbClr val="000000"/>
            </a:solidFill>
            <a:round/>
          </a:ln>
        </p:spPr>
      </p:sp>
      <p:sp>
        <p:nvSpPr>
          <p:cNvPr id="800" name="CustomShape 22"/>
          <p:cNvSpPr/>
          <p:nvPr/>
        </p:nvSpPr>
        <p:spPr>
          <a:xfrm>
            <a:off x="380880" y="3505320"/>
            <a:ext cx="8610120" cy="734760"/>
          </a:xfrm>
          <a:prstGeom prst="rect">
            <a:avLst/>
          </a:prstGeom>
          <a:noFill/>
          <a:ln w="9360">
            <a:noFill/>
          </a:ln>
        </p:spPr>
        <p:txBody>
          <a:bodyPr lIns="90000" rIns="90000" tIns="45000" bIns="45000"/>
          <a:p>
            <a:pPr>
              <a:lnSpc>
                <a:spcPct val="80000"/>
              </a:lnSpc>
            </a:pPr>
            <a:r>
              <a:rPr b="1" lang="fr-FR" sz="2400">
                <a:solidFill>
                  <a:srgbClr val="000000"/>
                </a:solidFill>
                <a:latin typeface="Perpetua"/>
              </a:rPr>
              <a:t>    </a:t>
            </a:r>
            <a:r>
              <a:rPr b="1" lang="fr-FR" sz="2400">
                <a:solidFill>
                  <a:srgbClr val="000000"/>
                </a:solidFill>
                <a:latin typeface="Perpetua"/>
              </a:rPr>
              <a:t>Proposition [Shah-Zaman, 2010]:</a:t>
            </a:r>
            <a:r>
              <a:rPr lang="fr-FR" sz="2400">
                <a:solidFill>
                  <a:srgbClr val="000000"/>
                </a:solidFill>
                <a:latin typeface="Perpetua"/>
              </a:rPr>
              <a:t> Let a rumor spread for a time </a:t>
            </a:r>
            <a:r>
              <a:rPr i="1" lang="fr-FR" sz="2400">
                <a:solidFill>
                  <a:srgbClr val="000000"/>
                </a:solidFill>
                <a:latin typeface="Perpetua"/>
              </a:rPr>
              <a:t>t</a:t>
            </a:r>
            <a:r>
              <a:rPr lang="fr-FR" sz="2400">
                <a:solidFill>
                  <a:srgbClr val="000000"/>
                </a:solidFill>
                <a:latin typeface="Perpetua"/>
              </a:rPr>
              <a:t> on a regular tree with degree </a:t>
            </a:r>
            <a:r>
              <a:rPr b="1" lang="fr-FR" sz="2400">
                <a:solidFill>
                  <a:srgbClr val="000000"/>
                </a:solidFill>
                <a:latin typeface="Perpetua"/>
              </a:rPr>
              <a:t>d=2 </a:t>
            </a:r>
            <a:r>
              <a:rPr lang="fr-FR" sz="2400">
                <a:solidFill>
                  <a:srgbClr val="000000"/>
                </a:solidFill>
                <a:latin typeface="Perpetua"/>
              </a:rPr>
              <a:t>as per the SI model with exponential (or arbitrary) spreading time (with non-trivial variance).  Then, </a:t>
            </a:r>
            <a:endParaRPr/>
          </a:p>
        </p:txBody>
      </p:sp>
      <p:sp>
        <p:nvSpPr>
          <p:cNvPr id="801" name="CustomShape 23"/>
          <p:cNvSpPr/>
          <p:nvPr/>
        </p:nvSpPr>
        <p:spPr>
          <a:xfrm>
            <a:off x="3332880" y="2819520"/>
            <a:ext cx="2377080" cy="364680"/>
          </a:xfrm>
          <a:prstGeom prst="rect">
            <a:avLst/>
          </a:prstGeom>
          <a:noFill/>
          <a:ln>
            <a:noFill/>
          </a:ln>
        </p:spPr>
        <p:txBody>
          <a:bodyPr wrap="none" lIns="90000" rIns="90000" tIns="45000" bIns="45000"/>
          <a:p>
            <a:pPr>
              <a:lnSpc>
                <a:spcPct val="100000"/>
              </a:lnSpc>
            </a:pPr>
            <a:r>
              <a:rPr lang="fr-FR">
                <a:solidFill>
                  <a:srgbClr val="000000"/>
                </a:solidFill>
                <a:latin typeface="Perpetua"/>
              </a:rPr>
              <a:t>Balanced sub-trees</a:t>
            </a:r>
            <a:endParaRPr/>
          </a:p>
        </p:txBody>
      </p:sp>
      <p:sp>
        <p:nvSpPr>
          <p:cNvPr id="802" name="TextShape 24"/>
          <p:cNvSpPr txBox="1"/>
          <p:nvPr/>
        </p:nvSpPr>
        <p:spPr>
          <a:xfrm>
            <a:off x="914400" y="5562720"/>
            <a:ext cx="7772040" cy="1218960"/>
          </a:xfrm>
          <a:prstGeom prst="rect">
            <a:avLst/>
          </a:prstGeom>
        </p:spPr>
        <p:txBody>
          <a:bodyPr lIns="90000" rIns="90000" tIns="45000" bIns="45000"/>
          <a:p>
            <a:pPr>
              <a:lnSpc>
                <a:spcPct val="100000"/>
              </a:lnSpc>
              <a:buSzPct val="85000"/>
              <a:buFont typeface="Wingdings 2" charset="2"/>
              <a:buChar char=""/>
            </a:pPr>
            <a:r>
              <a:rPr lang="en-US" sz="2600">
                <a:solidFill>
                  <a:srgbClr val="000000"/>
                </a:solidFill>
                <a:latin typeface="Perpetua"/>
              </a:rPr>
              <a:t>That is, line graphs are hopeless</a:t>
            </a:r>
            <a:endParaRPr/>
          </a:p>
          <a:p>
            <a:pPr lvl="1">
              <a:lnSpc>
                <a:spcPct val="100000"/>
              </a:lnSpc>
              <a:buSzPct val="85000"/>
              <a:buFont typeface="Wingdings 2" charset="2"/>
              <a:buChar char=""/>
            </a:pPr>
            <a:r>
              <a:rPr lang="en-US" sz="2400">
                <a:solidFill>
                  <a:srgbClr val="000000"/>
                </a:solidFill>
                <a:latin typeface="Perpetua"/>
              </a:rPr>
              <a:t>What about a generic tree ? </a:t>
            </a:r>
            <a:endParaRPr/>
          </a:p>
        </p:txBody>
      </p:sp>
      <p:pic>
        <p:nvPicPr>
          <p:cNvPr id="803" name="" descr=""/>
          <p:cNvPicPr/>
          <p:nvPr/>
        </p:nvPicPr>
        <p:blipFill>
          <a:blip r:embed="rId1"/>
          <a:stretch>
            <a:fillRect/>
          </a:stretch>
        </p:blipFill>
        <p:spPr>
          <a:xfrm>
            <a:off x="1066680" y="4584600"/>
            <a:ext cx="7086600" cy="609480"/>
          </a:xfrm>
          <a:prstGeom prst="rect">
            <a:avLst/>
          </a:prstGeom>
          <a:ln>
            <a:noFill/>
          </a:ln>
        </p:spPr>
      </p:pic>
    </p:spTree>
  </p:cSld>
  <p:timing>
    <p:tnLst>
      <p:par>
        <p:cTn id="615" dur="indefinite" restart="never" nodeType="tmRoot">
          <p:childTnLst>
            <p:seq>
              <p:cTn id="616" dur="indefinite" nodeType="mainSeq">
                <p:childTnLst>
                  <p:par>
                    <p:cTn id="617" fill="hold">
                      <p:stCondLst>
                        <p:cond delay="indefinite"/>
                      </p:stCondLst>
                      <p:childTnLst>
                        <p:par>
                          <p:cTn id="618" fill="hold">
                            <p:stCondLst>
                              <p:cond delay="0"/>
                            </p:stCondLst>
                            <p:childTnLst>
                              <p:par>
                                <p:cTn id="619" nodeType="clickEffect" fill="hold" presetClass="emph" presetID="1" presetSubtype="2">
                                  <p:stCondLst>
                                    <p:cond delay="0"/>
                                  </p:stCondLst>
                                  <p:childTnLst>
                                    <p:set>
                                      <p:cBhvr>
                                        <p:cTn id="620" dur="500" fill="hold"/>
                                        <p:tgtEl>
                                          <p:spTgt spid="780"/>
                                        </p:tgtEl>
                                        <p:attrNameLst>
                                          <p:attrName/>
                                        </p:attrNameLst>
                                      </p:cBhvr>
                                      <p:to/>
                                    </p:set>
                                    <p:set>
                                      <p:cBhvr>
                                        <p:cTn id="621" dur="500" fill="hold"/>
                                        <p:tgtEl>
                                          <p:spTgt spid="780"/>
                                        </p:tgtEl>
                                      </p:cBhvr>
                                      <p:to/>
                                    </p:set>
                                  </p:childTnLst>
                                </p:cTn>
                              </p:par>
                              <p:par>
                                <p:cTn id="622" nodeType="withEffect" fill="hold" presetClass="entr" presetID="10">
                                  <p:stCondLst>
                                    <p:cond delay="0"/>
                                  </p:stCondLst>
                                  <p:childTnLst>
                                    <p:set>
                                      <p:cBhvr>
                                        <p:cTn id="623" dur="1" fill="hold">
                                          <p:stCondLst>
                                            <p:cond delay="0"/>
                                          </p:stCondLst>
                                        </p:cTn>
                                        <p:tgtEl>
                                          <p:spTgt spid="798"/>
                                        </p:tgtEl>
                                        <p:attrNameLst>
                                          <p:attrName>style.visibility</p:attrName>
                                        </p:attrNameLst>
                                      </p:cBhvr>
                                      <p:to>
                                        <p:strVal val="visible"/>
                                      </p:to>
                                    </p:set>
                                    <p:animEffect filter="fade" transition="in">
                                      <p:cBhvr additive="repl">
                                        <p:cTn id="624" dur="500"/>
                                        <p:tgtEl>
                                          <p:spTgt spid="798"/>
                                        </p:tgtEl>
                                      </p:cBhvr>
                                    </p:animEffect>
                                  </p:childTnLst>
                                </p:cTn>
                              </p:par>
                              <p:par>
                                <p:cTn id="625" nodeType="withEffect" fill="hold" presetClass="entr" presetID="10">
                                  <p:stCondLst>
                                    <p:cond delay="0"/>
                                  </p:stCondLst>
                                  <p:childTnLst>
                                    <p:set>
                                      <p:cBhvr>
                                        <p:cTn id="626" dur="1" fill="hold">
                                          <p:stCondLst>
                                            <p:cond delay="0"/>
                                          </p:stCondLst>
                                        </p:cTn>
                                        <p:tgtEl>
                                          <p:spTgt spid="797"/>
                                        </p:tgtEl>
                                        <p:attrNameLst>
                                          <p:attrName>style.visibility</p:attrName>
                                        </p:attrNameLst>
                                      </p:cBhvr>
                                      <p:to>
                                        <p:strVal val="visible"/>
                                      </p:to>
                                    </p:set>
                                    <p:animEffect filter="fade" transition="in">
                                      <p:cBhvr additive="repl">
                                        <p:cTn id="627" dur="500"/>
                                        <p:tgtEl>
                                          <p:spTgt spid="797"/>
                                        </p:tgtEl>
                                      </p:cBhvr>
                                    </p:animEffect>
                                  </p:childTnLst>
                                </p:cTn>
                              </p:par>
                              <p:par>
                                <p:cTn id="628" nodeType="withEffect" fill="hold" presetClass="entr" presetID="10">
                                  <p:stCondLst>
                                    <p:cond delay="0"/>
                                  </p:stCondLst>
                                  <p:childTnLst>
                                    <p:set>
                                      <p:cBhvr>
                                        <p:cTn id="629" dur="1" fill="hold">
                                          <p:stCondLst>
                                            <p:cond delay="0"/>
                                          </p:stCondLst>
                                        </p:cTn>
                                        <p:tgtEl>
                                          <p:spTgt spid="801"/>
                                        </p:tgtEl>
                                        <p:attrNameLst>
                                          <p:attrName>style.visibility</p:attrName>
                                        </p:attrNameLst>
                                      </p:cBhvr>
                                      <p:to>
                                        <p:strVal val="visible"/>
                                      </p:to>
                                    </p:set>
                                    <p:animEffect filter="fade" transition="in">
                                      <p:cBhvr additive="repl">
                                        <p:cTn id="630" dur="500"/>
                                        <p:tgtEl>
                                          <p:spTgt spid="801"/>
                                        </p:tgtEl>
                                      </p:cBhvr>
                                    </p:animEffect>
                                  </p:childTnLst>
                                </p:cTn>
                              </p:par>
                            </p:childTnLst>
                          </p:cTn>
                        </p:par>
                      </p:childTnLst>
                    </p:cTn>
                  </p:par>
                  <p:par>
                    <p:cTn id="631" fill="hold">
                      <p:stCondLst>
                        <p:cond delay="indefinite"/>
                      </p:stCondLst>
                      <p:childTnLst>
                        <p:par>
                          <p:cTn id="632" fill="hold">
                            <p:stCondLst>
                              <p:cond delay="0"/>
                            </p:stCondLst>
                            <p:childTnLst>
                              <p:par>
                                <p:cTn id="633" nodeType="clickEffect" fill="hold" presetClass="entr" presetID="10">
                                  <p:stCondLst>
                                    <p:cond delay="0"/>
                                  </p:stCondLst>
                                  <p:childTnLst>
                                    <p:set>
                                      <p:cBhvr>
                                        <p:cTn id="634" dur="1" fill="hold">
                                          <p:stCondLst>
                                            <p:cond delay="0"/>
                                          </p:stCondLst>
                                        </p:cTn>
                                        <p:tgtEl>
                                          <p:spTgt spid="-1"/>
                                        </p:tgtEl>
                                        <p:attrNameLst>
                                          <p:attrName>style.visibility</p:attrName>
                                        </p:attrNameLst>
                                      </p:cBhvr>
                                      <p:to>
                                        <p:strVal val="visible"/>
                                      </p:to>
                                    </p:set>
                                    <p:animEffect filter="fade" transition="in">
                                      <p:cBhvr additive="repl">
                                        <p:cTn id="635" dur="500"/>
                                        <p:tgtEl>
                                          <p:spTgt spid="-1"/>
                                        </p:tgtEl>
                                      </p:cBhvr>
                                    </p:animEffect>
                                  </p:childTnLst>
                                </p:cTn>
                              </p:par>
                            </p:childTnLst>
                          </p:cTn>
                        </p:par>
                      </p:childTnLst>
                    </p:cTn>
                  </p:par>
                  <p:par>
                    <p:cTn id="636" fill="hold">
                      <p:stCondLst>
                        <p:cond delay="indefinite"/>
                      </p:stCondLst>
                      <p:childTnLst>
                        <p:par>
                          <p:cTn id="637" fill="hold">
                            <p:stCondLst>
                              <p:cond delay="0"/>
                            </p:stCondLst>
                            <p:childTnLst>
                              <p:par>
                                <p:cTn id="638" nodeType="clickEffect" fill="hold" presetClass="entr" presetID="10">
                                  <p:stCondLst>
                                    <p:cond delay="0"/>
                                  </p:stCondLst>
                                  <p:childTnLst>
                                    <p:set>
                                      <p:cBhvr>
                                        <p:cTn id="639" dur="1" fill="hold">
                                          <p:stCondLst>
                                            <p:cond delay="0"/>
                                          </p:stCondLst>
                                        </p:cTn>
                                        <p:tgtEl>
                                          <p:spTgt spid="802">
                                            <p:txEl>
                                              <p:pRg st="0" end="34"/>
                                            </p:txEl>
                                          </p:spTgt>
                                        </p:tgtEl>
                                        <p:attrNameLst>
                                          <p:attrName>style.visibility</p:attrName>
                                        </p:attrNameLst>
                                      </p:cBhvr>
                                      <p:to>
                                        <p:strVal val="visible"/>
                                      </p:to>
                                    </p:set>
                                    <p:animEffect filter="fade" transition="in">
                                      <p:cBhvr additive="repl">
                                        <p:cTn id="640" dur="500"/>
                                        <p:tgtEl>
                                          <p:spTgt spid="802">
                                            <p:txEl>
                                              <p:pRg st="0" end="34"/>
                                            </p:txEl>
                                          </p:spTgt>
                                        </p:tgtEl>
                                      </p:cBhvr>
                                    </p:animEffect>
                                  </p:childTnLst>
                                </p:cTn>
                              </p:par>
                              <p:par>
                                <p:cTn id="641" nodeType="withEffect" fill="hold" presetClass="entr" presetID="10">
                                  <p:stCondLst>
                                    <p:cond delay="0"/>
                                  </p:stCondLst>
                                  <p:childTnLst>
                                    <p:set>
                                      <p:cBhvr>
                                        <p:cTn id="642" dur="1" fill="hold">
                                          <p:stCondLst>
                                            <p:cond delay="0"/>
                                          </p:stCondLst>
                                        </p:cTn>
                                        <p:tgtEl>
                                          <p:spTgt spid="802">
                                            <p:txEl>
                                              <p:pRg st="34" end="63"/>
                                            </p:txEl>
                                          </p:spTgt>
                                        </p:tgtEl>
                                        <p:attrNameLst>
                                          <p:attrName>style.visibility</p:attrName>
                                        </p:attrNameLst>
                                      </p:cBhvr>
                                      <p:to>
                                        <p:strVal val="visible"/>
                                      </p:to>
                                    </p:set>
                                    <p:animEffect filter="fade" transition="in">
                                      <p:cBhvr additive="repl">
                                        <p:cTn id="643" dur="500"/>
                                        <p:tgtEl>
                                          <p:spTgt spid="802">
                                            <p:txEl>
                                              <p:pRg st="34" end="63"/>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2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804" name="TextShape 1"/>
          <p:cNvSpPr txBox="1"/>
          <p:nvPr/>
        </p:nvSpPr>
        <p:spPr>
          <a:xfrm>
            <a:off x="914400" y="274680"/>
            <a:ext cx="7772040" cy="1142640"/>
          </a:xfrm>
          <a:prstGeom prst="rect">
            <a:avLst/>
          </a:prstGeom>
        </p:spPr>
        <p:txBody>
          <a:bodyPr lIns="90000" rIns="90000" tIns="45000" bIns="91440" anchor="b"/>
          <a:p>
            <a:pPr>
              <a:lnSpc>
                <a:spcPct val="100000"/>
              </a:lnSpc>
            </a:pPr>
            <a:r>
              <a:rPr lang="en-US" sz="4000">
                <a:solidFill>
                  <a:srgbClr val="696464"/>
                </a:solidFill>
                <a:latin typeface="Franklin Gothic Book"/>
              </a:rPr>
              <a:t>Some Useful Notation</a:t>
            </a:r>
            <a:endParaRPr/>
          </a:p>
        </p:txBody>
      </p:sp>
      <p:sp>
        <p:nvSpPr>
          <p:cNvPr id="805" name="TextShape 2"/>
          <p:cNvSpPr txBox="1"/>
          <p:nvPr/>
        </p:nvSpPr>
        <p:spPr>
          <a:xfrm>
            <a:off x="838080" y="1676520"/>
            <a:ext cx="8229240" cy="2209320"/>
          </a:xfrm>
          <a:prstGeom prst="rect">
            <a:avLst/>
          </a:prstGeom>
        </p:spPr>
        <p:txBody>
          <a:bodyPr lIns="90000" rIns="90000" tIns="45000" bIns="45000"/>
          <a:p>
            <a:pPr>
              <a:lnSpc>
                <a:spcPct val="100000"/>
              </a:lnSpc>
              <a:buSzPct val="85000"/>
              <a:buFont typeface="Wingdings 2" charset="2"/>
              <a:buChar char=""/>
            </a:pPr>
            <a:r>
              <a:rPr lang="en-US" sz="2600">
                <a:solidFill>
                  <a:srgbClr val="000000"/>
                </a:solidFill>
                <a:latin typeface="Perpetua"/>
              </a:rPr>
              <a:t>Rumor spreads for time t to n(t) nodes</a:t>
            </a:r>
            <a:endParaRPr/>
          </a:p>
          <a:p>
            <a:pPr>
              <a:lnSpc>
                <a:spcPct val="100000"/>
              </a:lnSpc>
              <a:buSzPct val="85000"/>
              <a:buFont typeface="Wingdings 2" charset="2"/>
              <a:buChar char=""/>
            </a:pPr>
            <a:r>
              <a:rPr lang="en-US" sz="2600">
                <a:solidFill>
                  <a:srgbClr val="000000"/>
                </a:solidFill>
                <a:latin typeface="Perpetua"/>
              </a:rPr>
              <a:t>Let sequence of infected nodes be {v</a:t>
            </a:r>
            <a:r>
              <a:rPr lang="en-US" sz="2600" baseline="-25000">
                <a:solidFill>
                  <a:srgbClr val="000000"/>
                </a:solidFill>
                <a:latin typeface="Perpetua"/>
              </a:rPr>
              <a:t>1</a:t>
            </a:r>
            <a:r>
              <a:rPr lang="en-US" sz="2600">
                <a:solidFill>
                  <a:srgbClr val="000000"/>
                </a:solidFill>
                <a:latin typeface="Perpetua"/>
              </a:rPr>
              <a:t>, v</a:t>
            </a:r>
            <a:r>
              <a:rPr lang="en-US" sz="2600" baseline="-25000">
                <a:solidFill>
                  <a:srgbClr val="000000"/>
                </a:solidFill>
                <a:latin typeface="Perpetua"/>
              </a:rPr>
              <a:t>2</a:t>
            </a:r>
            <a:r>
              <a:rPr lang="en-US" sz="2600">
                <a:solidFill>
                  <a:srgbClr val="000000"/>
                </a:solidFill>
                <a:latin typeface="Perpetua"/>
              </a:rPr>
              <a:t>, …, v</a:t>
            </a:r>
            <a:r>
              <a:rPr lang="en-US" sz="2600" baseline="-25000">
                <a:solidFill>
                  <a:srgbClr val="000000"/>
                </a:solidFill>
                <a:latin typeface="Perpetua"/>
              </a:rPr>
              <a:t>n(t)</a:t>
            </a:r>
            <a:r>
              <a:rPr lang="en-US" sz="2600">
                <a:solidFill>
                  <a:srgbClr val="000000"/>
                </a:solidFill>
                <a:latin typeface="Perpetua"/>
              </a:rPr>
              <a:t>}</a:t>
            </a:r>
            <a:endParaRPr/>
          </a:p>
          <a:p>
            <a:pPr lvl="1">
              <a:lnSpc>
                <a:spcPct val="100000"/>
              </a:lnSpc>
              <a:buSzPct val="85000"/>
              <a:buFont typeface="Wingdings 2" charset="2"/>
              <a:buChar char=""/>
            </a:pPr>
            <a:r>
              <a:rPr lang="en-US" sz="2400">
                <a:solidFill>
                  <a:srgbClr val="000000"/>
                </a:solidFill>
                <a:latin typeface="Perpetua"/>
              </a:rPr>
              <a:t>v</a:t>
            </a:r>
            <a:r>
              <a:rPr lang="en-US" sz="2400" baseline="-25000">
                <a:solidFill>
                  <a:srgbClr val="000000"/>
                </a:solidFill>
                <a:latin typeface="Perpetua"/>
              </a:rPr>
              <a:t>1</a:t>
            </a:r>
            <a:r>
              <a:rPr lang="en-US" sz="2400">
                <a:solidFill>
                  <a:srgbClr val="000000"/>
                </a:solidFill>
                <a:latin typeface="Perpetua"/>
              </a:rPr>
              <a:t> = rumor source</a:t>
            </a:r>
            <a:endParaRPr/>
          </a:p>
          <a:p>
            <a:pPr>
              <a:lnSpc>
                <a:spcPct val="100000"/>
              </a:lnSpc>
              <a:buSzPct val="85000"/>
              <a:buFont typeface="Wingdings 2" charset="2"/>
              <a:buChar char=""/>
            </a:pPr>
            <a:r>
              <a:rPr lang="en-US" sz="2600">
                <a:solidFill>
                  <a:srgbClr val="000000"/>
                </a:solidFill>
                <a:latin typeface="Perpetua"/>
              </a:rPr>
              <a:t>C</a:t>
            </a:r>
            <a:r>
              <a:rPr lang="en-US" sz="2600" baseline="-25000">
                <a:solidFill>
                  <a:srgbClr val="000000"/>
                </a:solidFill>
                <a:latin typeface="Perpetua"/>
              </a:rPr>
              <a:t>n(t)</a:t>
            </a:r>
            <a:r>
              <a:rPr lang="en-US" sz="2600">
                <a:solidFill>
                  <a:srgbClr val="000000"/>
                </a:solidFill>
                <a:latin typeface="Perpetua"/>
              </a:rPr>
              <a:t> = {rumor center is v</a:t>
            </a:r>
            <a:r>
              <a:rPr lang="en-US" sz="2600" baseline="-25000">
                <a:solidFill>
                  <a:srgbClr val="000000"/>
                </a:solidFill>
                <a:latin typeface="Perpetua"/>
              </a:rPr>
              <a:t>k </a:t>
            </a:r>
            <a:r>
              <a:rPr lang="en-US" sz="2600">
                <a:solidFill>
                  <a:srgbClr val="000000"/>
                </a:solidFill>
                <a:latin typeface="Perpetua"/>
              </a:rPr>
              <a:t>after n(t) nodes are infected}</a:t>
            </a:r>
            <a:endParaRPr/>
          </a:p>
          <a:p>
            <a:pPr lvl="1">
              <a:lnSpc>
                <a:spcPct val="100000"/>
              </a:lnSpc>
              <a:buSzPct val="85000"/>
              <a:buFont typeface="Wingdings 2" charset="2"/>
              <a:buChar char=""/>
            </a:pPr>
            <a:r>
              <a:rPr b="1" lang="en-US" sz="2400">
                <a:solidFill>
                  <a:srgbClr val="000000"/>
                </a:solidFill>
                <a:latin typeface="Perpetua"/>
              </a:rPr>
              <a:t>C</a:t>
            </a:r>
            <a:r>
              <a:rPr b="1" lang="en-US" sz="2400" baseline="-25000">
                <a:solidFill>
                  <a:srgbClr val="000000"/>
                </a:solidFill>
                <a:latin typeface="Perpetua"/>
              </a:rPr>
              <a:t>n(t)</a:t>
            </a:r>
            <a:r>
              <a:rPr b="1" lang="en-US" sz="2400">
                <a:solidFill>
                  <a:srgbClr val="000000"/>
                </a:solidFill>
                <a:latin typeface="Perpetua"/>
              </a:rPr>
              <a:t> = correct detection</a:t>
            </a:r>
            <a:endParaRPr/>
          </a:p>
          <a:p>
            <a:endParaRPr/>
          </a:p>
        </p:txBody>
      </p:sp>
      <p:sp>
        <p:nvSpPr>
          <p:cNvPr id="806" name="Line 3"/>
          <p:cNvSpPr/>
          <p:nvPr/>
        </p:nvSpPr>
        <p:spPr>
          <a:xfrm>
            <a:off x="5209560" y="5892480"/>
            <a:ext cx="352800" cy="333360"/>
          </a:xfrm>
          <a:prstGeom prst="line">
            <a:avLst/>
          </a:prstGeom>
          <a:ln w="9360">
            <a:solidFill>
              <a:srgbClr val="000000"/>
            </a:solidFill>
            <a:round/>
          </a:ln>
        </p:spPr>
      </p:sp>
      <p:sp>
        <p:nvSpPr>
          <p:cNvPr id="807" name="Line 4"/>
          <p:cNvSpPr/>
          <p:nvPr/>
        </p:nvSpPr>
        <p:spPr>
          <a:xfrm flipV="1">
            <a:off x="5257800" y="5133960"/>
            <a:ext cx="390240" cy="634680"/>
          </a:xfrm>
          <a:prstGeom prst="line">
            <a:avLst/>
          </a:prstGeom>
          <a:ln w="9360">
            <a:solidFill>
              <a:srgbClr val="000000"/>
            </a:solidFill>
            <a:round/>
          </a:ln>
        </p:spPr>
      </p:sp>
      <p:sp>
        <p:nvSpPr>
          <p:cNvPr id="808" name="Line 5"/>
          <p:cNvSpPr/>
          <p:nvPr/>
        </p:nvSpPr>
        <p:spPr>
          <a:xfrm>
            <a:off x="3784320" y="4375440"/>
            <a:ext cx="547920" cy="433440"/>
          </a:xfrm>
          <a:prstGeom prst="line">
            <a:avLst/>
          </a:prstGeom>
          <a:ln w="9360">
            <a:solidFill>
              <a:srgbClr val="000000"/>
            </a:solidFill>
            <a:round/>
          </a:ln>
        </p:spPr>
      </p:sp>
      <p:sp>
        <p:nvSpPr>
          <p:cNvPr id="809" name="Line 6"/>
          <p:cNvSpPr/>
          <p:nvPr/>
        </p:nvSpPr>
        <p:spPr>
          <a:xfrm flipV="1">
            <a:off x="4442040" y="4375440"/>
            <a:ext cx="438480" cy="541800"/>
          </a:xfrm>
          <a:prstGeom prst="line">
            <a:avLst/>
          </a:prstGeom>
          <a:ln w="9360">
            <a:solidFill>
              <a:srgbClr val="000000"/>
            </a:solidFill>
            <a:round/>
          </a:ln>
        </p:spPr>
      </p:sp>
      <p:sp>
        <p:nvSpPr>
          <p:cNvPr id="810" name="Line 7"/>
          <p:cNvSpPr/>
          <p:nvPr/>
        </p:nvSpPr>
        <p:spPr>
          <a:xfrm>
            <a:off x="2971440" y="5692680"/>
            <a:ext cx="703080" cy="308160"/>
          </a:xfrm>
          <a:prstGeom prst="line">
            <a:avLst/>
          </a:prstGeom>
          <a:ln w="9360">
            <a:solidFill>
              <a:srgbClr val="000000"/>
            </a:solidFill>
            <a:round/>
          </a:ln>
        </p:spPr>
      </p:sp>
      <p:sp>
        <p:nvSpPr>
          <p:cNvPr id="811" name="Line 8"/>
          <p:cNvSpPr/>
          <p:nvPr/>
        </p:nvSpPr>
        <p:spPr>
          <a:xfrm flipV="1">
            <a:off x="2895480" y="6000840"/>
            <a:ext cx="779040" cy="149040"/>
          </a:xfrm>
          <a:prstGeom prst="line">
            <a:avLst/>
          </a:prstGeom>
          <a:ln w="9360">
            <a:solidFill>
              <a:srgbClr val="000000"/>
            </a:solidFill>
            <a:round/>
          </a:ln>
        </p:spPr>
      </p:sp>
      <p:sp>
        <p:nvSpPr>
          <p:cNvPr id="812" name="Line 9"/>
          <p:cNvSpPr/>
          <p:nvPr/>
        </p:nvSpPr>
        <p:spPr>
          <a:xfrm>
            <a:off x="4442040" y="4808880"/>
            <a:ext cx="2160" cy="758520"/>
          </a:xfrm>
          <a:prstGeom prst="line">
            <a:avLst/>
          </a:prstGeom>
          <a:ln w="9360">
            <a:solidFill>
              <a:srgbClr val="000000"/>
            </a:solidFill>
            <a:round/>
          </a:ln>
        </p:spPr>
      </p:sp>
      <p:sp>
        <p:nvSpPr>
          <p:cNvPr id="813" name="Line 10"/>
          <p:cNvSpPr/>
          <p:nvPr/>
        </p:nvSpPr>
        <p:spPr>
          <a:xfrm flipH="1" flipV="1">
            <a:off x="4442040" y="5675760"/>
            <a:ext cx="876960" cy="108360"/>
          </a:xfrm>
          <a:prstGeom prst="line">
            <a:avLst/>
          </a:prstGeom>
          <a:ln w="9360">
            <a:solidFill>
              <a:srgbClr val="000000"/>
            </a:solidFill>
            <a:round/>
          </a:ln>
        </p:spPr>
      </p:sp>
      <p:sp>
        <p:nvSpPr>
          <p:cNvPr id="814" name="Line 11"/>
          <p:cNvSpPr/>
          <p:nvPr/>
        </p:nvSpPr>
        <p:spPr>
          <a:xfrm flipV="1">
            <a:off x="3784320" y="5675760"/>
            <a:ext cx="547920" cy="433440"/>
          </a:xfrm>
          <a:prstGeom prst="line">
            <a:avLst/>
          </a:prstGeom>
          <a:ln w="9360">
            <a:solidFill>
              <a:srgbClr val="000000"/>
            </a:solidFill>
            <a:round/>
          </a:ln>
        </p:spPr>
      </p:sp>
      <p:sp>
        <p:nvSpPr>
          <p:cNvPr id="815" name="CustomShape 12"/>
          <p:cNvSpPr/>
          <p:nvPr/>
        </p:nvSpPr>
        <p:spPr>
          <a:xfrm>
            <a:off x="3565080" y="5892840"/>
            <a:ext cx="328680" cy="324720"/>
          </a:xfrm>
          <a:prstGeom prst="ellipse">
            <a:avLst/>
          </a:prstGeom>
          <a:solidFill>
            <a:srgbClr val="d7d9db"/>
          </a:solidFill>
          <a:ln w="9360">
            <a:solidFill>
              <a:srgbClr val="000000"/>
            </a:solidFill>
            <a:round/>
          </a:ln>
        </p:spPr>
      </p:sp>
      <p:sp>
        <p:nvSpPr>
          <p:cNvPr id="816" name="CustomShape 13"/>
          <p:cNvSpPr/>
          <p:nvPr/>
        </p:nvSpPr>
        <p:spPr>
          <a:xfrm>
            <a:off x="2666880" y="5997600"/>
            <a:ext cx="328680" cy="324720"/>
          </a:xfrm>
          <a:prstGeom prst="ellipse">
            <a:avLst/>
          </a:prstGeom>
          <a:solidFill>
            <a:srgbClr val="d7d9db"/>
          </a:solidFill>
          <a:ln w="9360">
            <a:solidFill>
              <a:srgbClr val="000000"/>
            </a:solidFill>
            <a:round/>
          </a:ln>
        </p:spPr>
      </p:sp>
      <p:sp>
        <p:nvSpPr>
          <p:cNvPr id="817" name="CustomShape 14"/>
          <p:cNvSpPr/>
          <p:nvPr/>
        </p:nvSpPr>
        <p:spPr>
          <a:xfrm>
            <a:off x="4222800" y="5459040"/>
            <a:ext cx="328680" cy="324720"/>
          </a:xfrm>
          <a:prstGeom prst="ellipse">
            <a:avLst/>
          </a:prstGeom>
          <a:solidFill>
            <a:srgbClr val="d7d9db"/>
          </a:solidFill>
          <a:ln w="9360">
            <a:solidFill>
              <a:srgbClr val="000000"/>
            </a:solidFill>
            <a:round/>
          </a:ln>
        </p:spPr>
      </p:sp>
      <p:sp>
        <p:nvSpPr>
          <p:cNvPr id="818" name="CustomShape 15"/>
          <p:cNvSpPr/>
          <p:nvPr/>
        </p:nvSpPr>
        <p:spPr>
          <a:xfrm>
            <a:off x="5100120" y="5675760"/>
            <a:ext cx="328680" cy="324720"/>
          </a:xfrm>
          <a:prstGeom prst="ellipse">
            <a:avLst/>
          </a:prstGeom>
          <a:solidFill>
            <a:srgbClr val="d7d9db"/>
          </a:solidFill>
          <a:ln w="9360">
            <a:solidFill>
              <a:srgbClr val="000000"/>
            </a:solidFill>
            <a:round/>
          </a:ln>
        </p:spPr>
      </p:sp>
      <p:sp>
        <p:nvSpPr>
          <p:cNvPr id="819" name="CustomShape 16"/>
          <p:cNvSpPr/>
          <p:nvPr/>
        </p:nvSpPr>
        <p:spPr>
          <a:xfrm>
            <a:off x="4222800" y="4700520"/>
            <a:ext cx="328680" cy="324720"/>
          </a:xfrm>
          <a:prstGeom prst="ellipse">
            <a:avLst/>
          </a:prstGeom>
          <a:solidFill>
            <a:srgbClr val="d7d9db"/>
          </a:solidFill>
          <a:ln w="9360">
            <a:solidFill>
              <a:srgbClr val="000000"/>
            </a:solidFill>
            <a:round/>
          </a:ln>
        </p:spPr>
      </p:sp>
      <p:sp>
        <p:nvSpPr>
          <p:cNvPr id="820" name="CustomShape 17"/>
          <p:cNvSpPr/>
          <p:nvPr/>
        </p:nvSpPr>
        <p:spPr>
          <a:xfrm>
            <a:off x="2743200" y="5540400"/>
            <a:ext cx="328680" cy="324720"/>
          </a:xfrm>
          <a:prstGeom prst="ellipse">
            <a:avLst/>
          </a:prstGeom>
          <a:solidFill>
            <a:srgbClr val="d7d9db"/>
          </a:solidFill>
          <a:ln w="9360">
            <a:solidFill>
              <a:srgbClr val="000000"/>
            </a:solidFill>
            <a:round/>
          </a:ln>
        </p:spPr>
      </p:sp>
      <p:sp>
        <p:nvSpPr>
          <p:cNvPr id="821" name="CustomShape 18"/>
          <p:cNvSpPr/>
          <p:nvPr/>
        </p:nvSpPr>
        <p:spPr>
          <a:xfrm>
            <a:off x="4404600" y="5128200"/>
            <a:ext cx="399240" cy="401400"/>
          </a:xfrm>
          <a:prstGeom prst="rect">
            <a:avLst/>
          </a:prstGeom>
          <a:noFill/>
          <a:ln w="9360">
            <a:noFill/>
          </a:ln>
        </p:spPr>
        <p:txBody>
          <a:bodyPr wrap="none" lIns="90000" rIns="90000" tIns="45000" bIns="45000"/>
          <a:p>
            <a:pPr>
              <a:lnSpc>
                <a:spcPct val="100000"/>
              </a:lnSpc>
            </a:pPr>
            <a:r>
              <a:rPr lang="fr-FR">
                <a:solidFill>
                  <a:srgbClr val="000000"/>
                </a:solidFill>
                <a:latin typeface="Perpetua"/>
              </a:rPr>
              <a:t>v</a:t>
            </a:r>
            <a:r>
              <a:rPr lang="fr-FR" baseline="-25000">
                <a:solidFill>
                  <a:srgbClr val="000000"/>
                </a:solidFill>
                <a:latin typeface="Perpetua"/>
              </a:rPr>
              <a:t>2</a:t>
            </a:r>
            <a:endParaRPr/>
          </a:p>
        </p:txBody>
      </p:sp>
      <p:sp>
        <p:nvSpPr>
          <p:cNvPr id="822" name="CustomShape 19"/>
          <p:cNvSpPr/>
          <p:nvPr/>
        </p:nvSpPr>
        <p:spPr>
          <a:xfrm>
            <a:off x="5319360" y="5459040"/>
            <a:ext cx="447480" cy="401400"/>
          </a:xfrm>
          <a:prstGeom prst="rect">
            <a:avLst/>
          </a:prstGeom>
          <a:noFill/>
          <a:ln w="9360">
            <a:noFill/>
          </a:ln>
        </p:spPr>
        <p:txBody>
          <a:bodyPr lIns="90000" rIns="90000" tIns="45000" bIns="45000"/>
          <a:p>
            <a:pPr>
              <a:lnSpc>
                <a:spcPct val="100000"/>
              </a:lnSpc>
            </a:pPr>
            <a:r>
              <a:rPr lang="fr-FR">
                <a:solidFill>
                  <a:srgbClr val="000000"/>
                </a:solidFill>
                <a:latin typeface="Perpetua"/>
              </a:rPr>
              <a:t>v</a:t>
            </a:r>
            <a:r>
              <a:rPr lang="fr-FR" baseline="-25000">
                <a:solidFill>
                  <a:srgbClr val="000000"/>
                </a:solidFill>
                <a:latin typeface="Perpetua"/>
              </a:rPr>
              <a:t>3</a:t>
            </a:r>
            <a:endParaRPr/>
          </a:p>
        </p:txBody>
      </p:sp>
      <p:sp>
        <p:nvSpPr>
          <p:cNvPr id="823" name="CustomShape 20"/>
          <p:cNvSpPr/>
          <p:nvPr/>
        </p:nvSpPr>
        <p:spPr>
          <a:xfrm>
            <a:off x="4186440" y="4287600"/>
            <a:ext cx="399240" cy="401400"/>
          </a:xfrm>
          <a:prstGeom prst="rect">
            <a:avLst/>
          </a:prstGeom>
          <a:noFill/>
          <a:ln w="9360">
            <a:noFill/>
          </a:ln>
        </p:spPr>
        <p:txBody>
          <a:bodyPr wrap="none" lIns="90000" rIns="90000" tIns="45000" bIns="45000"/>
          <a:p>
            <a:pPr>
              <a:lnSpc>
                <a:spcPct val="100000"/>
              </a:lnSpc>
            </a:pPr>
            <a:r>
              <a:rPr lang="fr-FR">
                <a:solidFill>
                  <a:srgbClr val="000000"/>
                </a:solidFill>
                <a:latin typeface="Perpetua"/>
              </a:rPr>
              <a:t>v</a:t>
            </a:r>
            <a:r>
              <a:rPr lang="fr-FR" baseline="-25000">
                <a:solidFill>
                  <a:srgbClr val="000000"/>
                </a:solidFill>
                <a:latin typeface="Perpetua"/>
              </a:rPr>
              <a:t>1</a:t>
            </a:r>
            <a:endParaRPr/>
          </a:p>
        </p:txBody>
      </p:sp>
      <p:sp>
        <p:nvSpPr>
          <p:cNvPr id="824" name="CustomShape 21"/>
          <p:cNvSpPr/>
          <p:nvPr/>
        </p:nvSpPr>
        <p:spPr>
          <a:xfrm>
            <a:off x="3326400" y="5436720"/>
            <a:ext cx="399240" cy="401400"/>
          </a:xfrm>
          <a:prstGeom prst="rect">
            <a:avLst/>
          </a:prstGeom>
          <a:noFill/>
          <a:ln w="9360">
            <a:noFill/>
          </a:ln>
        </p:spPr>
        <p:txBody>
          <a:bodyPr wrap="none" lIns="90000" rIns="90000" tIns="45000" bIns="45000"/>
          <a:p>
            <a:pPr>
              <a:lnSpc>
                <a:spcPct val="100000"/>
              </a:lnSpc>
            </a:pPr>
            <a:r>
              <a:rPr lang="fr-FR">
                <a:solidFill>
                  <a:srgbClr val="000000"/>
                </a:solidFill>
                <a:latin typeface="Perpetua"/>
              </a:rPr>
              <a:t>v</a:t>
            </a:r>
            <a:r>
              <a:rPr lang="fr-FR" baseline="-25000">
                <a:solidFill>
                  <a:srgbClr val="000000"/>
                </a:solidFill>
                <a:latin typeface="Perpetua"/>
              </a:rPr>
              <a:t>4</a:t>
            </a:r>
            <a:endParaRPr/>
          </a:p>
        </p:txBody>
      </p:sp>
      <p:sp>
        <p:nvSpPr>
          <p:cNvPr id="825" name="CustomShape 22"/>
          <p:cNvSpPr/>
          <p:nvPr/>
        </p:nvSpPr>
        <p:spPr>
          <a:xfrm>
            <a:off x="4771080" y="4267080"/>
            <a:ext cx="328680" cy="324720"/>
          </a:xfrm>
          <a:prstGeom prst="ellipse">
            <a:avLst/>
          </a:prstGeom>
          <a:solidFill>
            <a:srgbClr val="d7d9db"/>
          </a:solidFill>
          <a:ln w="9360">
            <a:solidFill>
              <a:srgbClr val="000000"/>
            </a:solidFill>
            <a:round/>
          </a:ln>
        </p:spPr>
      </p:sp>
      <p:sp>
        <p:nvSpPr>
          <p:cNvPr id="826" name="CustomShape 23"/>
          <p:cNvSpPr/>
          <p:nvPr/>
        </p:nvSpPr>
        <p:spPr>
          <a:xfrm>
            <a:off x="5410080" y="6073920"/>
            <a:ext cx="328680" cy="324720"/>
          </a:xfrm>
          <a:prstGeom prst="ellipse">
            <a:avLst/>
          </a:prstGeom>
          <a:solidFill>
            <a:srgbClr val="d7d9db"/>
          </a:solidFill>
          <a:ln w="9360">
            <a:solidFill>
              <a:srgbClr val="000000"/>
            </a:solidFill>
            <a:round/>
          </a:ln>
        </p:spPr>
      </p:sp>
      <p:sp>
        <p:nvSpPr>
          <p:cNvPr id="827" name="CustomShape 24"/>
          <p:cNvSpPr/>
          <p:nvPr/>
        </p:nvSpPr>
        <p:spPr>
          <a:xfrm>
            <a:off x="3674880" y="4267080"/>
            <a:ext cx="328680" cy="324720"/>
          </a:xfrm>
          <a:prstGeom prst="ellipse">
            <a:avLst/>
          </a:prstGeom>
          <a:solidFill>
            <a:srgbClr val="d7d9db"/>
          </a:solidFill>
          <a:ln w="9360">
            <a:solidFill>
              <a:srgbClr val="000000"/>
            </a:solidFill>
            <a:round/>
          </a:ln>
        </p:spPr>
      </p:sp>
      <p:sp>
        <p:nvSpPr>
          <p:cNvPr id="828" name="CustomShape 25"/>
          <p:cNvSpPr/>
          <p:nvPr/>
        </p:nvSpPr>
        <p:spPr>
          <a:xfrm>
            <a:off x="5538600" y="4917240"/>
            <a:ext cx="328680" cy="324720"/>
          </a:xfrm>
          <a:prstGeom prst="ellipse">
            <a:avLst/>
          </a:prstGeom>
          <a:solidFill>
            <a:srgbClr val="d7d9db"/>
          </a:solidFill>
          <a:ln w="9360">
            <a:solidFill>
              <a:srgbClr val="000000"/>
            </a:solidFill>
            <a:round/>
          </a:ln>
        </p:spPr>
      </p:sp>
      <p:sp>
        <p:nvSpPr>
          <p:cNvPr id="829" name="CustomShape 26"/>
          <p:cNvSpPr/>
          <p:nvPr/>
        </p:nvSpPr>
        <p:spPr>
          <a:xfrm>
            <a:off x="1361880" y="2873880"/>
            <a:ext cx="268200" cy="272880"/>
          </a:xfrm>
          <a:prstGeom prst="rect">
            <a:avLst/>
          </a:prstGeom>
          <a:noFill/>
          <a:ln>
            <a:noFill/>
          </a:ln>
        </p:spPr>
        <p:txBody>
          <a:bodyPr wrap="none" lIns="90000" rIns="90000" tIns="45000" bIns="45000"/>
          <a:p>
            <a:pPr>
              <a:lnSpc>
                <a:spcPct val="100000"/>
              </a:lnSpc>
            </a:pPr>
            <a:r>
              <a:rPr lang="fr-FR" sz="1200">
                <a:solidFill>
                  <a:srgbClr val="000000"/>
                </a:solidFill>
                <a:latin typeface="Perpetua"/>
              </a:rPr>
              <a:t>k</a:t>
            </a:r>
            <a:endParaRPr/>
          </a:p>
        </p:txBody>
      </p:sp>
      <p:sp>
        <p:nvSpPr>
          <p:cNvPr id="830" name="CustomShape 27"/>
          <p:cNvSpPr/>
          <p:nvPr/>
        </p:nvSpPr>
        <p:spPr>
          <a:xfrm>
            <a:off x="1563120" y="3286080"/>
            <a:ext cx="286200" cy="272880"/>
          </a:xfrm>
          <a:prstGeom prst="rect">
            <a:avLst/>
          </a:prstGeom>
          <a:noFill/>
          <a:ln>
            <a:noFill/>
          </a:ln>
        </p:spPr>
        <p:txBody>
          <a:bodyPr wrap="none" lIns="90000" rIns="90000" tIns="45000" bIns="45000"/>
          <a:p>
            <a:pPr>
              <a:lnSpc>
                <a:spcPct val="100000"/>
              </a:lnSpc>
            </a:pPr>
            <a:r>
              <a:rPr b="1" lang="fr-FR" sz="1200">
                <a:solidFill>
                  <a:srgbClr val="000000"/>
                </a:solidFill>
                <a:latin typeface="Perpetua"/>
              </a:rPr>
              <a:t>1</a:t>
            </a:r>
            <a:endParaRPr/>
          </a:p>
        </p:txBody>
      </p:sp>
    </p:spTree>
  </p:cSld>
  <p:timing>
    <p:tnLst>
      <p:par>
        <p:cTn id="644" dur="indefinite" restart="never" nodeType="tmRoot">
          <p:childTnLst>
            <p:seq>
              <p:cTn id="645" dur="indefinite" nodeType="mainSeq">
                <p:childTnLst>
                  <p:par>
                    <p:cTn id="646" fill="hold">
                      <p:stCondLst>
                        <p:cond delay="indefinite"/>
                      </p:stCondLst>
                      <p:childTnLst>
                        <p:par>
                          <p:cTn id="647" fill="hold">
                            <p:stCondLst>
                              <p:cond delay="0"/>
                            </p:stCondLst>
                            <p:childTnLst>
                              <p:par>
                                <p:cTn id="648" nodeType="clickEffect" fill="hold" presetClass="entr" presetID="10">
                                  <p:stCondLst>
                                    <p:cond delay="0"/>
                                  </p:stCondLst>
                                  <p:childTnLst>
                                    <p:set>
                                      <p:cBhvr>
                                        <p:cTn id="649" dur="1" fill="hold">
                                          <p:stCondLst>
                                            <p:cond delay="0"/>
                                          </p:stCondLst>
                                        </p:cTn>
                                        <p:tgtEl>
                                          <p:spTgt spid="805">
                                            <p:txEl>
                                              <p:pRg st="0" end="39"/>
                                            </p:txEl>
                                          </p:spTgt>
                                        </p:tgtEl>
                                        <p:attrNameLst>
                                          <p:attrName>style.visibility</p:attrName>
                                        </p:attrNameLst>
                                      </p:cBhvr>
                                      <p:to>
                                        <p:strVal val="visible"/>
                                      </p:to>
                                    </p:set>
                                    <p:animEffect filter="fade" transition="in">
                                      <p:cBhvr additive="repl">
                                        <p:cTn id="650" dur="500"/>
                                        <p:tgtEl>
                                          <p:spTgt spid="805">
                                            <p:txEl>
                                              <p:pRg st="0" end="39"/>
                                            </p:txEl>
                                          </p:spTgt>
                                        </p:tgtEl>
                                      </p:cBhvr>
                                    </p:animEffect>
                                  </p:childTnLst>
                                </p:cTn>
                              </p:par>
                            </p:childTnLst>
                          </p:cTn>
                        </p:par>
                      </p:childTnLst>
                    </p:cTn>
                  </p:par>
                  <p:par>
                    <p:cTn id="651" fill="hold">
                      <p:stCondLst>
                        <p:cond delay="indefinite"/>
                      </p:stCondLst>
                      <p:childTnLst>
                        <p:par>
                          <p:cTn id="652" fill="hold">
                            <p:stCondLst>
                              <p:cond delay="0"/>
                            </p:stCondLst>
                            <p:childTnLst>
                              <p:par>
                                <p:cTn id="653" nodeType="clickEffect" fill="hold" presetClass="entr" presetID="10">
                                  <p:stCondLst>
                                    <p:cond delay="0"/>
                                  </p:stCondLst>
                                  <p:childTnLst>
                                    <p:set>
                                      <p:cBhvr>
                                        <p:cTn id="654" dur="1" fill="hold">
                                          <p:stCondLst>
                                            <p:cond delay="0"/>
                                          </p:stCondLst>
                                        </p:cTn>
                                        <p:tgtEl>
                                          <p:spTgt spid="805">
                                            <p:txEl>
                                              <p:pRg st="39" end="92"/>
                                            </p:txEl>
                                          </p:spTgt>
                                        </p:tgtEl>
                                        <p:attrNameLst>
                                          <p:attrName>style.visibility</p:attrName>
                                        </p:attrNameLst>
                                      </p:cBhvr>
                                      <p:to>
                                        <p:strVal val="visible"/>
                                      </p:to>
                                    </p:set>
                                    <p:animEffect filter="fade" transition="in">
                                      <p:cBhvr additive="repl">
                                        <p:cTn id="655" dur="500"/>
                                        <p:tgtEl>
                                          <p:spTgt spid="805">
                                            <p:txEl>
                                              <p:pRg st="39" end="92"/>
                                            </p:txEl>
                                          </p:spTgt>
                                        </p:tgtEl>
                                      </p:cBhvr>
                                    </p:animEffect>
                                  </p:childTnLst>
                                </p:cTn>
                              </p:par>
                            </p:childTnLst>
                          </p:cTn>
                        </p:par>
                      </p:childTnLst>
                    </p:cTn>
                  </p:par>
                  <p:par>
                    <p:cTn id="656" fill="hold">
                      <p:stCondLst>
                        <p:cond delay="indefinite"/>
                      </p:stCondLst>
                      <p:childTnLst>
                        <p:par>
                          <p:cTn id="657" fill="hold">
                            <p:stCondLst>
                              <p:cond delay="0"/>
                            </p:stCondLst>
                            <p:childTnLst>
                              <p:par>
                                <p:cTn id="658" nodeType="clickEffect" fill="hold" presetClass="entr" presetID="10">
                                  <p:stCondLst>
                                    <p:cond delay="0"/>
                                  </p:stCondLst>
                                  <p:childTnLst>
                                    <p:set>
                                      <p:cBhvr>
                                        <p:cTn id="659" dur="1" fill="hold">
                                          <p:stCondLst>
                                            <p:cond delay="0"/>
                                          </p:stCondLst>
                                        </p:cTn>
                                        <p:tgtEl>
                                          <p:spTgt spid="805">
                                            <p:txEl>
                                              <p:pRg st="92" end="110"/>
                                            </p:txEl>
                                          </p:spTgt>
                                        </p:tgtEl>
                                        <p:attrNameLst>
                                          <p:attrName>style.visibility</p:attrName>
                                        </p:attrNameLst>
                                      </p:cBhvr>
                                      <p:to>
                                        <p:strVal val="visible"/>
                                      </p:to>
                                    </p:set>
                                    <p:animEffect filter="fade" transition="in">
                                      <p:cBhvr additive="repl">
                                        <p:cTn id="660" dur="500"/>
                                        <p:tgtEl>
                                          <p:spTgt spid="805">
                                            <p:txEl>
                                              <p:pRg st="92" end="110"/>
                                            </p:txEl>
                                          </p:spTgt>
                                        </p:tgtEl>
                                      </p:cBhvr>
                                    </p:animEffect>
                                  </p:childTnLst>
                                </p:cTn>
                              </p:par>
                              <p:par>
                                <p:cTn id="661" nodeType="withEffect" fill="hold" presetClass="entr" presetID="10">
                                  <p:stCondLst>
                                    <p:cond delay="0"/>
                                  </p:stCondLst>
                                  <p:childTnLst>
                                    <p:set>
                                      <p:cBhvr>
                                        <p:cTn id="662" dur="1" fill="hold">
                                          <p:stCondLst>
                                            <p:cond delay="0"/>
                                          </p:stCondLst>
                                        </p:cTn>
                                        <p:tgtEl>
                                          <p:spTgt spid="823"/>
                                        </p:tgtEl>
                                        <p:attrNameLst>
                                          <p:attrName>style.visibility</p:attrName>
                                        </p:attrNameLst>
                                      </p:cBhvr>
                                      <p:to>
                                        <p:strVal val="visible"/>
                                      </p:to>
                                    </p:set>
                                    <p:animEffect filter="fade" transition="in">
                                      <p:cBhvr additive="repl">
                                        <p:cTn id="663" dur="500"/>
                                        <p:tgtEl>
                                          <p:spTgt spid="823"/>
                                        </p:tgtEl>
                                      </p:cBhvr>
                                    </p:animEffect>
                                  </p:childTnLst>
                                </p:cTn>
                              </p:par>
                              <p:par>
                                <p:cTn id="664" nodeType="withEffect" fill="hold" presetClass="emph" presetID="1" presetSubtype="2">
                                  <p:stCondLst>
                                    <p:cond delay="0"/>
                                  </p:stCondLst>
                                  <p:childTnLst>
                                    <p:set>
                                      <p:cBhvr>
                                        <p:cTn id="665" dur="500" fill="hold"/>
                                        <p:tgtEl>
                                          <p:spTgt spid="819"/>
                                        </p:tgtEl>
                                        <p:attrNameLst>
                                          <p:attrName/>
                                        </p:attrNameLst>
                                      </p:cBhvr>
                                      <p:to/>
                                    </p:set>
                                    <p:set>
                                      <p:cBhvr>
                                        <p:cTn id="666" dur="500" fill="hold"/>
                                        <p:tgtEl>
                                          <p:spTgt spid="819"/>
                                        </p:tgtEl>
                                      </p:cBhvr>
                                      <p:to/>
                                    </p:set>
                                  </p:childTnLst>
                                </p:cTn>
                              </p:par>
                            </p:childTnLst>
                          </p:cTn>
                        </p:par>
                      </p:childTnLst>
                    </p:cTn>
                  </p:par>
                  <p:par>
                    <p:cTn id="667" fill="hold">
                      <p:stCondLst>
                        <p:cond delay="indefinite"/>
                      </p:stCondLst>
                      <p:childTnLst>
                        <p:par>
                          <p:cTn id="668" fill="hold">
                            <p:stCondLst>
                              <p:cond delay="0"/>
                            </p:stCondLst>
                            <p:childTnLst>
                              <p:par>
                                <p:cTn id="669" nodeType="clickEffect" fill="hold" presetClass="entr" presetID="10">
                                  <p:stCondLst>
                                    <p:cond delay="0"/>
                                  </p:stCondLst>
                                  <p:childTnLst>
                                    <p:set>
                                      <p:cBhvr>
                                        <p:cTn id="670" dur="1" fill="hold">
                                          <p:stCondLst>
                                            <p:cond delay="0"/>
                                          </p:stCondLst>
                                        </p:cTn>
                                        <p:tgtEl>
                                          <p:spTgt spid="821"/>
                                        </p:tgtEl>
                                        <p:attrNameLst>
                                          <p:attrName>style.visibility</p:attrName>
                                        </p:attrNameLst>
                                      </p:cBhvr>
                                      <p:to>
                                        <p:strVal val="visible"/>
                                      </p:to>
                                    </p:set>
                                    <p:animEffect filter="fade" transition="in">
                                      <p:cBhvr additive="repl">
                                        <p:cTn id="671" dur="500"/>
                                        <p:tgtEl>
                                          <p:spTgt spid="821"/>
                                        </p:tgtEl>
                                      </p:cBhvr>
                                    </p:animEffect>
                                  </p:childTnLst>
                                </p:cTn>
                              </p:par>
                              <p:par>
                                <p:cTn id="672" nodeType="withEffect" fill="hold" presetClass="emph" presetID="1" presetSubtype="2">
                                  <p:stCondLst>
                                    <p:cond delay="0"/>
                                  </p:stCondLst>
                                  <p:childTnLst>
                                    <p:set>
                                      <p:cBhvr>
                                        <p:cTn id="673" dur="500" fill="hold"/>
                                        <p:tgtEl>
                                          <p:spTgt spid="817"/>
                                        </p:tgtEl>
                                        <p:attrNameLst>
                                          <p:attrName/>
                                        </p:attrNameLst>
                                      </p:cBhvr>
                                      <p:to/>
                                    </p:set>
                                    <p:set>
                                      <p:cBhvr>
                                        <p:cTn id="674" dur="500" fill="hold"/>
                                        <p:tgtEl>
                                          <p:spTgt spid="817"/>
                                        </p:tgtEl>
                                      </p:cBhvr>
                                      <p:to/>
                                    </p:set>
                                  </p:childTnLst>
                                </p:cTn>
                              </p:par>
                            </p:childTnLst>
                          </p:cTn>
                        </p:par>
                      </p:childTnLst>
                    </p:cTn>
                  </p:par>
                  <p:par>
                    <p:cTn id="675" fill="hold">
                      <p:stCondLst>
                        <p:cond delay="indefinite"/>
                      </p:stCondLst>
                      <p:childTnLst>
                        <p:par>
                          <p:cTn id="676" fill="hold">
                            <p:stCondLst>
                              <p:cond delay="0"/>
                            </p:stCondLst>
                            <p:childTnLst>
                              <p:par>
                                <p:cTn id="677" nodeType="clickEffect" fill="hold" presetClass="entr" presetID="10">
                                  <p:stCondLst>
                                    <p:cond delay="0"/>
                                  </p:stCondLst>
                                  <p:childTnLst>
                                    <p:set>
                                      <p:cBhvr>
                                        <p:cTn id="678" dur="1" fill="hold">
                                          <p:stCondLst>
                                            <p:cond delay="0"/>
                                          </p:stCondLst>
                                        </p:cTn>
                                        <p:tgtEl>
                                          <p:spTgt spid="822"/>
                                        </p:tgtEl>
                                        <p:attrNameLst>
                                          <p:attrName>style.visibility</p:attrName>
                                        </p:attrNameLst>
                                      </p:cBhvr>
                                      <p:to>
                                        <p:strVal val="visible"/>
                                      </p:to>
                                    </p:set>
                                    <p:animEffect filter="fade" transition="in">
                                      <p:cBhvr additive="repl">
                                        <p:cTn id="679" dur="500"/>
                                        <p:tgtEl>
                                          <p:spTgt spid="822"/>
                                        </p:tgtEl>
                                      </p:cBhvr>
                                    </p:animEffect>
                                  </p:childTnLst>
                                </p:cTn>
                              </p:par>
                              <p:par>
                                <p:cTn id="680" nodeType="withEffect" fill="hold" presetClass="emph" presetID="1" presetSubtype="2">
                                  <p:stCondLst>
                                    <p:cond delay="0"/>
                                  </p:stCondLst>
                                  <p:childTnLst>
                                    <p:set>
                                      <p:cBhvr>
                                        <p:cTn id="681" dur="500" fill="hold"/>
                                        <p:tgtEl>
                                          <p:spTgt spid="818"/>
                                        </p:tgtEl>
                                        <p:attrNameLst>
                                          <p:attrName/>
                                        </p:attrNameLst>
                                      </p:cBhvr>
                                      <p:to/>
                                    </p:set>
                                    <p:set>
                                      <p:cBhvr>
                                        <p:cTn id="682" dur="500" fill="hold"/>
                                        <p:tgtEl>
                                          <p:spTgt spid="818"/>
                                        </p:tgtEl>
                                      </p:cBhvr>
                                      <p:to/>
                                    </p:set>
                                  </p:childTnLst>
                                </p:cTn>
                              </p:par>
                            </p:childTnLst>
                          </p:cTn>
                        </p:par>
                      </p:childTnLst>
                    </p:cTn>
                  </p:par>
                  <p:par>
                    <p:cTn id="683" fill="hold">
                      <p:stCondLst>
                        <p:cond delay="indefinite"/>
                      </p:stCondLst>
                      <p:childTnLst>
                        <p:par>
                          <p:cTn id="684" fill="hold">
                            <p:stCondLst>
                              <p:cond delay="0"/>
                            </p:stCondLst>
                            <p:childTnLst>
                              <p:par>
                                <p:cTn id="685" nodeType="clickEffect" fill="hold" presetClass="entr" presetID="10">
                                  <p:stCondLst>
                                    <p:cond delay="0"/>
                                  </p:stCondLst>
                                  <p:childTnLst>
                                    <p:set>
                                      <p:cBhvr>
                                        <p:cTn id="686" dur="1" fill="hold">
                                          <p:stCondLst>
                                            <p:cond delay="0"/>
                                          </p:stCondLst>
                                        </p:cTn>
                                        <p:tgtEl>
                                          <p:spTgt spid="824"/>
                                        </p:tgtEl>
                                        <p:attrNameLst>
                                          <p:attrName>style.visibility</p:attrName>
                                        </p:attrNameLst>
                                      </p:cBhvr>
                                      <p:to>
                                        <p:strVal val="visible"/>
                                      </p:to>
                                    </p:set>
                                    <p:animEffect filter="fade" transition="in">
                                      <p:cBhvr additive="repl">
                                        <p:cTn id="687" dur="500"/>
                                        <p:tgtEl>
                                          <p:spTgt spid="824"/>
                                        </p:tgtEl>
                                      </p:cBhvr>
                                    </p:animEffect>
                                  </p:childTnLst>
                                </p:cTn>
                              </p:par>
                              <p:par>
                                <p:cTn id="688" nodeType="withEffect" fill="hold" presetClass="emph" presetID="1" presetSubtype="2">
                                  <p:stCondLst>
                                    <p:cond delay="0"/>
                                  </p:stCondLst>
                                  <p:childTnLst>
                                    <p:set>
                                      <p:cBhvr>
                                        <p:cTn id="689" dur="500" fill="hold"/>
                                        <p:tgtEl>
                                          <p:spTgt spid="815"/>
                                        </p:tgtEl>
                                        <p:attrNameLst>
                                          <p:attrName/>
                                        </p:attrNameLst>
                                      </p:cBhvr>
                                      <p:to/>
                                    </p:set>
                                    <p:set>
                                      <p:cBhvr>
                                        <p:cTn id="690" dur="500" fill="hold"/>
                                        <p:tgtEl>
                                          <p:spTgt spid="815"/>
                                        </p:tgtEl>
                                      </p:cBhvr>
                                      <p:to/>
                                    </p:set>
                                  </p:childTnLst>
                                </p:cTn>
                              </p:par>
                            </p:childTnLst>
                          </p:cTn>
                        </p:par>
                      </p:childTnLst>
                    </p:cTn>
                  </p:par>
                  <p:par>
                    <p:cTn id="691" fill="hold">
                      <p:stCondLst>
                        <p:cond delay="indefinite"/>
                      </p:stCondLst>
                      <p:childTnLst>
                        <p:par>
                          <p:cTn id="692" fill="hold">
                            <p:stCondLst>
                              <p:cond delay="0"/>
                            </p:stCondLst>
                            <p:childTnLst>
                              <p:par>
                                <p:cTn id="693" nodeType="clickEffect" fill="hold" presetClass="entr" presetID="10">
                                  <p:stCondLst>
                                    <p:cond delay="0"/>
                                  </p:stCondLst>
                                  <p:childTnLst>
                                    <p:set>
                                      <p:cBhvr>
                                        <p:cTn id="694" dur="1" fill="hold">
                                          <p:stCondLst>
                                            <p:cond delay="0"/>
                                          </p:stCondLst>
                                        </p:cTn>
                                        <p:tgtEl>
                                          <p:spTgt spid="805">
                                            <p:txEl>
                                              <p:pRg st="110" end="169"/>
                                            </p:txEl>
                                          </p:spTgt>
                                        </p:tgtEl>
                                        <p:attrNameLst>
                                          <p:attrName>style.visibility</p:attrName>
                                        </p:attrNameLst>
                                      </p:cBhvr>
                                      <p:to>
                                        <p:strVal val="visible"/>
                                      </p:to>
                                    </p:set>
                                    <p:animEffect filter="fade" transition="in">
                                      <p:cBhvr additive="repl">
                                        <p:cTn id="695" dur="500"/>
                                        <p:tgtEl>
                                          <p:spTgt spid="805">
                                            <p:txEl>
                                              <p:pRg st="110" end="169"/>
                                            </p:txEl>
                                          </p:spTgt>
                                        </p:tgtEl>
                                      </p:cBhvr>
                                    </p:animEffect>
                                  </p:childTnLst>
                                </p:cTn>
                              </p:par>
                              <p:par>
                                <p:cTn id="696" nodeType="withEffect" fill="hold" presetClass="entr" presetID="10">
                                  <p:stCondLst>
                                    <p:cond delay="0"/>
                                  </p:stCondLst>
                                  <p:childTnLst>
                                    <p:set>
                                      <p:cBhvr>
                                        <p:cTn id="697" dur="1" fill="hold">
                                          <p:stCondLst>
                                            <p:cond delay="0"/>
                                          </p:stCondLst>
                                        </p:cTn>
                                        <p:tgtEl>
                                          <p:spTgt spid="829"/>
                                        </p:tgtEl>
                                        <p:attrNameLst>
                                          <p:attrName>style.visibility</p:attrName>
                                        </p:attrNameLst>
                                      </p:cBhvr>
                                      <p:to>
                                        <p:strVal val="visible"/>
                                      </p:to>
                                    </p:set>
                                    <p:animEffect filter="fade" transition="in">
                                      <p:cBhvr additive="repl">
                                        <p:cTn id="698" dur="500"/>
                                        <p:tgtEl>
                                          <p:spTgt spid="829"/>
                                        </p:tgtEl>
                                      </p:cBhvr>
                                    </p:animEffect>
                                  </p:childTnLst>
                                </p:cTn>
                              </p:par>
                            </p:childTnLst>
                          </p:cTn>
                        </p:par>
                      </p:childTnLst>
                    </p:cTn>
                  </p:par>
                  <p:par>
                    <p:cTn id="699" fill="hold">
                      <p:stCondLst>
                        <p:cond delay="indefinite"/>
                      </p:stCondLst>
                      <p:childTnLst>
                        <p:par>
                          <p:cTn id="700" fill="hold">
                            <p:stCondLst>
                              <p:cond delay="0"/>
                            </p:stCondLst>
                            <p:childTnLst>
                              <p:par>
                                <p:cTn id="701" nodeType="clickEffect" fill="hold" presetClass="entr" presetID="10">
                                  <p:stCondLst>
                                    <p:cond delay="0"/>
                                  </p:stCondLst>
                                  <p:childTnLst>
                                    <p:set>
                                      <p:cBhvr>
                                        <p:cTn id="702" dur="1" fill="hold">
                                          <p:stCondLst>
                                            <p:cond delay="0"/>
                                          </p:stCondLst>
                                        </p:cTn>
                                        <p:tgtEl>
                                          <p:spTgt spid="805">
                                            <p:txEl>
                                              <p:pRg st="169" end="195"/>
                                            </p:txEl>
                                          </p:spTgt>
                                        </p:tgtEl>
                                        <p:attrNameLst>
                                          <p:attrName>style.visibility</p:attrName>
                                        </p:attrNameLst>
                                      </p:cBhvr>
                                      <p:to>
                                        <p:strVal val="visible"/>
                                      </p:to>
                                    </p:set>
                                    <p:animEffect filter="fade" transition="in">
                                      <p:cBhvr additive="repl">
                                        <p:cTn id="703" dur="500"/>
                                        <p:tgtEl>
                                          <p:spTgt spid="805">
                                            <p:txEl>
                                              <p:pRg st="169" end="195"/>
                                            </p:txEl>
                                          </p:spTgt>
                                        </p:tgtEl>
                                      </p:cBhvr>
                                    </p:animEffect>
                                  </p:childTnLst>
                                </p:cTn>
                              </p:par>
                              <p:par>
                                <p:cTn id="704" nodeType="withEffect" fill="hold" presetClass="entr" presetID="10">
                                  <p:stCondLst>
                                    <p:cond delay="0"/>
                                  </p:stCondLst>
                                  <p:childTnLst>
                                    <p:set>
                                      <p:cBhvr>
                                        <p:cTn id="705" dur="1" fill="hold">
                                          <p:stCondLst>
                                            <p:cond delay="0"/>
                                          </p:stCondLst>
                                        </p:cTn>
                                        <p:tgtEl>
                                          <p:spTgt spid="830"/>
                                        </p:tgtEl>
                                        <p:attrNameLst>
                                          <p:attrName>style.visibility</p:attrName>
                                        </p:attrNameLst>
                                      </p:cBhvr>
                                      <p:to>
                                        <p:strVal val="visible"/>
                                      </p:to>
                                    </p:set>
                                    <p:animEffect filter="fade" transition="in">
                                      <p:cBhvr additive="repl">
                                        <p:cTn id="706" dur="500"/>
                                        <p:tgtEl>
                                          <p:spTgt spid="830"/>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2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831" name="Picture 16" descr=""/>
          <p:cNvPicPr/>
          <p:nvPr/>
        </p:nvPicPr>
        <p:blipFill>
          <a:blip r:embed="rId1"/>
          <a:stretch>
            <a:fillRect/>
          </a:stretch>
        </p:blipFill>
        <p:spPr>
          <a:xfrm>
            <a:off x="3429000" y="2190600"/>
            <a:ext cx="2446920" cy="2152440"/>
          </a:xfrm>
          <a:prstGeom prst="rect">
            <a:avLst/>
          </a:prstGeom>
          <a:ln w="9360">
            <a:noFill/>
          </a:ln>
        </p:spPr>
      </p:pic>
      <p:sp>
        <p:nvSpPr>
          <p:cNvPr id="832" name="TextShape 1"/>
          <p:cNvSpPr txBox="1"/>
          <p:nvPr/>
        </p:nvSpPr>
        <p:spPr>
          <a:xfrm>
            <a:off x="685800" y="380880"/>
            <a:ext cx="8305560" cy="1142640"/>
          </a:xfrm>
          <a:prstGeom prst="rect">
            <a:avLst/>
          </a:prstGeom>
        </p:spPr>
        <p:txBody>
          <a:bodyPr lIns="90000" rIns="90000" tIns="45000" bIns="91440" anchor="b"/>
          <a:p>
            <a:pPr>
              <a:lnSpc>
                <a:spcPct val="100000"/>
              </a:lnSpc>
            </a:pPr>
            <a:r>
              <a:rPr lang="en-US" sz="4000">
                <a:solidFill>
                  <a:srgbClr val="696464"/>
                </a:solidFill>
                <a:latin typeface="Franklin Gothic Book"/>
              </a:rPr>
              <a:t>Result 1: Geometric Trees</a:t>
            </a:r>
            <a:endParaRPr/>
          </a:p>
        </p:txBody>
      </p:sp>
      <p:sp>
        <p:nvSpPr>
          <p:cNvPr id="833" name="TextShape 2"/>
          <p:cNvSpPr txBox="1"/>
          <p:nvPr/>
        </p:nvSpPr>
        <p:spPr>
          <a:xfrm>
            <a:off x="685800" y="1647360"/>
            <a:ext cx="8229240" cy="734760"/>
          </a:xfrm>
          <a:prstGeom prst="rect">
            <a:avLst/>
          </a:prstGeom>
        </p:spPr>
        <p:txBody>
          <a:bodyPr lIns="90000" rIns="90000" tIns="45000" bIns="45000"/>
          <a:p>
            <a:pPr>
              <a:lnSpc>
                <a:spcPct val="80000"/>
              </a:lnSpc>
              <a:buSzPct val="85000"/>
              <a:buFont typeface="Wingdings 2" charset="2"/>
              <a:buChar char=""/>
            </a:pPr>
            <a:r>
              <a:rPr lang="en-US" sz="2400">
                <a:solidFill>
                  <a:srgbClr val="000000"/>
                </a:solidFill>
                <a:latin typeface="Perpetua"/>
              </a:rPr>
              <a:t>Number of nodes distance </a:t>
            </a:r>
            <a:r>
              <a:rPr i="1" lang="en-US" sz="2400">
                <a:solidFill>
                  <a:srgbClr val="000000"/>
                </a:solidFill>
                <a:latin typeface="Perpetua"/>
              </a:rPr>
              <a:t>l</a:t>
            </a:r>
            <a:r>
              <a:rPr lang="en-US" sz="2400">
                <a:solidFill>
                  <a:srgbClr val="000000"/>
                </a:solidFill>
                <a:latin typeface="Perpetua"/>
              </a:rPr>
              <a:t>  from any node grows as </a:t>
            </a:r>
            <a:r>
              <a:rPr i="1" lang="en-US" sz="2400">
                <a:solidFill>
                  <a:srgbClr val="000000"/>
                </a:solidFill>
                <a:latin typeface="Perpetua"/>
              </a:rPr>
              <a:t>l</a:t>
            </a:r>
            <a:r>
              <a:rPr i="1" lang="en-US" sz="2400" baseline="30000">
                <a:solidFill>
                  <a:srgbClr val="000000"/>
                </a:solidFill>
                <a:latin typeface="Symbol"/>
              </a:rPr>
              <a:t>a</a:t>
            </a:r>
            <a:r>
              <a:rPr i="1" lang="en-US" sz="2400">
                <a:solidFill>
                  <a:srgbClr val="000000"/>
                </a:solidFill>
                <a:latin typeface="Symbol"/>
              </a:rPr>
              <a:t>
</a:t>
            </a:r>
            <a:r>
              <a:rPr lang="en-US" sz="2400">
                <a:solidFill>
                  <a:srgbClr val="000000"/>
                </a:solidFill>
                <a:latin typeface="Perpetua"/>
              </a:rPr>
              <a:t>(</a:t>
            </a:r>
            <a:r>
              <a:rPr b="1" i="1" lang="en-US" sz="2400">
                <a:solidFill>
                  <a:srgbClr val="000000"/>
                </a:solidFill>
                <a:latin typeface="Perpetua"/>
              </a:rPr>
              <a:t>polynomial</a:t>
            </a:r>
            <a:r>
              <a:rPr lang="en-US" sz="2400">
                <a:solidFill>
                  <a:srgbClr val="000000"/>
                </a:solidFill>
                <a:latin typeface="Perpetua"/>
              </a:rPr>
              <a:t> growth)</a:t>
            </a:r>
            <a:endParaRPr/>
          </a:p>
        </p:txBody>
      </p:sp>
      <p:sp>
        <p:nvSpPr>
          <p:cNvPr id="834" name="CustomShape 3"/>
          <p:cNvSpPr/>
          <p:nvPr/>
        </p:nvSpPr>
        <p:spPr>
          <a:xfrm>
            <a:off x="2889360" y="3511440"/>
            <a:ext cx="360" cy="276480"/>
          </a:xfrm>
          <a:prstGeom prst="rect">
            <a:avLst/>
          </a:prstGeom>
          <a:noFill/>
          <a:ln w="9360">
            <a:noFill/>
          </a:ln>
        </p:spPr>
      </p:sp>
      <p:sp>
        <p:nvSpPr>
          <p:cNvPr id="835" name="CustomShape 4"/>
          <p:cNvSpPr/>
          <p:nvPr/>
        </p:nvSpPr>
        <p:spPr>
          <a:xfrm>
            <a:off x="304920" y="4495680"/>
            <a:ext cx="8229240" cy="1228320"/>
          </a:xfrm>
          <a:prstGeom prst="rect">
            <a:avLst/>
          </a:prstGeom>
          <a:noFill/>
          <a:ln w="9360">
            <a:noFill/>
          </a:ln>
        </p:spPr>
        <p:txBody>
          <a:bodyPr lIns="90000" rIns="90000" tIns="45000" bIns="45000"/>
          <a:p>
            <a:pPr>
              <a:lnSpc>
                <a:spcPct val="80000"/>
              </a:lnSpc>
            </a:pPr>
            <a:r>
              <a:rPr b="1" lang="fr-FR" sz="2400">
                <a:solidFill>
                  <a:srgbClr val="000000"/>
                </a:solidFill>
                <a:latin typeface="Perpetua"/>
              </a:rPr>
              <a:t>    </a:t>
            </a:r>
            <a:r>
              <a:rPr b="1" lang="fr-FR" sz="2400">
                <a:solidFill>
                  <a:srgbClr val="000000"/>
                </a:solidFill>
                <a:latin typeface="Perpetua"/>
              </a:rPr>
              <a:t>Proposition [Shah-Zaman, 2011]</a:t>
            </a:r>
            <a:r>
              <a:rPr lang="fr-FR" sz="2400">
                <a:solidFill>
                  <a:srgbClr val="000000"/>
                </a:solidFill>
                <a:latin typeface="Perpetua"/>
              </a:rPr>
              <a:t>: Let a rumor spread for a time </a:t>
            </a:r>
            <a:r>
              <a:rPr i="1" lang="fr-FR" sz="2400">
                <a:solidFill>
                  <a:srgbClr val="000000"/>
                </a:solidFill>
                <a:latin typeface="Perpetua"/>
              </a:rPr>
              <a:t>t</a:t>
            </a:r>
            <a:r>
              <a:rPr lang="fr-FR" sz="2400">
                <a:solidFill>
                  <a:srgbClr val="000000"/>
                </a:solidFill>
                <a:latin typeface="Perpetua"/>
              </a:rPr>
              <a:t> on a (regular) geometric tree with </a:t>
            </a:r>
            <a:r>
              <a:rPr b="1" lang="fr-FR" sz="2400">
                <a:solidFill>
                  <a:srgbClr val="000000"/>
                </a:solidFill>
                <a:latin typeface="Symbol"/>
              </a:rPr>
              <a:t>a</a:t>
            </a:r>
            <a:r>
              <a:rPr b="1" lang="fr-FR" sz="2400">
                <a:solidFill>
                  <a:srgbClr val="000000"/>
                </a:solidFill>
                <a:latin typeface="Perpetua"/>
              </a:rPr>
              <a:t>&gt;0</a:t>
            </a:r>
            <a:r>
              <a:rPr lang="fr-FR" sz="2400">
                <a:solidFill>
                  <a:srgbClr val="000000"/>
                </a:solidFill>
                <a:latin typeface="Perpetua"/>
              </a:rPr>
              <a:t> from a source with </a:t>
            </a:r>
            <a:r>
              <a:rPr b="1" lang="fr-FR" sz="2400">
                <a:solidFill>
                  <a:srgbClr val="000000"/>
                </a:solidFill>
                <a:latin typeface="Perpetua"/>
              </a:rPr>
              <a:t>degree &gt; 2 </a:t>
            </a:r>
            <a:r>
              <a:rPr lang="fr-FR" sz="2400">
                <a:solidFill>
                  <a:srgbClr val="000000"/>
                </a:solidFill>
                <a:latin typeface="Perpetua"/>
              </a:rPr>
              <a:t>as per the SI model with </a:t>
            </a:r>
            <a:r>
              <a:rPr i="1" lang="fr-FR" sz="2400">
                <a:solidFill>
                  <a:srgbClr val="000000"/>
                </a:solidFill>
                <a:latin typeface="Perpetua"/>
              </a:rPr>
              <a:t>arbitrary spreading times (with exponential moments)</a:t>
            </a:r>
            <a:r>
              <a:rPr lang="fr-FR" sz="2400">
                <a:solidFill>
                  <a:srgbClr val="000000"/>
                </a:solidFill>
                <a:latin typeface="Perpetua"/>
              </a:rPr>
              <a:t>.  Then</a:t>
            </a:r>
            <a:endParaRPr/>
          </a:p>
        </p:txBody>
      </p:sp>
      <p:sp>
        <p:nvSpPr>
          <p:cNvPr id="836" name="CustomShape 5"/>
          <p:cNvSpPr/>
          <p:nvPr/>
        </p:nvSpPr>
        <p:spPr>
          <a:xfrm>
            <a:off x="5246640" y="2495520"/>
            <a:ext cx="963000" cy="516960"/>
          </a:xfrm>
          <a:prstGeom prst="rect">
            <a:avLst/>
          </a:prstGeom>
          <a:noFill/>
          <a:ln w="9360">
            <a:noFill/>
          </a:ln>
        </p:spPr>
        <p:txBody>
          <a:bodyPr wrap="none" lIns="90000" rIns="90000" tIns="45000" bIns="45000"/>
          <a:p>
            <a:pPr>
              <a:lnSpc>
                <a:spcPct val="100000"/>
              </a:lnSpc>
            </a:pPr>
            <a:r>
              <a:rPr b="1" lang="fr-FR" sz="2800">
                <a:solidFill>
                  <a:srgbClr val="ff0000"/>
                </a:solidFill>
                <a:latin typeface="Symbol"/>
              </a:rPr>
              <a:t>a</a:t>
            </a:r>
            <a:r>
              <a:rPr b="1" lang="fr-FR" sz="2800">
                <a:solidFill>
                  <a:srgbClr val="ff0000"/>
                </a:solidFill>
                <a:latin typeface="Perpetua"/>
              </a:rPr>
              <a:t>=1</a:t>
            </a:r>
            <a:endParaRPr/>
          </a:p>
        </p:txBody>
      </p:sp>
      <p:sp>
        <p:nvSpPr>
          <p:cNvPr id="837" name="CustomShape 6"/>
          <p:cNvSpPr/>
          <p:nvPr/>
        </p:nvSpPr>
        <p:spPr>
          <a:xfrm>
            <a:off x="304920" y="4392720"/>
            <a:ext cx="8534160" cy="2084040"/>
          </a:xfrm>
          <a:prstGeom prst="rect">
            <a:avLst/>
          </a:prstGeom>
          <a:noFill/>
          <a:ln w="12600">
            <a:solidFill>
              <a:srgbClr val="000000"/>
            </a:solidFill>
            <a:round/>
          </a:ln>
        </p:spPr>
      </p:sp>
      <p:pic>
        <p:nvPicPr>
          <p:cNvPr id="838" name="" descr=""/>
          <p:cNvPicPr/>
          <p:nvPr/>
        </p:nvPicPr>
        <p:blipFill>
          <a:blip r:embed="rId2"/>
          <a:stretch>
            <a:fillRect/>
          </a:stretch>
        </p:blipFill>
        <p:spPr>
          <a:xfrm>
            <a:off x="3670200" y="5587920"/>
            <a:ext cx="2184480" cy="698400"/>
          </a:xfrm>
          <a:prstGeom prst="rect">
            <a:avLst/>
          </a:prstGeom>
          <a:ln>
            <a:noFill/>
          </a:ln>
        </p:spPr>
      </p:pic>
    </p:spTree>
  </p:cSld>
  <p:timing>
    <p:tnLst>
      <p:par>
        <p:cTn id="707" dur="indefinite" restart="never" nodeType="tmRoot">
          <p:childTnLst>
            <p:seq>
              <p:cTn id="708" dur="indefinite" nodeType="mainSeq">
                <p:childTnLst>
                  <p:par>
                    <p:cTn id="709" fill="hold">
                      <p:stCondLst>
                        <p:cond delay="indefinite"/>
                      </p:stCondLst>
                      <p:childTnLst>
                        <p:par>
                          <p:cTn id="710" fill="hold">
                            <p:stCondLst>
                              <p:cond delay="0"/>
                            </p:stCondLst>
                            <p:childTnLst>
                              <p:par>
                                <p:cTn id="711" nodeType="clickEffect" fill="hold" presetClass="entr" presetID="10">
                                  <p:stCondLst>
                                    <p:cond delay="0"/>
                                  </p:stCondLst>
                                  <p:childTnLst>
                                    <p:set>
                                      <p:cBhvr>
                                        <p:cTn id="712" dur="1" fill="hold">
                                          <p:stCondLst>
                                            <p:cond delay="0"/>
                                          </p:stCondLst>
                                        </p:cTn>
                                        <p:tgtEl>
                                          <p:spTgt spid="837"/>
                                        </p:tgtEl>
                                        <p:attrNameLst>
                                          <p:attrName>style.visibility</p:attrName>
                                        </p:attrNameLst>
                                      </p:cBhvr>
                                      <p:to>
                                        <p:strVal val="visible"/>
                                      </p:to>
                                    </p:set>
                                    <p:animEffect filter="fade" transition="in">
                                      <p:cBhvr additive="repl">
                                        <p:cTn id="713" dur="500"/>
                                        <p:tgtEl>
                                          <p:spTgt spid="837"/>
                                        </p:tgtEl>
                                      </p:cBhvr>
                                    </p:animEffect>
                                  </p:childTnLst>
                                </p:cTn>
                              </p:par>
                              <p:par>
                                <p:cTn id="714" nodeType="withEffect" fill="hold" presetClass="entr" presetID="10">
                                  <p:stCondLst>
                                    <p:cond delay="0"/>
                                  </p:stCondLst>
                                  <p:childTnLst>
                                    <p:set>
                                      <p:cBhvr>
                                        <p:cTn id="715" dur="1" fill="hold">
                                          <p:stCondLst>
                                            <p:cond delay="0"/>
                                          </p:stCondLst>
                                        </p:cTn>
                                        <p:tgtEl>
                                          <p:spTgt spid="835"/>
                                        </p:tgtEl>
                                        <p:attrNameLst>
                                          <p:attrName>style.visibility</p:attrName>
                                        </p:attrNameLst>
                                      </p:cBhvr>
                                      <p:to>
                                        <p:strVal val="visible"/>
                                      </p:to>
                                    </p:set>
                                    <p:animEffect filter="fade" transition="in">
                                      <p:cBhvr additive="repl">
                                        <p:cTn id="716" dur="500"/>
                                        <p:tgtEl>
                                          <p:spTgt spid="835"/>
                                        </p:tgtEl>
                                      </p:cBhvr>
                                    </p:animEffect>
                                  </p:childTnLst>
                                </p:cTn>
                              </p:par>
                              <p:par>
                                <p:cTn id="717" nodeType="withEffect" fill="hold" presetClass="entr" presetID="10">
                                  <p:stCondLst>
                                    <p:cond delay="0"/>
                                  </p:stCondLst>
                                  <p:childTnLst>
                                    <p:set>
                                      <p:cBhvr>
                                        <p:cTn id="718" dur="1" fill="hold">
                                          <p:stCondLst>
                                            <p:cond delay="0"/>
                                          </p:stCondLst>
                                        </p:cTn>
                                        <p:tgtEl>
                                          <p:spTgt spid="-1"/>
                                        </p:tgtEl>
                                        <p:attrNameLst>
                                          <p:attrName>style.visibility</p:attrName>
                                        </p:attrNameLst>
                                      </p:cBhvr>
                                      <p:to>
                                        <p:strVal val="visible"/>
                                      </p:to>
                                    </p:set>
                                    <p:animEffect filter="fade" transition="in">
                                      <p:cBhvr additive="repl">
                                        <p:cTn id="719" dur="500"/>
                                        <p:tgtEl>
                                          <p:spTgt spid="-1"/>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47" name="TextShape 1"/>
          <p:cNvSpPr txBox="1"/>
          <p:nvPr/>
        </p:nvSpPr>
        <p:spPr>
          <a:xfrm>
            <a:off x="914400" y="274680"/>
            <a:ext cx="7772040" cy="1142640"/>
          </a:xfrm>
          <a:prstGeom prst="rect">
            <a:avLst/>
          </a:prstGeom>
        </p:spPr>
        <p:txBody>
          <a:bodyPr lIns="90000" rIns="90000" tIns="45000" bIns="91440" anchor="b"/>
          <a:p>
            <a:pPr>
              <a:lnSpc>
                <a:spcPct val="100000"/>
              </a:lnSpc>
            </a:pPr>
            <a:r>
              <a:rPr lang="en-US" sz="4000">
                <a:solidFill>
                  <a:srgbClr val="696464"/>
                </a:solidFill>
                <a:latin typeface="Franklin Gothic Book"/>
              </a:rPr>
              <a:t>Network centrality: example</a:t>
            </a:r>
            <a:endParaRPr/>
          </a:p>
        </p:txBody>
      </p:sp>
      <p:sp>
        <p:nvSpPr>
          <p:cNvPr id="348" name="TextShape 2"/>
          <p:cNvSpPr txBox="1"/>
          <p:nvPr/>
        </p:nvSpPr>
        <p:spPr>
          <a:xfrm>
            <a:off x="914400" y="1447920"/>
            <a:ext cx="8076960" cy="4571640"/>
          </a:xfrm>
          <a:prstGeom prst="rect">
            <a:avLst/>
          </a:prstGeom>
        </p:spPr>
        <p:txBody>
          <a:bodyPr lIns="90000" rIns="90000" tIns="45000" bIns="45000"/>
          <a:p>
            <a:pPr>
              <a:lnSpc>
                <a:spcPct val="100000"/>
              </a:lnSpc>
              <a:buSzPct val="85000"/>
              <a:buFont typeface="Wingdings 2" charset="2"/>
              <a:buChar char=""/>
            </a:pPr>
            <a:r>
              <a:rPr lang="en-US" sz="2600">
                <a:solidFill>
                  <a:srgbClr val="000000"/>
                </a:solidFill>
                <a:latin typeface="Perpetua"/>
              </a:rPr>
              <a:t>Degree centrality</a:t>
            </a:r>
            <a:endParaRPr/>
          </a:p>
          <a:p>
            <a:pPr lvl="1">
              <a:lnSpc>
                <a:spcPct val="100000"/>
              </a:lnSpc>
              <a:buSzPct val="85000"/>
              <a:buFont typeface="Wingdings 2" charset="2"/>
              <a:buChar char=""/>
            </a:pPr>
            <a:r>
              <a:rPr lang="en-US" sz="2400">
                <a:solidFill>
                  <a:srgbClr val="000000"/>
                </a:solidFill>
                <a:latin typeface="Perpetua"/>
              </a:rPr>
              <a:t>Given graph G=(V, E)</a:t>
            </a:r>
            <a:endParaRPr/>
          </a:p>
          <a:p>
            <a:pPr lvl="1">
              <a:lnSpc>
                <a:spcPct val="100000"/>
              </a:lnSpc>
              <a:buSzPct val="85000"/>
              <a:buFont typeface="Wingdings 2" charset="2"/>
              <a:buChar char=""/>
            </a:pPr>
            <a:r>
              <a:rPr lang="en-US" sz="2400">
                <a:solidFill>
                  <a:srgbClr val="000000"/>
                </a:solidFill>
                <a:latin typeface="Perpetua"/>
              </a:rPr>
              <a:t>Score of node v is it’s degree </a:t>
            </a:r>
            <a:endParaRPr/>
          </a:p>
          <a:p>
            <a:endParaRPr/>
          </a:p>
          <a:p>
            <a:pPr>
              <a:lnSpc>
                <a:spcPct val="100000"/>
              </a:lnSpc>
              <a:buSzPct val="85000"/>
              <a:buFont typeface="Wingdings 2" charset="2"/>
              <a:buChar char=""/>
            </a:pPr>
            <a:r>
              <a:rPr lang="en-US" sz="2600">
                <a:solidFill>
                  <a:srgbClr val="000000"/>
                </a:solidFill>
                <a:latin typeface="Perpetua"/>
              </a:rPr>
              <a:t>Useful for finding “how connected” each node is</a:t>
            </a:r>
            <a:endParaRPr/>
          </a:p>
          <a:p>
            <a:pPr lvl="1">
              <a:lnSpc>
                <a:spcPct val="100000"/>
              </a:lnSpc>
              <a:buSzPct val="85000"/>
              <a:buFont typeface="Wingdings 2" charset="2"/>
              <a:buChar char=""/>
            </a:pPr>
            <a:r>
              <a:rPr lang="en-US" sz="2400">
                <a:solidFill>
                  <a:srgbClr val="000000"/>
                </a:solidFill>
                <a:latin typeface="Perpetua"/>
              </a:rPr>
              <a:t>For example, useful for “social clustering” </a:t>
            </a:r>
            <a:r>
              <a:rPr lang="en-US">
                <a:solidFill>
                  <a:srgbClr val="000000"/>
                </a:solidFill>
                <a:latin typeface="Perpetua"/>
              </a:rPr>
              <a:t>[Parth.-Shah-Zaman ’14]</a:t>
            </a:r>
            <a:endParaRPr/>
          </a:p>
          <a:p>
            <a:endParaRPr/>
          </a:p>
        </p:txBody>
      </p:sp>
      <p:sp>
        <p:nvSpPr>
          <p:cNvPr id="349" name="CustomShape 3"/>
          <p:cNvSpPr/>
          <p:nvPr/>
        </p:nvSpPr>
        <p:spPr>
          <a:xfrm>
            <a:off x="2781360" y="5470200"/>
            <a:ext cx="266400" cy="255960"/>
          </a:xfrm>
          <a:prstGeom prst="ellipse">
            <a:avLst/>
          </a:prstGeom>
          <a:solidFill>
            <a:srgbClr val="ff0000"/>
          </a:solidFill>
          <a:ln w="28440">
            <a:solidFill>
              <a:srgbClr val="000000"/>
            </a:solidFill>
            <a:round/>
          </a:ln>
        </p:spPr>
      </p:sp>
      <p:sp>
        <p:nvSpPr>
          <p:cNvPr id="350" name="CustomShape 4"/>
          <p:cNvSpPr/>
          <p:nvPr/>
        </p:nvSpPr>
        <p:spPr>
          <a:xfrm>
            <a:off x="4914720" y="5421960"/>
            <a:ext cx="266400" cy="255960"/>
          </a:xfrm>
          <a:prstGeom prst="ellipse">
            <a:avLst/>
          </a:prstGeom>
          <a:solidFill>
            <a:srgbClr val="ff0000"/>
          </a:solidFill>
          <a:ln w="28440">
            <a:solidFill>
              <a:srgbClr val="000000"/>
            </a:solidFill>
            <a:round/>
          </a:ln>
        </p:spPr>
      </p:sp>
      <p:sp>
        <p:nvSpPr>
          <p:cNvPr id="351" name="Line 5"/>
          <p:cNvSpPr/>
          <p:nvPr/>
        </p:nvSpPr>
        <p:spPr>
          <a:xfrm flipH="1">
            <a:off x="3008880" y="4991400"/>
            <a:ext cx="382680" cy="516240"/>
          </a:xfrm>
          <a:prstGeom prst="line">
            <a:avLst/>
          </a:prstGeom>
          <a:ln w="28440">
            <a:solidFill>
              <a:srgbClr val="000000"/>
            </a:solidFill>
            <a:round/>
          </a:ln>
        </p:spPr>
      </p:sp>
      <p:sp>
        <p:nvSpPr>
          <p:cNvPr id="352" name="Line 6"/>
          <p:cNvSpPr/>
          <p:nvPr/>
        </p:nvSpPr>
        <p:spPr>
          <a:xfrm>
            <a:off x="3580200" y="4991400"/>
            <a:ext cx="459000" cy="468000"/>
          </a:xfrm>
          <a:prstGeom prst="line">
            <a:avLst/>
          </a:prstGeom>
          <a:ln w="28440">
            <a:solidFill>
              <a:srgbClr val="000000"/>
            </a:solidFill>
            <a:round/>
          </a:ln>
        </p:spPr>
      </p:sp>
      <p:sp>
        <p:nvSpPr>
          <p:cNvPr id="353" name="Line 7"/>
          <p:cNvSpPr/>
          <p:nvPr/>
        </p:nvSpPr>
        <p:spPr>
          <a:xfrm>
            <a:off x="4267080" y="5549760"/>
            <a:ext cx="647640" cy="0"/>
          </a:xfrm>
          <a:prstGeom prst="line">
            <a:avLst/>
          </a:prstGeom>
          <a:ln w="28440">
            <a:solidFill>
              <a:srgbClr val="000000"/>
            </a:solidFill>
            <a:round/>
          </a:ln>
        </p:spPr>
      </p:sp>
      <p:sp>
        <p:nvSpPr>
          <p:cNvPr id="354" name="CustomShape 8"/>
          <p:cNvSpPr/>
          <p:nvPr/>
        </p:nvSpPr>
        <p:spPr>
          <a:xfrm>
            <a:off x="3390840" y="6003720"/>
            <a:ext cx="266400" cy="255960"/>
          </a:xfrm>
          <a:prstGeom prst="ellipse">
            <a:avLst/>
          </a:prstGeom>
          <a:solidFill>
            <a:srgbClr val="ff0000"/>
          </a:solidFill>
          <a:ln w="28440">
            <a:solidFill>
              <a:srgbClr val="000000"/>
            </a:solidFill>
            <a:round/>
          </a:ln>
        </p:spPr>
      </p:sp>
      <p:sp>
        <p:nvSpPr>
          <p:cNvPr id="355" name="Line 9"/>
          <p:cNvSpPr/>
          <p:nvPr/>
        </p:nvSpPr>
        <p:spPr>
          <a:xfrm>
            <a:off x="3008880" y="5689080"/>
            <a:ext cx="420840" cy="352080"/>
          </a:xfrm>
          <a:prstGeom prst="line">
            <a:avLst/>
          </a:prstGeom>
          <a:ln w="28440">
            <a:solidFill>
              <a:srgbClr val="000000"/>
            </a:solidFill>
            <a:round/>
          </a:ln>
        </p:spPr>
      </p:sp>
      <p:sp>
        <p:nvSpPr>
          <p:cNvPr id="356" name="Line 10"/>
          <p:cNvSpPr/>
          <p:nvPr/>
        </p:nvSpPr>
        <p:spPr>
          <a:xfrm flipV="1">
            <a:off x="3618360" y="5630760"/>
            <a:ext cx="426960" cy="410400"/>
          </a:xfrm>
          <a:prstGeom prst="line">
            <a:avLst/>
          </a:prstGeom>
          <a:ln w="28440">
            <a:solidFill>
              <a:srgbClr val="000000"/>
            </a:solidFill>
            <a:round/>
          </a:ln>
        </p:spPr>
      </p:sp>
      <p:sp>
        <p:nvSpPr>
          <p:cNvPr id="357" name="CustomShape 11"/>
          <p:cNvSpPr/>
          <p:nvPr/>
        </p:nvSpPr>
        <p:spPr>
          <a:xfrm>
            <a:off x="4000320" y="5421960"/>
            <a:ext cx="266400" cy="255960"/>
          </a:xfrm>
          <a:prstGeom prst="ellipse">
            <a:avLst/>
          </a:prstGeom>
          <a:solidFill>
            <a:srgbClr val="ff0000"/>
          </a:solidFill>
          <a:ln w="28440">
            <a:solidFill>
              <a:srgbClr val="000000"/>
            </a:solidFill>
            <a:round/>
          </a:ln>
        </p:spPr>
      </p:sp>
      <p:sp>
        <p:nvSpPr>
          <p:cNvPr id="358" name="CustomShape 12"/>
          <p:cNvSpPr/>
          <p:nvPr/>
        </p:nvSpPr>
        <p:spPr>
          <a:xfrm>
            <a:off x="3352680" y="4772880"/>
            <a:ext cx="266400" cy="255960"/>
          </a:xfrm>
          <a:prstGeom prst="ellipse">
            <a:avLst/>
          </a:prstGeom>
          <a:solidFill>
            <a:srgbClr val="ff0000"/>
          </a:solidFill>
          <a:ln w="28440">
            <a:solidFill>
              <a:srgbClr val="000000"/>
            </a:solidFill>
            <a:round/>
          </a:ln>
        </p:spPr>
      </p:sp>
      <p:sp>
        <p:nvSpPr>
          <p:cNvPr id="359" name="Line 13"/>
          <p:cNvSpPr/>
          <p:nvPr/>
        </p:nvSpPr>
        <p:spPr>
          <a:xfrm flipV="1">
            <a:off x="3047760" y="5549760"/>
            <a:ext cx="952560" cy="48600"/>
          </a:xfrm>
          <a:prstGeom prst="line">
            <a:avLst/>
          </a:prstGeom>
          <a:ln w="28440">
            <a:solidFill>
              <a:srgbClr val="000000"/>
            </a:solidFill>
            <a:round/>
          </a:ln>
        </p:spPr>
      </p:sp>
      <p:sp>
        <p:nvSpPr>
          <p:cNvPr id="360" name="CustomShape 14"/>
          <p:cNvSpPr/>
          <p:nvPr/>
        </p:nvSpPr>
        <p:spPr>
          <a:xfrm>
            <a:off x="2421360" y="5433480"/>
            <a:ext cx="324360" cy="364680"/>
          </a:xfrm>
          <a:prstGeom prst="rect">
            <a:avLst/>
          </a:prstGeom>
          <a:noFill/>
          <a:ln>
            <a:noFill/>
          </a:ln>
        </p:spPr>
        <p:txBody>
          <a:bodyPr wrap="none" lIns="90000" rIns="90000" tIns="45000" bIns="45000"/>
          <a:p>
            <a:pPr>
              <a:lnSpc>
                <a:spcPct val="100000"/>
              </a:lnSpc>
            </a:pPr>
            <a:r>
              <a:rPr lang="fr-FR">
                <a:solidFill>
                  <a:srgbClr val="000000"/>
                </a:solidFill>
                <a:latin typeface="Perpetua"/>
              </a:rPr>
              <a:t>3</a:t>
            </a:r>
            <a:endParaRPr/>
          </a:p>
        </p:txBody>
      </p:sp>
      <p:sp>
        <p:nvSpPr>
          <p:cNvPr id="361" name="CustomShape 15"/>
          <p:cNvSpPr/>
          <p:nvPr/>
        </p:nvSpPr>
        <p:spPr>
          <a:xfrm>
            <a:off x="3259800" y="4278960"/>
            <a:ext cx="324360" cy="364680"/>
          </a:xfrm>
          <a:prstGeom prst="rect">
            <a:avLst/>
          </a:prstGeom>
          <a:noFill/>
          <a:ln>
            <a:noFill/>
          </a:ln>
        </p:spPr>
        <p:txBody>
          <a:bodyPr wrap="none" lIns="90000" rIns="90000" tIns="45000" bIns="45000"/>
          <a:p>
            <a:pPr>
              <a:lnSpc>
                <a:spcPct val="100000"/>
              </a:lnSpc>
            </a:pPr>
            <a:r>
              <a:rPr lang="fr-FR">
                <a:solidFill>
                  <a:srgbClr val="000000"/>
                </a:solidFill>
                <a:latin typeface="Perpetua"/>
              </a:rPr>
              <a:t>2</a:t>
            </a:r>
            <a:endParaRPr/>
          </a:p>
        </p:txBody>
      </p:sp>
      <p:sp>
        <p:nvSpPr>
          <p:cNvPr id="362" name="CustomShape 16"/>
          <p:cNvSpPr/>
          <p:nvPr/>
        </p:nvSpPr>
        <p:spPr>
          <a:xfrm>
            <a:off x="3412080" y="6336360"/>
            <a:ext cx="324360" cy="364680"/>
          </a:xfrm>
          <a:prstGeom prst="rect">
            <a:avLst/>
          </a:prstGeom>
          <a:noFill/>
          <a:ln>
            <a:noFill/>
          </a:ln>
        </p:spPr>
        <p:txBody>
          <a:bodyPr wrap="none" lIns="90000" rIns="90000" tIns="45000" bIns="45000"/>
          <a:p>
            <a:pPr>
              <a:lnSpc>
                <a:spcPct val="100000"/>
              </a:lnSpc>
            </a:pPr>
            <a:r>
              <a:rPr lang="fr-FR">
                <a:solidFill>
                  <a:srgbClr val="000000"/>
                </a:solidFill>
                <a:latin typeface="Perpetua"/>
              </a:rPr>
              <a:t>2</a:t>
            </a:r>
            <a:endParaRPr/>
          </a:p>
        </p:txBody>
      </p:sp>
      <p:sp>
        <p:nvSpPr>
          <p:cNvPr id="363" name="CustomShape 17"/>
          <p:cNvSpPr/>
          <p:nvPr/>
        </p:nvSpPr>
        <p:spPr>
          <a:xfrm>
            <a:off x="4026240" y="4964760"/>
            <a:ext cx="324360" cy="364680"/>
          </a:xfrm>
          <a:prstGeom prst="rect">
            <a:avLst/>
          </a:prstGeom>
          <a:noFill/>
          <a:ln>
            <a:noFill/>
          </a:ln>
        </p:spPr>
        <p:txBody>
          <a:bodyPr wrap="none" lIns="90000" rIns="90000" tIns="45000" bIns="45000"/>
          <a:p>
            <a:pPr>
              <a:lnSpc>
                <a:spcPct val="100000"/>
              </a:lnSpc>
            </a:pPr>
            <a:r>
              <a:rPr lang="fr-FR">
                <a:solidFill>
                  <a:srgbClr val="000000"/>
                </a:solidFill>
                <a:latin typeface="Perpetua"/>
              </a:rPr>
              <a:t>4</a:t>
            </a:r>
            <a:endParaRPr/>
          </a:p>
        </p:txBody>
      </p:sp>
      <p:sp>
        <p:nvSpPr>
          <p:cNvPr id="364" name="CustomShape 18"/>
          <p:cNvSpPr/>
          <p:nvPr/>
        </p:nvSpPr>
        <p:spPr>
          <a:xfrm>
            <a:off x="4860000" y="4976280"/>
            <a:ext cx="324360" cy="364680"/>
          </a:xfrm>
          <a:prstGeom prst="rect">
            <a:avLst/>
          </a:prstGeom>
          <a:noFill/>
          <a:ln>
            <a:noFill/>
          </a:ln>
        </p:spPr>
        <p:txBody>
          <a:bodyPr wrap="none" lIns="90000" rIns="90000" tIns="45000" bIns="45000"/>
          <a:p>
            <a:pPr>
              <a:lnSpc>
                <a:spcPct val="100000"/>
              </a:lnSpc>
            </a:pPr>
            <a:r>
              <a:rPr lang="fr-FR">
                <a:solidFill>
                  <a:srgbClr val="000000"/>
                </a:solidFill>
                <a:latin typeface="Perpetua"/>
              </a:rPr>
              <a:t>1</a:t>
            </a:r>
            <a:endParaRPr/>
          </a:p>
        </p:txBody>
      </p:sp>
      <p:sp>
        <p:nvSpPr>
          <p:cNvPr id="365" name="CustomShape 19"/>
          <p:cNvSpPr/>
          <p:nvPr/>
        </p:nvSpPr>
        <p:spPr>
          <a:xfrm>
            <a:off x="5943600" y="5410080"/>
            <a:ext cx="266400" cy="255960"/>
          </a:xfrm>
          <a:prstGeom prst="ellipse">
            <a:avLst/>
          </a:prstGeom>
          <a:solidFill>
            <a:srgbClr val="ff0000"/>
          </a:solidFill>
          <a:ln w="28440">
            <a:solidFill>
              <a:srgbClr val="000000"/>
            </a:solidFill>
            <a:round/>
          </a:ln>
        </p:spPr>
      </p:sp>
      <p:sp>
        <p:nvSpPr>
          <p:cNvPr id="366" name="Line 20"/>
          <p:cNvSpPr/>
          <p:nvPr/>
        </p:nvSpPr>
        <p:spPr>
          <a:xfrm flipV="1">
            <a:off x="5181480" y="5538240"/>
            <a:ext cx="762120" cy="11520"/>
          </a:xfrm>
          <a:prstGeom prst="line">
            <a:avLst/>
          </a:prstGeom>
          <a:ln w="28440">
            <a:solidFill>
              <a:srgbClr val="000000"/>
            </a:solidFill>
            <a:round/>
          </a:ln>
        </p:spPr>
      </p:sp>
      <p:sp>
        <p:nvSpPr>
          <p:cNvPr id="367" name="CustomShape 21"/>
          <p:cNvSpPr/>
          <p:nvPr/>
        </p:nvSpPr>
        <p:spPr>
          <a:xfrm>
            <a:off x="5850360" y="4994280"/>
            <a:ext cx="324360" cy="364680"/>
          </a:xfrm>
          <a:prstGeom prst="rect">
            <a:avLst/>
          </a:prstGeom>
          <a:noFill/>
          <a:ln>
            <a:noFill/>
          </a:ln>
        </p:spPr>
        <p:txBody>
          <a:bodyPr wrap="none" lIns="90000" rIns="90000" tIns="45000" bIns="45000"/>
          <a:p>
            <a:pPr>
              <a:lnSpc>
                <a:spcPct val="100000"/>
              </a:lnSpc>
            </a:pPr>
            <a:r>
              <a:rPr lang="fr-FR">
                <a:solidFill>
                  <a:srgbClr val="000000"/>
                </a:solidFill>
                <a:latin typeface="Perpetua"/>
              </a:rPr>
              <a:t>1</a:t>
            </a:r>
            <a:endParaRPr/>
          </a:p>
        </p:txBody>
      </p:sp>
    </p:spTree>
  </p:cSld>
  <p:timing>
    <p:tnLst>
      <p:par>
        <p:cTn id="5" dur="indefinite" restart="never" nodeType="tmRoot">
          <p:childTnLst>
            <p:seq>
              <p:cTn id="6" nodeType="mainSeq"/>
              <p:prevCondLst>
                <p:cond delay="0" evt="onPrev">
                  <p:tgtEl>
                    <p:sldTgt/>
                  </p:tgtEl>
                </p:cond>
              </p:prevCondLst>
              <p:nextCondLst>
                <p:cond delay="0" evt="onNext">
                  <p:tgtEl>
                    <p:sldTgt/>
                  </p:tgtEl>
                </p:cond>
              </p:nextCondLst>
            </p:seq>
          </p:childTnLst>
        </p:cTn>
      </p:par>
    </p:tnLst>
  </p:timing>
</p:sld>
</file>

<file path=ppt/slides/slide3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839" name="CustomShape 1"/>
          <p:cNvSpPr/>
          <p:nvPr/>
        </p:nvSpPr>
        <p:spPr>
          <a:xfrm>
            <a:off x="4129920" y="4037400"/>
            <a:ext cx="347760" cy="340560"/>
          </a:xfrm>
          <a:prstGeom prst="ellipse">
            <a:avLst/>
          </a:prstGeom>
          <a:solidFill>
            <a:srgbClr val="ff0000"/>
          </a:solidFill>
          <a:ln w="28440">
            <a:solidFill>
              <a:srgbClr val="000000"/>
            </a:solidFill>
            <a:round/>
          </a:ln>
        </p:spPr>
      </p:sp>
      <p:sp>
        <p:nvSpPr>
          <p:cNvPr id="840" name="CustomShape 2"/>
          <p:cNvSpPr/>
          <p:nvPr/>
        </p:nvSpPr>
        <p:spPr>
          <a:xfrm>
            <a:off x="4645440" y="3717000"/>
            <a:ext cx="347760" cy="340560"/>
          </a:xfrm>
          <a:prstGeom prst="ellipse">
            <a:avLst/>
          </a:prstGeom>
          <a:solidFill>
            <a:srgbClr val="ff0000"/>
          </a:solidFill>
          <a:ln w="28440">
            <a:solidFill>
              <a:srgbClr val="000000"/>
            </a:solidFill>
            <a:round/>
          </a:ln>
        </p:spPr>
      </p:sp>
      <p:sp>
        <p:nvSpPr>
          <p:cNvPr id="841" name="CustomShape 3"/>
          <p:cNvSpPr/>
          <p:nvPr/>
        </p:nvSpPr>
        <p:spPr>
          <a:xfrm>
            <a:off x="3734640" y="3717000"/>
            <a:ext cx="347760" cy="340560"/>
          </a:xfrm>
          <a:prstGeom prst="ellipse">
            <a:avLst/>
          </a:prstGeom>
          <a:solidFill>
            <a:srgbClr val="ff0000"/>
          </a:solidFill>
          <a:ln w="28440">
            <a:solidFill>
              <a:srgbClr val="000000"/>
            </a:solidFill>
            <a:round/>
          </a:ln>
        </p:spPr>
      </p:sp>
      <p:sp>
        <p:nvSpPr>
          <p:cNvPr id="842" name="CustomShape 4"/>
          <p:cNvSpPr/>
          <p:nvPr/>
        </p:nvSpPr>
        <p:spPr>
          <a:xfrm>
            <a:off x="4190040" y="4589640"/>
            <a:ext cx="347760" cy="340560"/>
          </a:xfrm>
          <a:prstGeom prst="ellipse">
            <a:avLst/>
          </a:prstGeom>
          <a:solidFill>
            <a:srgbClr val="ff0000"/>
          </a:solidFill>
          <a:ln w="28440">
            <a:solidFill>
              <a:srgbClr val="000000"/>
            </a:solidFill>
            <a:round/>
          </a:ln>
        </p:spPr>
      </p:sp>
      <p:sp>
        <p:nvSpPr>
          <p:cNvPr id="843" name="CustomShape 5"/>
          <p:cNvSpPr/>
          <p:nvPr/>
        </p:nvSpPr>
        <p:spPr>
          <a:xfrm>
            <a:off x="4759200" y="4916880"/>
            <a:ext cx="347760" cy="340560"/>
          </a:xfrm>
          <a:prstGeom prst="ellipse">
            <a:avLst/>
          </a:prstGeom>
          <a:solidFill>
            <a:srgbClr val="ff0000"/>
          </a:solidFill>
          <a:ln w="28440">
            <a:solidFill>
              <a:srgbClr val="000000"/>
            </a:solidFill>
            <a:round/>
          </a:ln>
        </p:spPr>
      </p:sp>
      <p:sp>
        <p:nvSpPr>
          <p:cNvPr id="844" name="CustomShape 6"/>
          <p:cNvSpPr/>
          <p:nvPr/>
        </p:nvSpPr>
        <p:spPr>
          <a:xfrm>
            <a:off x="3734640" y="4916880"/>
            <a:ext cx="347760" cy="340560"/>
          </a:xfrm>
          <a:prstGeom prst="ellipse">
            <a:avLst/>
          </a:prstGeom>
          <a:solidFill>
            <a:srgbClr val="ff0000"/>
          </a:solidFill>
          <a:ln w="28440">
            <a:solidFill>
              <a:srgbClr val="000000"/>
            </a:solidFill>
            <a:round/>
          </a:ln>
        </p:spPr>
      </p:sp>
      <p:sp>
        <p:nvSpPr>
          <p:cNvPr id="845" name="CustomShape 7"/>
          <p:cNvSpPr/>
          <p:nvPr/>
        </p:nvSpPr>
        <p:spPr>
          <a:xfrm>
            <a:off x="3165840" y="3935160"/>
            <a:ext cx="347760" cy="340560"/>
          </a:xfrm>
          <a:prstGeom prst="ellipse">
            <a:avLst/>
          </a:prstGeom>
          <a:solidFill>
            <a:srgbClr val="ff0000"/>
          </a:solidFill>
          <a:ln w="28440">
            <a:solidFill>
              <a:srgbClr val="000000"/>
            </a:solidFill>
            <a:round/>
          </a:ln>
        </p:spPr>
      </p:sp>
      <p:sp>
        <p:nvSpPr>
          <p:cNvPr id="846" name="CustomShape 8"/>
          <p:cNvSpPr/>
          <p:nvPr/>
        </p:nvSpPr>
        <p:spPr>
          <a:xfrm>
            <a:off x="3279600" y="3171600"/>
            <a:ext cx="347760" cy="340560"/>
          </a:xfrm>
          <a:prstGeom prst="ellipse">
            <a:avLst/>
          </a:prstGeom>
          <a:solidFill>
            <a:srgbClr val="ff0000"/>
          </a:solidFill>
          <a:ln w="28440">
            <a:solidFill>
              <a:srgbClr val="000000"/>
            </a:solidFill>
            <a:round/>
          </a:ln>
        </p:spPr>
      </p:sp>
      <p:sp>
        <p:nvSpPr>
          <p:cNvPr id="847" name="CustomShape 9"/>
          <p:cNvSpPr/>
          <p:nvPr/>
        </p:nvSpPr>
        <p:spPr>
          <a:xfrm>
            <a:off x="4872960" y="3171600"/>
            <a:ext cx="347760" cy="340560"/>
          </a:xfrm>
          <a:prstGeom prst="ellipse">
            <a:avLst/>
          </a:prstGeom>
          <a:solidFill>
            <a:srgbClr val="ff0000"/>
          </a:solidFill>
          <a:ln w="28440">
            <a:solidFill>
              <a:srgbClr val="000000"/>
            </a:solidFill>
            <a:round/>
          </a:ln>
        </p:spPr>
      </p:sp>
      <p:sp>
        <p:nvSpPr>
          <p:cNvPr id="848" name="CustomShape 10"/>
          <p:cNvSpPr/>
          <p:nvPr/>
        </p:nvSpPr>
        <p:spPr>
          <a:xfrm>
            <a:off x="5214600" y="3935160"/>
            <a:ext cx="347760" cy="340560"/>
          </a:xfrm>
          <a:prstGeom prst="ellipse">
            <a:avLst/>
          </a:prstGeom>
          <a:solidFill>
            <a:srgbClr val="ff0000"/>
          </a:solidFill>
          <a:ln w="28440">
            <a:solidFill>
              <a:srgbClr val="000000"/>
            </a:solidFill>
            <a:round/>
          </a:ln>
        </p:spPr>
      </p:sp>
      <p:sp>
        <p:nvSpPr>
          <p:cNvPr id="849" name="Line 11"/>
          <p:cNvSpPr/>
          <p:nvPr/>
        </p:nvSpPr>
        <p:spPr>
          <a:xfrm flipH="1" flipV="1">
            <a:off x="4031640" y="4007880"/>
            <a:ext cx="149040" cy="79560"/>
          </a:xfrm>
          <a:prstGeom prst="line">
            <a:avLst/>
          </a:prstGeom>
          <a:ln w="28440">
            <a:solidFill>
              <a:srgbClr val="000000"/>
            </a:solidFill>
            <a:round/>
          </a:ln>
        </p:spPr>
      </p:sp>
      <p:sp>
        <p:nvSpPr>
          <p:cNvPr id="850" name="Line 12"/>
          <p:cNvSpPr/>
          <p:nvPr/>
        </p:nvSpPr>
        <p:spPr>
          <a:xfrm flipV="1">
            <a:off x="4426920" y="4007880"/>
            <a:ext cx="269280" cy="79560"/>
          </a:xfrm>
          <a:prstGeom prst="line">
            <a:avLst/>
          </a:prstGeom>
          <a:ln w="28440">
            <a:solidFill>
              <a:srgbClr val="000000"/>
            </a:solidFill>
            <a:round/>
          </a:ln>
        </p:spPr>
      </p:sp>
      <p:sp>
        <p:nvSpPr>
          <p:cNvPr id="851" name="Line 13"/>
          <p:cNvSpPr/>
          <p:nvPr/>
        </p:nvSpPr>
        <p:spPr>
          <a:xfrm flipH="1">
            <a:off x="4819320" y="3512520"/>
            <a:ext cx="227520" cy="204480"/>
          </a:xfrm>
          <a:prstGeom prst="line">
            <a:avLst/>
          </a:prstGeom>
          <a:ln w="28440">
            <a:solidFill>
              <a:srgbClr val="000000"/>
            </a:solidFill>
            <a:round/>
          </a:ln>
        </p:spPr>
      </p:sp>
      <p:sp>
        <p:nvSpPr>
          <p:cNvPr id="852" name="Line 14"/>
          <p:cNvSpPr/>
          <p:nvPr/>
        </p:nvSpPr>
        <p:spPr>
          <a:xfrm flipV="1">
            <a:off x="4942440" y="3984840"/>
            <a:ext cx="322920" cy="23040"/>
          </a:xfrm>
          <a:prstGeom prst="line">
            <a:avLst/>
          </a:prstGeom>
          <a:ln w="28440">
            <a:solidFill>
              <a:srgbClr val="000000"/>
            </a:solidFill>
            <a:round/>
          </a:ln>
        </p:spPr>
      </p:sp>
      <p:sp>
        <p:nvSpPr>
          <p:cNvPr id="853" name="Line 15"/>
          <p:cNvSpPr/>
          <p:nvPr/>
        </p:nvSpPr>
        <p:spPr>
          <a:xfrm flipH="1" flipV="1">
            <a:off x="3453480" y="3512520"/>
            <a:ext cx="455040" cy="204480"/>
          </a:xfrm>
          <a:prstGeom prst="line">
            <a:avLst/>
          </a:prstGeom>
          <a:ln w="28440">
            <a:solidFill>
              <a:srgbClr val="000000"/>
            </a:solidFill>
            <a:round/>
          </a:ln>
        </p:spPr>
      </p:sp>
      <p:sp>
        <p:nvSpPr>
          <p:cNvPr id="854" name="Line 16"/>
          <p:cNvSpPr/>
          <p:nvPr/>
        </p:nvSpPr>
        <p:spPr>
          <a:xfrm flipH="1">
            <a:off x="3513600" y="3887280"/>
            <a:ext cx="221040" cy="218160"/>
          </a:xfrm>
          <a:prstGeom prst="line">
            <a:avLst/>
          </a:prstGeom>
          <a:ln w="28440">
            <a:solidFill>
              <a:srgbClr val="000000"/>
            </a:solidFill>
            <a:round/>
          </a:ln>
        </p:spPr>
      </p:sp>
      <p:sp>
        <p:nvSpPr>
          <p:cNvPr id="855" name="Line 17"/>
          <p:cNvSpPr/>
          <p:nvPr/>
        </p:nvSpPr>
        <p:spPr>
          <a:xfrm>
            <a:off x="4303800" y="4378320"/>
            <a:ext cx="60120" cy="211320"/>
          </a:xfrm>
          <a:prstGeom prst="line">
            <a:avLst/>
          </a:prstGeom>
          <a:ln w="28440">
            <a:solidFill>
              <a:srgbClr val="000000"/>
            </a:solidFill>
            <a:round/>
          </a:ln>
        </p:spPr>
      </p:sp>
      <p:sp>
        <p:nvSpPr>
          <p:cNvPr id="856" name="Line 18"/>
          <p:cNvSpPr/>
          <p:nvPr/>
        </p:nvSpPr>
        <p:spPr>
          <a:xfrm flipH="1">
            <a:off x="4031640" y="4759920"/>
            <a:ext cx="158400" cy="206640"/>
          </a:xfrm>
          <a:prstGeom prst="line">
            <a:avLst/>
          </a:prstGeom>
          <a:ln w="28440">
            <a:solidFill>
              <a:srgbClr val="000000"/>
            </a:solidFill>
            <a:round/>
          </a:ln>
        </p:spPr>
      </p:sp>
      <p:sp>
        <p:nvSpPr>
          <p:cNvPr id="857" name="Line 19"/>
          <p:cNvSpPr/>
          <p:nvPr/>
        </p:nvSpPr>
        <p:spPr>
          <a:xfrm>
            <a:off x="4538160" y="4759920"/>
            <a:ext cx="271800" cy="206640"/>
          </a:xfrm>
          <a:prstGeom prst="line">
            <a:avLst/>
          </a:prstGeom>
          <a:ln w="28440">
            <a:solidFill>
              <a:srgbClr val="000000"/>
            </a:solidFill>
            <a:round/>
          </a:ln>
        </p:spPr>
      </p:sp>
      <p:sp>
        <p:nvSpPr>
          <p:cNvPr id="858" name="CustomShape 20"/>
          <p:cNvSpPr/>
          <p:nvPr/>
        </p:nvSpPr>
        <p:spPr>
          <a:xfrm>
            <a:off x="29160" y="2743200"/>
            <a:ext cx="9038160" cy="3962160"/>
          </a:xfrm>
          <a:prstGeom prst="rect">
            <a:avLst/>
          </a:prstGeom>
          <a:solidFill>
            <a:srgbClr val="ffffff"/>
          </a:solidFill>
          <a:ln w="12600">
            <a:solidFill>
              <a:srgbClr val="000000"/>
            </a:solidFill>
            <a:round/>
          </a:ln>
        </p:spPr>
      </p:sp>
      <p:sp>
        <p:nvSpPr>
          <p:cNvPr id="859" name="TextShape 21"/>
          <p:cNvSpPr txBox="1"/>
          <p:nvPr/>
        </p:nvSpPr>
        <p:spPr>
          <a:xfrm>
            <a:off x="457200" y="304920"/>
            <a:ext cx="8229240" cy="1142640"/>
          </a:xfrm>
          <a:prstGeom prst="rect">
            <a:avLst/>
          </a:prstGeom>
        </p:spPr>
        <p:txBody>
          <a:bodyPr lIns="90000" rIns="90000" tIns="45000" bIns="91440" anchor="b"/>
          <a:p>
            <a:pPr>
              <a:lnSpc>
                <a:spcPct val="100000"/>
              </a:lnSpc>
            </a:pPr>
            <a:r>
              <a:rPr lang="en-US" sz="4000">
                <a:solidFill>
                  <a:srgbClr val="696464"/>
                </a:solidFill>
                <a:latin typeface="Franklin Gothic Book"/>
              </a:rPr>
              <a:t>Result 2: Regular Trees (degree&gt;2)</a:t>
            </a:r>
            <a:endParaRPr/>
          </a:p>
        </p:txBody>
      </p:sp>
      <p:sp>
        <p:nvSpPr>
          <p:cNvPr id="860" name="TextShape 22"/>
          <p:cNvSpPr txBox="1"/>
          <p:nvPr/>
        </p:nvSpPr>
        <p:spPr>
          <a:xfrm>
            <a:off x="507600" y="1447920"/>
            <a:ext cx="5207040" cy="1960560"/>
          </a:xfrm>
          <a:prstGeom prst="rect">
            <a:avLst/>
          </a:prstGeom>
        </p:spPr>
        <p:txBody>
          <a:bodyPr lIns="90000" rIns="90000" tIns="45000" bIns="45000"/>
          <a:p>
            <a:pPr>
              <a:lnSpc>
                <a:spcPct val="100000"/>
              </a:lnSpc>
              <a:buSzPct val="85000"/>
              <a:buFont typeface="Wingdings 2" charset="2"/>
              <a:buChar char=""/>
            </a:pPr>
            <a:r>
              <a:rPr lang="en-US" sz="2600">
                <a:solidFill>
                  <a:srgbClr val="000000"/>
                </a:solidFill>
                <a:latin typeface="Perpetua"/>
              </a:rPr>
              <a:t>Exponential growth</a:t>
            </a:r>
            <a:endParaRPr/>
          </a:p>
          <a:p>
            <a:pPr lvl="1">
              <a:lnSpc>
                <a:spcPct val="100000"/>
              </a:lnSpc>
              <a:buSzPct val="85000"/>
              <a:buFont typeface="Wingdings 2" charset="2"/>
              <a:buChar char=""/>
            </a:pPr>
            <a:r>
              <a:rPr lang="en-US" sz="2400">
                <a:solidFill>
                  <a:srgbClr val="000000"/>
                </a:solidFill>
                <a:latin typeface="Perpetua"/>
              </a:rPr>
              <a:t>High variance “rumor graph”</a:t>
            </a:r>
            <a:endParaRPr/>
          </a:p>
        </p:txBody>
      </p:sp>
      <p:sp>
        <p:nvSpPr>
          <p:cNvPr id="861" name="CustomShape 23"/>
          <p:cNvSpPr/>
          <p:nvPr/>
        </p:nvSpPr>
        <p:spPr>
          <a:xfrm>
            <a:off x="29160" y="2895480"/>
            <a:ext cx="9038160" cy="734760"/>
          </a:xfrm>
          <a:prstGeom prst="rect">
            <a:avLst/>
          </a:prstGeom>
          <a:noFill/>
          <a:ln w="9360">
            <a:noFill/>
          </a:ln>
        </p:spPr>
        <p:txBody>
          <a:bodyPr lIns="90000" rIns="90000" tIns="45000" bIns="45000"/>
          <a:p>
            <a:pPr>
              <a:lnSpc>
                <a:spcPct val="80000"/>
              </a:lnSpc>
            </a:pPr>
            <a:r>
              <a:rPr b="1" lang="fr-FR" sz="2400">
                <a:solidFill>
                  <a:srgbClr val="000000"/>
                </a:solidFill>
                <a:latin typeface="Perpetua"/>
              </a:rPr>
              <a:t>    </a:t>
            </a:r>
            <a:r>
              <a:rPr b="1" lang="fr-FR" sz="2400">
                <a:solidFill>
                  <a:srgbClr val="000000"/>
                </a:solidFill>
                <a:latin typeface="Perpetua"/>
              </a:rPr>
              <a:t>Theorem [Shah-Zaman, 2011]:</a:t>
            </a:r>
            <a:r>
              <a:rPr lang="fr-FR" sz="2400">
                <a:solidFill>
                  <a:srgbClr val="000000"/>
                </a:solidFill>
                <a:latin typeface="Perpetua"/>
              </a:rPr>
              <a:t> Let a rumor spread for a time t on a regular tree with degree </a:t>
            </a:r>
            <a:r>
              <a:rPr b="1" lang="fr-FR" sz="2400">
                <a:solidFill>
                  <a:srgbClr val="000000"/>
                </a:solidFill>
                <a:latin typeface="Perpetua"/>
              </a:rPr>
              <a:t>d&gt;2 </a:t>
            </a:r>
            <a:r>
              <a:rPr lang="fr-FR" sz="2400">
                <a:solidFill>
                  <a:srgbClr val="000000"/>
                </a:solidFill>
                <a:latin typeface="Perpetua"/>
              </a:rPr>
              <a:t>as per the SI model with exponential spreading times.  Then</a:t>
            </a:r>
            <a:endParaRPr/>
          </a:p>
        </p:txBody>
      </p:sp>
      <p:sp>
        <p:nvSpPr>
          <p:cNvPr id="862" name="CustomShape 24"/>
          <p:cNvSpPr/>
          <p:nvPr/>
        </p:nvSpPr>
        <p:spPr>
          <a:xfrm>
            <a:off x="-95040" y="5482080"/>
            <a:ext cx="8560080" cy="505800"/>
          </a:xfrm>
          <a:prstGeom prst="rect">
            <a:avLst/>
          </a:prstGeom>
          <a:noFill/>
          <a:ln>
            <a:noFill/>
          </a:ln>
        </p:spPr>
        <p:txBody>
          <a:bodyPr wrap="none" lIns="90000" rIns="90000" tIns="45000" bIns="45000"/>
          <a:p>
            <a:pPr>
              <a:lnSpc>
                <a:spcPct val="100000"/>
              </a:lnSpc>
            </a:pPr>
            <a:r>
              <a:rPr lang="fr-FR" sz="2400">
                <a:solidFill>
                  <a:srgbClr val="000000"/>
                </a:solidFill>
                <a:latin typeface="Perpetua"/>
              </a:rPr>
              <a:t>and I</a:t>
            </a:r>
            <a:r>
              <a:rPr lang="fr-FR" sz="2400" baseline="-25000">
                <a:solidFill>
                  <a:srgbClr val="000000"/>
                </a:solidFill>
                <a:latin typeface="Perpetua"/>
              </a:rPr>
              <a:t>x</a:t>
            </a:r>
            <a:r>
              <a:rPr lang="fr-FR" sz="2400">
                <a:solidFill>
                  <a:srgbClr val="000000"/>
                </a:solidFill>
                <a:latin typeface="Perpetua"/>
              </a:rPr>
              <a:t>(a,b) is the regularized incomplete Beta function:</a:t>
            </a:r>
            <a:endParaRPr/>
          </a:p>
        </p:txBody>
      </p:sp>
      <p:sp>
        <p:nvSpPr>
          <p:cNvPr id="863" name="CustomShape 25"/>
          <p:cNvSpPr/>
          <p:nvPr/>
        </p:nvSpPr>
        <p:spPr>
          <a:xfrm>
            <a:off x="382680" y="4697280"/>
            <a:ext cx="1212840" cy="456120"/>
          </a:xfrm>
          <a:prstGeom prst="rect">
            <a:avLst/>
          </a:prstGeom>
          <a:noFill/>
          <a:ln>
            <a:noFill/>
          </a:ln>
        </p:spPr>
        <p:txBody>
          <a:bodyPr wrap="none" lIns="90000" rIns="90000" tIns="45000" bIns="45000"/>
          <a:p>
            <a:pPr>
              <a:lnSpc>
                <a:spcPct val="100000"/>
              </a:lnSpc>
            </a:pPr>
            <a:r>
              <a:rPr lang="fr-FR" sz="2400">
                <a:solidFill>
                  <a:srgbClr val="000000"/>
                </a:solidFill>
                <a:latin typeface="Perpetua"/>
              </a:rPr>
              <a:t>where </a:t>
            </a:r>
            <a:endParaRPr/>
          </a:p>
        </p:txBody>
      </p:sp>
      <p:pic>
        <p:nvPicPr>
          <p:cNvPr id="864" name="" descr=""/>
          <p:cNvPicPr/>
          <p:nvPr/>
        </p:nvPicPr>
        <p:blipFill>
          <a:blip r:embed="rId1"/>
          <a:stretch>
            <a:fillRect/>
          </a:stretch>
        </p:blipFill>
        <p:spPr>
          <a:xfrm>
            <a:off x="2857680" y="3822840"/>
            <a:ext cx="2921040" cy="660240"/>
          </a:xfrm>
          <a:prstGeom prst="rect">
            <a:avLst/>
          </a:prstGeom>
          <a:ln>
            <a:noFill/>
          </a:ln>
        </p:spPr>
      </p:pic>
      <p:pic>
        <p:nvPicPr>
          <p:cNvPr id="865" name="" descr=""/>
          <p:cNvPicPr/>
          <p:nvPr/>
        </p:nvPicPr>
        <p:blipFill>
          <a:blip r:embed="rId2"/>
          <a:stretch>
            <a:fillRect/>
          </a:stretch>
        </p:blipFill>
        <p:spPr>
          <a:xfrm>
            <a:off x="2336760" y="5943600"/>
            <a:ext cx="4000680" cy="749160"/>
          </a:xfrm>
          <a:prstGeom prst="rect">
            <a:avLst/>
          </a:prstGeom>
          <a:ln>
            <a:noFill/>
          </a:ln>
        </p:spPr>
      </p:pic>
      <p:pic>
        <p:nvPicPr>
          <p:cNvPr id="866" name="" descr=""/>
          <p:cNvPicPr/>
          <p:nvPr/>
        </p:nvPicPr>
        <p:blipFill>
          <a:blip r:embed="rId3"/>
          <a:stretch>
            <a:fillRect/>
          </a:stretch>
        </p:blipFill>
        <p:spPr>
          <a:xfrm>
            <a:off x="2362320" y="4648320"/>
            <a:ext cx="3873600" cy="736560"/>
          </a:xfrm>
          <a:prstGeom prst="rect">
            <a:avLst/>
          </a:prstGeom>
          <a:ln>
            <a:noFill/>
          </a:ln>
        </p:spPr>
      </p:pic>
    </p:spTree>
  </p:cSld>
  <p:timing>
    <p:tnLst>
      <p:par>
        <p:cTn id="720" dur="indefinite" restart="never" nodeType="tmRoot">
          <p:childTnLst>
            <p:seq>
              <p:cTn id="721" dur="indefinite" nodeType="mainSeq">
                <p:childTnLst>
                  <p:par>
                    <p:cTn id="722" fill="hold">
                      <p:stCondLst>
                        <p:cond delay="indefinite"/>
                      </p:stCondLst>
                      <p:childTnLst>
                        <p:par>
                          <p:cTn id="723" fill="hold">
                            <p:stCondLst>
                              <p:cond delay="0"/>
                            </p:stCondLst>
                            <p:childTnLst>
                              <p:par>
                                <p:cTn id="724" nodeType="clickEffect" fill="hold" presetClass="entr" presetID="10">
                                  <p:stCondLst>
                                    <p:cond delay="0"/>
                                  </p:stCondLst>
                                  <p:childTnLst>
                                    <p:set>
                                      <p:cBhvr>
                                        <p:cTn id="725" dur="1" fill="hold">
                                          <p:stCondLst>
                                            <p:cond delay="0"/>
                                          </p:stCondLst>
                                        </p:cTn>
                                        <p:tgtEl>
                                          <p:spTgt spid="860">
                                            <p:txEl>
                                              <p:pRg st="0" end="19"/>
                                            </p:txEl>
                                          </p:spTgt>
                                        </p:tgtEl>
                                        <p:attrNameLst>
                                          <p:attrName>style.visibility</p:attrName>
                                        </p:attrNameLst>
                                      </p:cBhvr>
                                      <p:to>
                                        <p:strVal val="visible"/>
                                      </p:to>
                                    </p:set>
                                    <p:animEffect filter="fade" transition="in">
                                      <p:cBhvr additive="repl">
                                        <p:cTn id="726" dur="500"/>
                                        <p:tgtEl>
                                          <p:spTgt spid="860">
                                            <p:txEl>
                                              <p:pRg st="0" end="19"/>
                                            </p:txEl>
                                          </p:spTgt>
                                        </p:tgtEl>
                                      </p:cBhvr>
                                    </p:animEffect>
                                  </p:childTnLst>
                                </p:cTn>
                              </p:par>
                            </p:childTnLst>
                          </p:cTn>
                        </p:par>
                      </p:childTnLst>
                    </p:cTn>
                  </p:par>
                  <p:par>
                    <p:cTn id="727" fill="hold">
                      <p:stCondLst>
                        <p:cond delay="indefinite"/>
                      </p:stCondLst>
                      <p:childTnLst>
                        <p:par>
                          <p:cTn id="728" fill="hold">
                            <p:stCondLst>
                              <p:cond delay="0"/>
                            </p:stCondLst>
                            <p:childTnLst>
                              <p:par>
                                <p:cTn id="729" nodeType="clickEffect" fill="hold" presetClass="entr" presetID="10">
                                  <p:stCondLst>
                                    <p:cond delay="0"/>
                                  </p:stCondLst>
                                  <p:childTnLst>
                                    <p:set>
                                      <p:cBhvr>
                                        <p:cTn id="730" dur="1" fill="hold">
                                          <p:stCondLst>
                                            <p:cond delay="0"/>
                                          </p:stCondLst>
                                        </p:cTn>
                                        <p:tgtEl>
                                          <p:spTgt spid="860">
                                            <p:txEl>
                                              <p:pRg st="19" end="47"/>
                                            </p:txEl>
                                          </p:spTgt>
                                        </p:tgtEl>
                                        <p:attrNameLst>
                                          <p:attrName>style.visibility</p:attrName>
                                        </p:attrNameLst>
                                      </p:cBhvr>
                                      <p:to>
                                        <p:strVal val="visible"/>
                                      </p:to>
                                    </p:set>
                                    <p:animEffect filter="fade" transition="in">
                                      <p:cBhvr additive="repl">
                                        <p:cTn id="731" dur="500"/>
                                        <p:tgtEl>
                                          <p:spTgt spid="860">
                                            <p:txEl>
                                              <p:pRg st="19" end="47"/>
                                            </p:txEl>
                                          </p:spTgt>
                                        </p:tgtEl>
                                      </p:cBhvr>
                                    </p:animEffect>
                                  </p:childTnLst>
                                </p:cTn>
                              </p:par>
                            </p:childTnLst>
                          </p:cTn>
                        </p:par>
                      </p:childTnLst>
                    </p:cTn>
                  </p:par>
                  <p:par>
                    <p:cTn id="732" fill="hold">
                      <p:stCondLst>
                        <p:cond delay="indefinite"/>
                      </p:stCondLst>
                      <p:childTnLst>
                        <p:par>
                          <p:cTn id="733" fill="hold">
                            <p:stCondLst>
                              <p:cond delay="0"/>
                            </p:stCondLst>
                            <p:childTnLst>
                              <p:par>
                                <p:cTn id="734" nodeType="clickEffect" fill="hold" presetClass="entr" presetID="10">
                                  <p:stCondLst>
                                    <p:cond delay="0"/>
                                  </p:stCondLst>
                                  <p:childTnLst>
                                    <p:set>
                                      <p:cBhvr>
                                        <p:cTn id="735" dur="1" fill="hold">
                                          <p:stCondLst>
                                            <p:cond delay="0"/>
                                          </p:stCondLst>
                                        </p:cTn>
                                        <p:tgtEl>
                                          <p:spTgt spid="861"/>
                                        </p:tgtEl>
                                        <p:attrNameLst>
                                          <p:attrName>style.visibility</p:attrName>
                                        </p:attrNameLst>
                                      </p:cBhvr>
                                      <p:to>
                                        <p:strVal val="visible"/>
                                      </p:to>
                                    </p:set>
                                    <p:animEffect filter="fade" transition="in">
                                      <p:cBhvr additive="repl">
                                        <p:cTn id="736" dur="500"/>
                                        <p:tgtEl>
                                          <p:spTgt spid="861"/>
                                        </p:tgtEl>
                                      </p:cBhvr>
                                    </p:animEffect>
                                  </p:childTnLst>
                                </p:cTn>
                              </p:par>
                              <p:par>
                                <p:cTn id="737" nodeType="withEffect" fill="hold" presetClass="entr" presetID="10">
                                  <p:stCondLst>
                                    <p:cond delay="0"/>
                                  </p:stCondLst>
                                  <p:childTnLst>
                                    <p:set>
                                      <p:cBhvr>
                                        <p:cTn id="738" dur="1" fill="hold">
                                          <p:stCondLst>
                                            <p:cond delay="0"/>
                                          </p:stCondLst>
                                        </p:cTn>
                                        <p:tgtEl>
                                          <p:spTgt spid="858"/>
                                        </p:tgtEl>
                                        <p:attrNameLst>
                                          <p:attrName>style.visibility</p:attrName>
                                        </p:attrNameLst>
                                      </p:cBhvr>
                                      <p:to>
                                        <p:strVal val="visible"/>
                                      </p:to>
                                    </p:set>
                                    <p:animEffect filter="fade" transition="in">
                                      <p:cBhvr additive="repl">
                                        <p:cTn id="739" dur="500"/>
                                        <p:tgtEl>
                                          <p:spTgt spid="858"/>
                                        </p:tgtEl>
                                      </p:cBhvr>
                                    </p:animEffect>
                                  </p:childTnLst>
                                </p:cTn>
                              </p:par>
                            </p:childTnLst>
                          </p:cTn>
                        </p:par>
                      </p:childTnLst>
                    </p:cTn>
                  </p:par>
                  <p:par>
                    <p:cTn id="740" fill="hold">
                      <p:stCondLst>
                        <p:cond delay="indefinite"/>
                      </p:stCondLst>
                      <p:childTnLst>
                        <p:par>
                          <p:cTn id="741" fill="hold">
                            <p:stCondLst>
                              <p:cond delay="0"/>
                            </p:stCondLst>
                            <p:childTnLst>
                              <p:par>
                                <p:cTn id="742" nodeType="clickEffect" fill="hold" presetClass="entr" presetID="10">
                                  <p:stCondLst>
                                    <p:cond delay="0"/>
                                  </p:stCondLst>
                                  <p:childTnLst>
                                    <p:set>
                                      <p:cBhvr>
                                        <p:cTn id="743" dur="1" fill="hold">
                                          <p:stCondLst>
                                            <p:cond delay="0"/>
                                          </p:stCondLst>
                                        </p:cTn>
                                        <p:tgtEl>
                                          <p:spTgt spid="-1"/>
                                        </p:tgtEl>
                                        <p:attrNameLst>
                                          <p:attrName>style.visibility</p:attrName>
                                        </p:attrNameLst>
                                      </p:cBhvr>
                                      <p:to>
                                        <p:strVal val="visible"/>
                                      </p:to>
                                    </p:set>
                                    <p:animEffect filter="fade" transition="in">
                                      <p:cBhvr additive="repl">
                                        <p:cTn id="744" dur="500"/>
                                        <p:tgtEl>
                                          <p:spTgt spid="-1"/>
                                        </p:tgtEl>
                                      </p:cBhvr>
                                    </p:animEffect>
                                  </p:childTnLst>
                                </p:cTn>
                              </p:par>
                            </p:childTnLst>
                          </p:cTn>
                        </p:par>
                      </p:childTnLst>
                    </p:cTn>
                  </p:par>
                  <p:par>
                    <p:cTn id="745" fill="hold">
                      <p:stCondLst>
                        <p:cond delay="indefinite"/>
                      </p:stCondLst>
                      <p:childTnLst>
                        <p:par>
                          <p:cTn id="746" fill="hold">
                            <p:stCondLst>
                              <p:cond delay="0"/>
                            </p:stCondLst>
                            <p:childTnLst>
                              <p:par>
                                <p:cTn id="747" nodeType="clickEffect" fill="hold" presetClass="entr" presetID="10">
                                  <p:stCondLst>
                                    <p:cond delay="0"/>
                                  </p:stCondLst>
                                  <p:childTnLst>
                                    <p:set>
                                      <p:cBhvr>
                                        <p:cTn id="748" dur="1" fill="hold">
                                          <p:stCondLst>
                                            <p:cond delay="0"/>
                                          </p:stCondLst>
                                        </p:cTn>
                                        <p:tgtEl>
                                          <p:spTgt spid="863"/>
                                        </p:tgtEl>
                                        <p:attrNameLst>
                                          <p:attrName>style.visibility</p:attrName>
                                        </p:attrNameLst>
                                      </p:cBhvr>
                                      <p:to>
                                        <p:strVal val="visible"/>
                                      </p:to>
                                    </p:set>
                                    <p:animEffect filter="fade" transition="in">
                                      <p:cBhvr additive="repl">
                                        <p:cTn id="749" dur="500"/>
                                        <p:tgtEl>
                                          <p:spTgt spid="863"/>
                                        </p:tgtEl>
                                      </p:cBhvr>
                                    </p:animEffect>
                                  </p:childTnLst>
                                </p:cTn>
                              </p:par>
                              <p:par>
                                <p:cTn id="750" nodeType="withEffect" fill="hold" presetClass="entr" presetID="10">
                                  <p:stCondLst>
                                    <p:cond delay="0"/>
                                  </p:stCondLst>
                                  <p:childTnLst>
                                    <p:set>
                                      <p:cBhvr>
                                        <p:cTn id="751" dur="1" fill="hold">
                                          <p:stCondLst>
                                            <p:cond delay="0"/>
                                          </p:stCondLst>
                                        </p:cTn>
                                        <p:tgtEl>
                                          <p:spTgt spid="-1"/>
                                        </p:tgtEl>
                                        <p:attrNameLst>
                                          <p:attrName>style.visibility</p:attrName>
                                        </p:attrNameLst>
                                      </p:cBhvr>
                                      <p:to>
                                        <p:strVal val="visible"/>
                                      </p:to>
                                    </p:set>
                                    <p:animEffect filter="fade" transition="in">
                                      <p:cBhvr additive="repl">
                                        <p:cTn id="752" dur="500"/>
                                        <p:tgtEl>
                                          <p:spTgt spid="-1"/>
                                        </p:tgtEl>
                                      </p:cBhvr>
                                    </p:animEffect>
                                  </p:childTnLst>
                                </p:cTn>
                              </p:par>
                            </p:childTnLst>
                          </p:cTn>
                        </p:par>
                      </p:childTnLst>
                    </p:cTn>
                  </p:par>
                  <p:par>
                    <p:cTn id="753" fill="hold">
                      <p:stCondLst>
                        <p:cond delay="indefinite"/>
                      </p:stCondLst>
                      <p:childTnLst>
                        <p:par>
                          <p:cTn id="754" fill="hold">
                            <p:stCondLst>
                              <p:cond delay="0"/>
                            </p:stCondLst>
                            <p:childTnLst>
                              <p:par>
                                <p:cTn id="755" nodeType="clickEffect" fill="hold" presetClass="entr" presetID="10">
                                  <p:stCondLst>
                                    <p:cond delay="0"/>
                                  </p:stCondLst>
                                  <p:childTnLst>
                                    <p:set>
                                      <p:cBhvr>
                                        <p:cTn id="756" dur="1" fill="hold">
                                          <p:stCondLst>
                                            <p:cond delay="0"/>
                                          </p:stCondLst>
                                        </p:cTn>
                                        <p:tgtEl>
                                          <p:spTgt spid="862"/>
                                        </p:tgtEl>
                                        <p:attrNameLst>
                                          <p:attrName>style.visibility</p:attrName>
                                        </p:attrNameLst>
                                      </p:cBhvr>
                                      <p:to>
                                        <p:strVal val="visible"/>
                                      </p:to>
                                    </p:set>
                                    <p:animEffect filter="fade" transition="in">
                                      <p:cBhvr additive="repl">
                                        <p:cTn id="757" dur="500"/>
                                        <p:tgtEl>
                                          <p:spTgt spid="862"/>
                                        </p:tgtEl>
                                      </p:cBhvr>
                                    </p:animEffect>
                                  </p:childTnLst>
                                </p:cTn>
                              </p:par>
                              <p:par>
                                <p:cTn id="758" nodeType="withEffect" fill="hold" presetClass="entr" presetID="10">
                                  <p:stCondLst>
                                    <p:cond delay="0"/>
                                  </p:stCondLst>
                                  <p:childTnLst>
                                    <p:set>
                                      <p:cBhvr>
                                        <p:cTn id="759" dur="1" fill="hold">
                                          <p:stCondLst>
                                            <p:cond delay="0"/>
                                          </p:stCondLst>
                                        </p:cTn>
                                        <p:tgtEl>
                                          <p:spTgt spid="-1"/>
                                        </p:tgtEl>
                                        <p:attrNameLst>
                                          <p:attrName>style.visibility</p:attrName>
                                        </p:attrNameLst>
                                      </p:cBhvr>
                                      <p:to>
                                        <p:strVal val="visible"/>
                                      </p:to>
                                    </p:set>
                                    <p:animEffect filter="fade" transition="in">
                                      <p:cBhvr additive="repl">
                                        <p:cTn id="760" dur="500"/>
                                        <p:tgtEl>
                                          <p:spTgt spid="-1"/>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3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867" name="Picture 4" descr=""/>
          <p:cNvPicPr/>
          <p:nvPr/>
        </p:nvPicPr>
        <p:blipFill>
          <a:blip r:embed="rId1"/>
          <a:stretch>
            <a:fillRect/>
          </a:stretch>
        </p:blipFill>
        <p:spPr>
          <a:xfrm>
            <a:off x="1600200" y="1828800"/>
            <a:ext cx="5334120" cy="4228200"/>
          </a:xfrm>
          <a:prstGeom prst="rect">
            <a:avLst/>
          </a:prstGeom>
          <a:ln>
            <a:noFill/>
          </a:ln>
        </p:spPr>
      </p:pic>
      <p:sp>
        <p:nvSpPr>
          <p:cNvPr id="868" name="TextShape 1"/>
          <p:cNvSpPr txBox="1"/>
          <p:nvPr/>
        </p:nvSpPr>
        <p:spPr>
          <a:xfrm>
            <a:off x="533520" y="304920"/>
            <a:ext cx="8305560" cy="1142640"/>
          </a:xfrm>
          <a:prstGeom prst="rect">
            <a:avLst/>
          </a:prstGeom>
        </p:spPr>
        <p:txBody>
          <a:bodyPr lIns="90000" rIns="90000" tIns="45000" bIns="91440" anchor="b"/>
          <a:p>
            <a:pPr>
              <a:lnSpc>
                <a:spcPct val="100000"/>
              </a:lnSpc>
            </a:pPr>
            <a:r>
              <a:rPr lang="en-US" sz="4000">
                <a:solidFill>
                  <a:srgbClr val="696464"/>
                </a:solidFill>
                <a:latin typeface="Franklin Gothic Book"/>
              </a:rPr>
              <a:t>Result 2: Regular Trees (degree&gt;2)</a:t>
            </a:r>
            <a:endParaRPr/>
          </a:p>
        </p:txBody>
      </p:sp>
      <p:sp>
        <p:nvSpPr>
          <p:cNvPr id="869" name="CustomShape 2"/>
          <p:cNvSpPr/>
          <p:nvPr/>
        </p:nvSpPr>
        <p:spPr>
          <a:xfrm>
            <a:off x="2971800" y="3943080"/>
            <a:ext cx="1828440" cy="1131840"/>
          </a:xfrm>
          <a:prstGeom prst="rect">
            <a:avLst/>
          </a:prstGeom>
          <a:solidFill>
            <a:srgbClr val="ffffff"/>
          </a:solidFill>
          <a:ln>
            <a:noFill/>
          </a:ln>
        </p:spPr>
        <p:txBody>
          <a:bodyPr lIns="90000" rIns="90000" tIns="45000" bIns="45000"/>
          <a:p>
            <a:pPr>
              <a:lnSpc>
                <a:spcPct val="100000"/>
              </a:lnSpc>
            </a:pPr>
            <a:r>
              <a:rPr lang="fr-FR" sz="3200">
                <a:solidFill>
                  <a:srgbClr val="000000"/>
                </a:solidFill>
                <a:latin typeface="Symbol"/>
              </a:rPr>
              <a:t></a:t>
            </a:r>
            <a:r>
              <a:rPr lang="fr-FR" sz="3200" baseline="-25000">
                <a:solidFill>
                  <a:srgbClr val="000000"/>
                </a:solidFill>
                <a:latin typeface="Perpetua"/>
              </a:rPr>
              <a:t>3 </a:t>
            </a:r>
            <a:r>
              <a:rPr lang="fr-FR" sz="3200">
                <a:solidFill>
                  <a:srgbClr val="000000"/>
                </a:solidFill>
                <a:latin typeface="Perpetua"/>
              </a:rPr>
              <a:t>= 0.25</a:t>
            </a:r>
            <a:endParaRPr/>
          </a:p>
        </p:txBody>
      </p:sp>
      <p:sp>
        <p:nvSpPr>
          <p:cNvPr id="870" name="CustomShape 3"/>
          <p:cNvSpPr/>
          <p:nvPr/>
        </p:nvSpPr>
        <p:spPr>
          <a:xfrm flipH="1" flipV="1">
            <a:off x="2513520" y="3709080"/>
            <a:ext cx="1371240" cy="405360"/>
          </a:xfrm>
          <a:prstGeom prst="straightConnector1">
            <a:avLst/>
          </a:prstGeom>
          <a:noFill/>
          <a:ln w="38160">
            <a:solidFill>
              <a:srgbClr val="000000"/>
            </a:solidFill>
            <a:round/>
            <a:tailEnd len="med" type="arrow" w="med"/>
          </a:ln>
        </p:spPr>
      </p:sp>
      <p:sp>
        <p:nvSpPr>
          <p:cNvPr id="871" name="CustomShape 4"/>
          <p:cNvSpPr/>
          <p:nvPr/>
        </p:nvSpPr>
        <p:spPr>
          <a:xfrm>
            <a:off x="5943600" y="2615760"/>
            <a:ext cx="761760" cy="584280"/>
          </a:xfrm>
          <a:prstGeom prst="straightConnector1">
            <a:avLst/>
          </a:prstGeom>
          <a:noFill/>
          <a:ln w="38160">
            <a:solidFill>
              <a:srgbClr val="000000"/>
            </a:solidFill>
            <a:round/>
            <a:tailEnd len="med" type="arrow" w="med"/>
          </a:ln>
        </p:spPr>
      </p:sp>
      <p:sp>
        <p:nvSpPr>
          <p:cNvPr id="872" name="CustomShape 5"/>
          <p:cNvSpPr/>
          <p:nvPr/>
        </p:nvSpPr>
        <p:spPr>
          <a:xfrm>
            <a:off x="5334120" y="2133720"/>
            <a:ext cx="1371240" cy="1064520"/>
          </a:xfrm>
          <a:prstGeom prst="rect">
            <a:avLst/>
          </a:prstGeom>
          <a:noFill/>
          <a:ln>
            <a:noFill/>
          </a:ln>
        </p:spPr>
        <p:txBody>
          <a:bodyPr lIns="90000" rIns="90000" tIns="45000" bIns="45000"/>
          <a:p>
            <a:pPr>
              <a:lnSpc>
                <a:spcPct val="100000"/>
              </a:lnSpc>
            </a:pPr>
            <a:r>
              <a:rPr lang="fr-FR" sz="3200">
                <a:solidFill>
                  <a:srgbClr val="000000"/>
                </a:solidFill>
                <a:latin typeface="Perpetua"/>
              </a:rPr>
              <a:t>1-ln(2)</a:t>
            </a:r>
            <a:endParaRPr/>
          </a:p>
        </p:txBody>
      </p:sp>
      <p:pic>
        <p:nvPicPr>
          <p:cNvPr id="873" name="" descr=""/>
          <p:cNvPicPr/>
          <p:nvPr/>
        </p:nvPicPr>
        <p:blipFill>
          <a:blip r:embed="rId2"/>
          <a:stretch>
            <a:fillRect/>
          </a:stretch>
        </p:blipFill>
        <p:spPr>
          <a:xfrm>
            <a:off x="2971800" y="6095880"/>
            <a:ext cx="3289320" cy="622440"/>
          </a:xfrm>
          <a:prstGeom prst="rect">
            <a:avLst/>
          </a:prstGeom>
          <a:ln>
            <a:noFill/>
          </a:ln>
        </p:spPr>
      </p:pic>
    </p:spTree>
  </p:cSld>
  <p:timing>
    <p:tnLst>
      <p:par>
        <p:cTn id="761" dur="indefinite" restart="never" nodeType="tmRoot">
          <p:childTnLst>
            <p:seq>
              <p:cTn id="762" dur="indefinite" nodeType="mainSeq">
                <p:childTnLst>
                  <p:par>
                    <p:cTn id="763" fill="hold">
                      <p:stCondLst>
                        <p:cond delay="indefinite"/>
                      </p:stCondLst>
                      <p:childTnLst>
                        <p:par>
                          <p:cTn id="764" fill="hold">
                            <p:stCondLst>
                              <p:cond delay="0"/>
                            </p:stCondLst>
                            <p:childTnLst>
                              <p:par>
                                <p:cTn id="765" nodeType="clickEffect" fill="hold" presetClass="entr" presetID="10">
                                  <p:stCondLst>
                                    <p:cond delay="0"/>
                                  </p:stCondLst>
                                  <p:childTnLst>
                                    <p:set>
                                      <p:cBhvr>
                                        <p:cTn id="766" dur="1" fill="hold">
                                          <p:stCondLst>
                                            <p:cond delay="0"/>
                                          </p:stCondLst>
                                        </p:cTn>
                                        <p:tgtEl>
                                          <p:spTgt spid="-1"/>
                                        </p:tgtEl>
                                        <p:attrNameLst>
                                          <p:attrName>style.visibility</p:attrName>
                                        </p:attrNameLst>
                                      </p:cBhvr>
                                      <p:to>
                                        <p:strVal val="visible"/>
                                      </p:to>
                                    </p:set>
                                    <p:animEffect filter="fade" transition="in">
                                      <p:cBhvr additive="repl">
                                        <p:cTn id="767" dur="500"/>
                                        <p:tgtEl>
                                          <p:spTgt spid="-1"/>
                                        </p:tgtEl>
                                      </p:cBhvr>
                                    </p:animEffect>
                                  </p:childTnLst>
                                </p:cTn>
                              </p:par>
                            </p:childTnLst>
                          </p:cTn>
                        </p:par>
                      </p:childTnLst>
                    </p:cTn>
                  </p:par>
                  <p:par>
                    <p:cTn id="768" fill="hold">
                      <p:stCondLst>
                        <p:cond delay="indefinite"/>
                      </p:stCondLst>
                      <p:childTnLst>
                        <p:par>
                          <p:cTn id="769" fill="hold">
                            <p:stCondLst>
                              <p:cond delay="0"/>
                            </p:stCondLst>
                            <p:childTnLst>
                              <p:par>
                                <p:cTn id="770" nodeType="clickEffect" fill="hold" presetClass="entr" presetID="10">
                                  <p:stCondLst>
                                    <p:cond delay="0"/>
                                  </p:stCondLst>
                                  <p:childTnLst>
                                    <p:set>
                                      <p:cBhvr>
                                        <p:cTn id="771" dur="1" fill="hold">
                                          <p:stCondLst>
                                            <p:cond delay="0"/>
                                          </p:stCondLst>
                                        </p:cTn>
                                        <p:tgtEl>
                                          <p:spTgt spid="-1"/>
                                        </p:tgtEl>
                                        <p:attrNameLst>
                                          <p:attrName>style.visibility</p:attrName>
                                        </p:attrNameLst>
                                      </p:cBhvr>
                                      <p:to>
                                        <p:strVal val="visible"/>
                                      </p:to>
                                    </p:set>
                                    <p:animEffect filter="fade" transition="in">
                                      <p:cBhvr additive="repl">
                                        <p:cTn id="772" dur="500"/>
                                        <p:tgtEl>
                                          <p:spTgt spid="-1"/>
                                        </p:tgtEl>
                                      </p:cBhvr>
                                    </p:animEffect>
                                  </p:childTnLst>
                                </p:cTn>
                              </p:par>
                              <p:par>
                                <p:cTn id="773" nodeType="withEffect" fill="hold" presetClass="entr" presetID="10">
                                  <p:stCondLst>
                                    <p:cond delay="0"/>
                                  </p:stCondLst>
                                  <p:childTnLst>
                                    <p:set>
                                      <p:cBhvr>
                                        <p:cTn id="774" dur="1" fill="hold">
                                          <p:stCondLst>
                                            <p:cond delay="0"/>
                                          </p:stCondLst>
                                        </p:cTn>
                                        <p:tgtEl>
                                          <p:spTgt spid="-1"/>
                                        </p:tgtEl>
                                        <p:attrNameLst>
                                          <p:attrName>style.visibility</p:attrName>
                                        </p:attrNameLst>
                                      </p:cBhvr>
                                      <p:to>
                                        <p:strVal val="visible"/>
                                      </p:to>
                                    </p:set>
                                    <p:animEffect filter="fade" transition="in">
                                      <p:cBhvr additive="repl">
                                        <p:cTn id="775" dur="500"/>
                                        <p:tgtEl>
                                          <p:spTgt spid="-1"/>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3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874" name="TextShape 1"/>
          <p:cNvSpPr txBox="1"/>
          <p:nvPr/>
        </p:nvSpPr>
        <p:spPr>
          <a:xfrm>
            <a:off x="423720" y="380880"/>
            <a:ext cx="8305560" cy="1142640"/>
          </a:xfrm>
          <a:prstGeom prst="rect">
            <a:avLst/>
          </a:prstGeom>
        </p:spPr>
        <p:txBody>
          <a:bodyPr lIns="90000" rIns="90000" tIns="45000" bIns="91440" anchor="b"/>
          <a:p>
            <a:pPr>
              <a:lnSpc>
                <a:spcPct val="100000"/>
              </a:lnSpc>
            </a:pPr>
            <a:r>
              <a:rPr lang="en-US" sz="4000">
                <a:solidFill>
                  <a:srgbClr val="696464"/>
                </a:solidFill>
                <a:latin typeface="Franklin Gothic Book"/>
              </a:rPr>
              <a:t>Result 2: Regular Trees (degree&gt;2)</a:t>
            </a:r>
            <a:endParaRPr/>
          </a:p>
        </p:txBody>
      </p:sp>
      <p:sp>
        <p:nvSpPr>
          <p:cNvPr id="875" name="CustomShape 2"/>
          <p:cNvSpPr/>
          <p:nvPr/>
        </p:nvSpPr>
        <p:spPr>
          <a:xfrm>
            <a:off x="4513680" y="2649960"/>
            <a:ext cx="365400" cy="385560"/>
          </a:xfrm>
          <a:prstGeom prst="ellipse">
            <a:avLst/>
          </a:prstGeom>
          <a:solidFill>
            <a:srgbClr val="ff0000"/>
          </a:solidFill>
          <a:ln w="28440">
            <a:solidFill>
              <a:srgbClr val="000000"/>
            </a:solidFill>
            <a:round/>
          </a:ln>
        </p:spPr>
      </p:sp>
      <p:sp>
        <p:nvSpPr>
          <p:cNvPr id="876" name="CustomShape 3"/>
          <p:cNvSpPr/>
          <p:nvPr/>
        </p:nvSpPr>
        <p:spPr>
          <a:xfrm>
            <a:off x="5055480" y="2287080"/>
            <a:ext cx="365400" cy="385560"/>
          </a:xfrm>
          <a:prstGeom prst="ellipse">
            <a:avLst/>
          </a:prstGeom>
          <a:solidFill>
            <a:srgbClr val="ff0000"/>
          </a:solidFill>
          <a:ln w="28440">
            <a:solidFill>
              <a:srgbClr val="000000"/>
            </a:solidFill>
            <a:round/>
          </a:ln>
        </p:spPr>
      </p:sp>
      <p:sp>
        <p:nvSpPr>
          <p:cNvPr id="877" name="CustomShape 4"/>
          <p:cNvSpPr/>
          <p:nvPr/>
        </p:nvSpPr>
        <p:spPr>
          <a:xfrm>
            <a:off x="4098600" y="2287080"/>
            <a:ext cx="365400" cy="385560"/>
          </a:xfrm>
          <a:prstGeom prst="ellipse">
            <a:avLst/>
          </a:prstGeom>
          <a:solidFill>
            <a:srgbClr val="ff0000"/>
          </a:solidFill>
          <a:ln w="28440">
            <a:solidFill>
              <a:srgbClr val="000000"/>
            </a:solidFill>
            <a:round/>
          </a:ln>
        </p:spPr>
      </p:sp>
      <p:sp>
        <p:nvSpPr>
          <p:cNvPr id="878" name="CustomShape 5"/>
          <p:cNvSpPr/>
          <p:nvPr/>
        </p:nvSpPr>
        <p:spPr>
          <a:xfrm>
            <a:off x="4577040" y="3275280"/>
            <a:ext cx="365400" cy="385560"/>
          </a:xfrm>
          <a:prstGeom prst="ellipse">
            <a:avLst/>
          </a:prstGeom>
          <a:solidFill>
            <a:srgbClr val="ff0000"/>
          </a:solidFill>
          <a:ln w="28440">
            <a:solidFill>
              <a:srgbClr val="000000"/>
            </a:solidFill>
            <a:round/>
          </a:ln>
        </p:spPr>
      </p:sp>
      <p:sp>
        <p:nvSpPr>
          <p:cNvPr id="879" name="CustomShape 6"/>
          <p:cNvSpPr/>
          <p:nvPr/>
        </p:nvSpPr>
        <p:spPr>
          <a:xfrm>
            <a:off x="5175000" y="3645720"/>
            <a:ext cx="365400" cy="385560"/>
          </a:xfrm>
          <a:prstGeom prst="ellipse">
            <a:avLst/>
          </a:prstGeom>
          <a:solidFill>
            <a:srgbClr val="ff0000"/>
          </a:solidFill>
          <a:ln w="28440">
            <a:solidFill>
              <a:srgbClr val="000000"/>
            </a:solidFill>
            <a:round/>
          </a:ln>
        </p:spPr>
      </p:sp>
      <p:sp>
        <p:nvSpPr>
          <p:cNvPr id="880" name="CustomShape 7"/>
          <p:cNvSpPr/>
          <p:nvPr/>
        </p:nvSpPr>
        <p:spPr>
          <a:xfrm>
            <a:off x="4098600" y="3645720"/>
            <a:ext cx="365400" cy="385560"/>
          </a:xfrm>
          <a:prstGeom prst="ellipse">
            <a:avLst/>
          </a:prstGeom>
          <a:solidFill>
            <a:srgbClr val="ff0000"/>
          </a:solidFill>
          <a:ln w="28440">
            <a:solidFill>
              <a:srgbClr val="000000"/>
            </a:solidFill>
            <a:round/>
          </a:ln>
        </p:spPr>
      </p:sp>
      <p:sp>
        <p:nvSpPr>
          <p:cNvPr id="881" name="CustomShape 8"/>
          <p:cNvSpPr/>
          <p:nvPr/>
        </p:nvSpPr>
        <p:spPr>
          <a:xfrm>
            <a:off x="3500640" y="2534400"/>
            <a:ext cx="365400" cy="385560"/>
          </a:xfrm>
          <a:prstGeom prst="ellipse">
            <a:avLst/>
          </a:prstGeom>
          <a:solidFill>
            <a:srgbClr val="ff0000"/>
          </a:solidFill>
          <a:ln w="28440">
            <a:solidFill>
              <a:srgbClr val="000000"/>
            </a:solidFill>
            <a:round/>
          </a:ln>
        </p:spPr>
      </p:sp>
      <p:sp>
        <p:nvSpPr>
          <p:cNvPr id="882" name="CustomShape 9"/>
          <p:cNvSpPr/>
          <p:nvPr/>
        </p:nvSpPr>
        <p:spPr>
          <a:xfrm>
            <a:off x="3620160" y="1669680"/>
            <a:ext cx="365400" cy="385560"/>
          </a:xfrm>
          <a:prstGeom prst="ellipse">
            <a:avLst/>
          </a:prstGeom>
          <a:solidFill>
            <a:srgbClr val="ff0000"/>
          </a:solidFill>
          <a:ln w="28440">
            <a:solidFill>
              <a:srgbClr val="000000"/>
            </a:solidFill>
            <a:round/>
          </a:ln>
        </p:spPr>
      </p:sp>
      <p:sp>
        <p:nvSpPr>
          <p:cNvPr id="883" name="CustomShape 10"/>
          <p:cNvSpPr/>
          <p:nvPr/>
        </p:nvSpPr>
        <p:spPr>
          <a:xfrm>
            <a:off x="5294880" y="1669680"/>
            <a:ext cx="365400" cy="385560"/>
          </a:xfrm>
          <a:prstGeom prst="ellipse">
            <a:avLst/>
          </a:prstGeom>
          <a:solidFill>
            <a:srgbClr val="ff0000"/>
          </a:solidFill>
          <a:ln w="28440">
            <a:solidFill>
              <a:srgbClr val="000000"/>
            </a:solidFill>
            <a:round/>
          </a:ln>
        </p:spPr>
      </p:sp>
      <p:sp>
        <p:nvSpPr>
          <p:cNvPr id="884" name="CustomShape 11"/>
          <p:cNvSpPr/>
          <p:nvPr/>
        </p:nvSpPr>
        <p:spPr>
          <a:xfrm>
            <a:off x="5653800" y="2534400"/>
            <a:ext cx="365400" cy="385560"/>
          </a:xfrm>
          <a:prstGeom prst="ellipse">
            <a:avLst/>
          </a:prstGeom>
          <a:solidFill>
            <a:srgbClr val="ff0000"/>
          </a:solidFill>
          <a:ln w="28440">
            <a:solidFill>
              <a:srgbClr val="000000"/>
            </a:solidFill>
            <a:round/>
          </a:ln>
        </p:spPr>
      </p:sp>
      <p:sp>
        <p:nvSpPr>
          <p:cNvPr id="885" name="Line 12"/>
          <p:cNvSpPr/>
          <p:nvPr/>
        </p:nvSpPr>
        <p:spPr>
          <a:xfrm flipH="1" flipV="1">
            <a:off x="4410720" y="2616480"/>
            <a:ext cx="156600" cy="90000"/>
          </a:xfrm>
          <a:prstGeom prst="line">
            <a:avLst/>
          </a:prstGeom>
          <a:ln w="28440">
            <a:solidFill>
              <a:srgbClr val="000000"/>
            </a:solidFill>
            <a:round/>
          </a:ln>
        </p:spPr>
      </p:sp>
      <p:sp>
        <p:nvSpPr>
          <p:cNvPr id="886" name="Line 13"/>
          <p:cNvSpPr/>
          <p:nvPr/>
        </p:nvSpPr>
        <p:spPr>
          <a:xfrm flipV="1">
            <a:off x="4825800" y="2616480"/>
            <a:ext cx="283320" cy="90000"/>
          </a:xfrm>
          <a:prstGeom prst="line">
            <a:avLst/>
          </a:prstGeom>
          <a:ln w="28440">
            <a:solidFill>
              <a:srgbClr val="000000"/>
            </a:solidFill>
            <a:round/>
          </a:ln>
        </p:spPr>
      </p:sp>
      <p:sp>
        <p:nvSpPr>
          <p:cNvPr id="887" name="Line 14"/>
          <p:cNvSpPr/>
          <p:nvPr/>
        </p:nvSpPr>
        <p:spPr>
          <a:xfrm flipH="1">
            <a:off x="5238360" y="2055600"/>
            <a:ext cx="239040" cy="231480"/>
          </a:xfrm>
          <a:prstGeom prst="line">
            <a:avLst/>
          </a:prstGeom>
          <a:ln w="28440">
            <a:solidFill>
              <a:srgbClr val="000000"/>
            </a:solidFill>
            <a:round/>
          </a:ln>
        </p:spPr>
      </p:sp>
      <p:sp>
        <p:nvSpPr>
          <p:cNvPr id="888" name="Line 15"/>
          <p:cNvSpPr/>
          <p:nvPr/>
        </p:nvSpPr>
        <p:spPr>
          <a:xfrm flipV="1">
            <a:off x="5367600" y="2590560"/>
            <a:ext cx="339480" cy="25920"/>
          </a:xfrm>
          <a:prstGeom prst="line">
            <a:avLst/>
          </a:prstGeom>
          <a:ln w="28440">
            <a:solidFill>
              <a:srgbClr val="000000"/>
            </a:solidFill>
            <a:round/>
          </a:ln>
        </p:spPr>
      </p:sp>
      <p:sp>
        <p:nvSpPr>
          <p:cNvPr id="889" name="Line 16"/>
          <p:cNvSpPr/>
          <p:nvPr/>
        </p:nvSpPr>
        <p:spPr>
          <a:xfrm flipH="1" flipV="1">
            <a:off x="3803040" y="2055600"/>
            <a:ext cx="478440" cy="231480"/>
          </a:xfrm>
          <a:prstGeom prst="line">
            <a:avLst/>
          </a:prstGeom>
          <a:ln w="28440">
            <a:solidFill>
              <a:srgbClr val="000000"/>
            </a:solidFill>
            <a:round/>
          </a:ln>
        </p:spPr>
      </p:sp>
      <p:sp>
        <p:nvSpPr>
          <p:cNvPr id="890" name="Line 17"/>
          <p:cNvSpPr/>
          <p:nvPr/>
        </p:nvSpPr>
        <p:spPr>
          <a:xfrm flipH="1">
            <a:off x="3866040" y="2480040"/>
            <a:ext cx="232200" cy="246960"/>
          </a:xfrm>
          <a:prstGeom prst="line">
            <a:avLst/>
          </a:prstGeom>
          <a:ln w="28440">
            <a:solidFill>
              <a:srgbClr val="000000"/>
            </a:solidFill>
            <a:round/>
          </a:ln>
        </p:spPr>
      </p:sp>
      <p:sp>
        <p:nvSpPr>
          <p:cNvPr id="891" name="Line 18"/>
          <p:cNvSpPr/>
          <p:nvPr/>
        </p:nvSpPr>
        <p:spPr>
          <a:xfrm>
            <a:off x="4696560" y="3035880"/>
            <a:ext cx="63360" cy="239400"/>
          </a:xfrm>
          <a:prstGeom prst="line">
            <a:avLst/>
          </a:prstGeom>
          <a:ln w="28440">
            <a:solidFill>
              <a:srgbClr val="000000"/>
            </a:solidFill>
            <a:round/>
          </a:ln>
        </p:spPr>
      </p:sp>
      <p:sp>
        <p:nvSpPr>
          <p:cNvPr id="892" name="Line 19"/>
          <p:cNvSpPr/>
          <p:nvPr/>
        </p:nvSpPr>
        <p:spPr>
          <a:xfrm flipH="1">
            <a:off x="4410720" y="3468240"/>
            <a:ext cx="166320" cy="234000"/>
          </a:xfrm>
          <a:prstGeom prst="line">
            <a:avLst/>
          </a:prstGeom>
          <a:ln w="28440">
            <a:solidFill>
              <a:srgbClr val="000000"/>
            </a:solidFill>
            <a:round/>
          </a:ln>
        </p:spPr>
      </p:sp>
      <p:sp>
        <p:nvSpPr>
          <p:cNvPr id="893" name="Line 20"/>
          <p:cNvSpPr/>
          <p:nvPr/>
        </p:nvSpPr>
        <p:spPr>
          <a:xfrm>
            <a:off x="4942800" y="3468240"/>
            <a:ext cx="285840" cy="234000"/>
          </a:xfrm>
          <a:prstGeom prst="line">
            <a:avLst/>
          </a:prstGeom>
          <a:ln w="28440">
            <a:solidFill>
              <a:srgbClr val="000000"/>
            </a:solidFill>
            <a:round/>
          </a:ln>
        </p:spPr>
      </p:sp>
      <p:sp>
        <p:nvSpPr>
          <p:cNvPr id="894" name="CustomShape 21"/>
          <p:cNvSpPr/>
          <p:nvPr/>
        </p:nvSpPr>
        <p:spPr>
          <a:xfrm>
            <a:off x="76320" y="4648320"/>
            <a:ext cx="8991360" cy="734760"/>
          </a:xfrm>
          <a:prstGeom prst="rect">
            <a:avLst/>
          </a:prstGeom>
          <a:noFill/>
          <a:ln w="9360">
            <a:noFill/>
          </a:ln>
        </p:spPr>
        <p:txBody>
          <a:bodyPr lIns="90000" rIns="90000" tIns="45000" bIns="45000"/>
          <a:p>
            <a:pPr>
              <a:lnSpc>
                <a:spcPct val="80000"/>
              </a:lnSpc>
            </a:pPr>
            <a:r>
              <a:rPr b="1" lang="fr-FR" sz="2400">
                <a:solidFill>
                  <a:srgbClr val="000000"/>
                </a:solidFill>
                <a:latin typeface="Perpetua"/>
              </a:rPr>
              <a:t>    </a:t>
            </a:r>
            <a:r>
              <a:rPr b="1" lang="fr-FR" sz="2400">
                <a:solidFill>
                  <a:srgbClr val="000000"/>
                </a:solidFill>
                <a:latin typeface="Perpetua"/>
              </a:rPr>
              <a:t>Theorem [Shah-Zaman, 2011]:</a:t>
            </a:r>
            <a:r>
              <a:rPr lang="fr-FR" sz="2400">
                <a:solidFill>
                  <a:srgbClr val="000000"/>
                </a:solidFill>
                <a:latin typeface="Perpetua"/>
              </a:rPr>
              <a:t> Let a rumor spread for a time t on a regular tree with degree </a:t>
            </a:r>
            <a:r>
              <a:rPr b="1" lang="fr-FR" sz="2400">
                <a:solidFill>
                  <a:srgbClr val="000000"/>
                </a:solidFill>
                <a:latin typeface="Perpetua"/>
              </a:rPr>
              <a:t>d&gt;2 </a:t>
            </a:r>
            <a:r>
              <a:rPr lang="fr-FR" sz="2400">
                <a:solidFill>
                  <a:srgbClr val="000000"/>
                </a:solidFill>
                <a:latin typeface="Perpetua"/>
              </a:rPr>
              <a:t>as per the SI model with exponential spreading times.  Then</a:t>
            </a:r>
            <a:endParaRPr/>
          </a:p>
        </p:txBody>
      </p:sp>
      <p:sp>
        <p:nvSpPr>
          <p:cNvPr id="895" name="CustomShape 22"/>
          <p:cNvSpPr/>
          <p:nvPr/>
        </p:nvSpPr>
        <p:spPr>
          <a:xfrm>
            <a:off x="76320" y="4545000"/>
            <a:ext cx="8991360" cy="2084040"/>
          </a:xfrm>
          <a:prstGeom prst="rect">
            <a:avLst/>
          </a:prstGeom>
          <a:noFill/>
          <a:ln w="12600">
            <a:solidFill>
              <a:srgbClr val="000000"/>
            </a:solidFill>
            <a:round/>
          </a:ln>
        </p:spPr>
      </p:sp>
      <p:pic>
        <p:nvPicPr>
          <p:cNvPr id="896" name="" descr=""/>
          <p:cNvPicPr/>
          <p:nvPr/>
        </p:nvPicPr>
        <p:blipFill>
          <a:blip r:embed="rId1"/>
          <a:stretch>
            <a:fillRect/>
          </a:stretch>
        </p:blipFill>
        <p:spPr>
          <a:xfrm>
            <a:off x="152280" y="5638680"/>
            <a:ext cx="8826480" cy="851040"/>
          </a:xfrm>
          <a:prstGeom prst="rect">
            <a:avLst/>
          </a:prstGeom>
          <a:ln>
            <a:noFill/>
          </a:ln>
        </p:spPr>
      </p:pic>
    </p:spTree>
  </p:cSld>
  <p:timing>
    <p:tnLst>
      <p:par>
        <p:cTn id="776" dur="indefinite" restart="never" nodeType="tmRoot">
          <p:childTnLst>
            <p:seq>
              <p:cTn id="777" dur="indefinite" nodeType="mainSeq">
                <p:childTnLst>
                  <p:par>
                    <p:cTn id="778" fill="hold">
                      <p:stCondLst>
                        <p:cond delay="indefinite"/>
                      </p:stCondLst>
                      <p:childTnLst>
                        <p:par>
                          <p:cTn id="779" fill="hold">
                            <p:stCondLst>
                              <p:cond delay="0"/>
                            </p:stCondLst>
                            <p:childTnLst>
                              <p:par>
                                <p:cTn id="780" nodeType="clickEffect" fill="hold" presetClass="entr" presetID="10">
                                  <p:stCondLst>
                                    <p:cond delay="0"/>
                                  </p:stCondLst>
                                  <p:childTnLst>
                                    <p:set>
                                      <p:cBhvr>
                                        <p:cTn id="781" dur="1" fill="hold">
                                          <p:stCondLst>
                                            <p:cond delay="0"/>
                                          </p:stCondLst>
                                        </p:cTn>
                                        <p:tgtEl>
                                          <p:spTgt spid="-1"/>
                                        </p:tgtEl>
                                        <p:attrNameLst>
                                          <p:attrName>style.visibility</p:attrName>
                                        </p:attrNameLst>
                                      </p:cBhvr>
                                      <p:to>
                                        <p:strVal val="visible"/>
                                      </p:to>
                                    </p:set>
                                    <p:animEffect filter="fade" transition="in">
                                      <p:cBhvr additive="repl">
                                        <p:cTn id="782" dur="500"/>
                                        <p:tgtEl>
                                          <p:spTgt spid="-1"/>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3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897" name="TextShape 1"/>
          <p:cNvSpPr txBox="1"/>
          <p:nvPr/>
        </p:nvSpPr>
        <p:spPr>
          <a:xfrm>
            <a:off x="457200" y="457200"/>
            <a:ext cx="8229240" cy="1142640"/>
          </a:xfrm>
          <a:prstGeom prst="rect">
            <a:avLst/>
          </a:prstGeom>
        </p:spPr>
        <p:txBody>
          <a:bodyPr lIns="90000" rIns="90000" tIns="45000" bIns="91440" anchor="b"/>
          <a:p>
            <a:pPr>
              <a:lnSpc>
                <a:spcPct val="100000"/>
              </a:lnSpc>
            </a:pPr>
            <a:r>
              <a:rPr lang="en-US" sz="4000">
                <a:solidFill>
                  <a:srgbClr val="696464"/>
                </a:solidFill>
                <a:latin typeface="Franklin Gothic Book"/>
              </a:rPr>
              <a:t>Result 2: Regular Trees (degree&gt;2)</a:t>
            </a:r>
            <a:endParaRPr/>
          </a:p>
        </p:txBody>
      </p:sp>
      <p:sp>
        <p:nvSpPr>
          <p:cNvPr id="898" name="CustomShape 2"/>
          <p:cNvSpPr/>
          <p:nvPr/>
        </p:nvSpPr>
        <p:spPr>
          <a:xfrm>
            <a:off x="152280" y="6320160"/>
            <a:ext cx="8838720" cy="821160"/>
          </a:xfrm>
          <a:prstGeom prst="rect">
            <a:avLst/>
          </a:prstGeom>
          <a:noFill/>
          <a:ln>
            <a:noFill/>
          </a:ln>
        </p:spPr>
        <p:txBody>
          <a:bodyPr lIns="90000" rIns="90000" tIns="45000" bIns="45000"/>
          <a:p>
            <a:pPr algn="ctr">
              <a:lnSpc>
                <a:spcPct val="100000"/>
              </a:lnSpc>
            </a:pPr>
            <a:r>
              <a:rPr b="1" lang="fr-FR" sz="2400">
                <a:solidFill>
                  <a:srgbClr val="c00000"/>
                </a:solidFill>
                <a:latin typeface="Perpetua"/>
              </a:rPr>
              <a:t>With “high probability” estimate is “close” to true source</a:t>
            </a:r>
            <a:endParaRPr/>
          </a:p>
        </p:txBody>
      </p:sp>
      <p:pic>
        <p:nvPicPr>
          <p:cNvPr id="899" name="Picture 2" descr=""/>
          <p:cNvPicPr/>
          <p:nvPr/>
        </p:nvPicPr>
        <p:blipFill>
          <a:blip r:embed="rId1"/>
          <a:stretch>
            <a:fillRect/>
          </a:stretch>
        </p:blipFill>
        <p:spPr>
          <a:xfrm>
            <a:off x="1365840" y="1600200"/>
            <a:ext cx="5976360" cy="4596480"/>
          </a:xfrm>
          <a:prstGeom prst="rect">
            <a:avLst/>
          </a:prstGeom>
          <a:ln>
            <a:noFill/>
          </a:ln>
        </p:spPr>
      </p:pic>
    </p:spTree>
  </p:cSld>
  <p:timing>
    <p:tnLst>
      <p:par>
        <p:cTn id="783" dur="indefinite" restart="never" nodeType="tmRoot">
          <p:childTnLst>
            <p:seq>
              <p:cTn id="784" dur="indefinite" nodeType="mainSeq">
                <p:childTnLst>
                  <p:par>
                    <p:cTn id="785" fill="hold">
                      <p:stCondLst>
                        <p:cond delay="indefinite"/>
                      </p:stCondLst>
                      <p:childTnLst>
                        <p:par>
                          <p:cTn id="786" fill="hold">
                            <p:stCondLst>
                              <p:cond delay="0"/>
                            </p:stCondLst>
                            <p:childTnLst>
                              <p:par>
                                <p:cTn id="787" nodeType="clickEffect" fill="hold" presetClass="entr" presetID="10">
                                  <p:stCondLst>
                                    <p:cond delay="0"/>
                                  </p:stCondLst>
                                  <p:childTnLst>
                                    <p:set>
                                      <p:cBhvr>
                                        <p:cTn id="788" dur="1" fill="hold">
                                          <p:stCondLst>
                                            <p:cond delay="0"/>
                                          </p:stCondLst>
                                        </p:cTn>
                                        <p:tgtEl>
                                          <p:spTgt spid="898"/>
                                        </p:tgtEl>
                                        <p:attrNameLst>
                                          <p:attrName>style.visibility</p:attrName>
                                        </p:attrNameLst>
                                      </p:cBhvr>
                                      <p:to>
                                        <p:strVal val="visible"/>
                                      </p:to>
                                    </p:set>
                                    <p:animEffect filter="fade" transition="in">
                                      <p:cBhvr additive="repl">
                                        <p:cTn id="789" dur="500"/>
                                        <p:tgtEl>
                                          <p:spTgt spid="898"/>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3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900" name="TextShape 1"/>
          <p:cNvSpPr txBox="1"/>
          <p:nvPr/>
        </p:nvSpPr>
        <p:spPr>
          <a:xfrm>
            <a:off x="457200" y="380880"/>
            <a:ext cx="8229240" cy="1142640"/>
          </a:xfrm>
          <a:prstGeom prst="rect">
            <a:avLst/>
          </a:prstGeom>
        </p:spPr>
        <p:txBody>
          <a:bodyPr lIns="90000" rIns="90000" tIns="45000" bIns="91440" anchor="b"/>
          <a:p>
            <a:pPr>
              <a:lnSpc>
                <a:spcPct val="100000"/>
              </a:lnSpc>
            </a:pPr>
            <a:r>
              <a:rPr lang="en-US" sz="4000">
                <a:solidFill>
                  <a:srgbClr val="696464"/>
                </a:solidFill>
                <a:latin typeface="Franklin Gothic Book"/>
              </a:rPr>
              <a:t>Result 3: Generic Random Trees</a:t>
            </a:r>
            <a:endParaRPr/>
          </a:p>
        </p:txBody>
      </p:sp>
      <p:sp>
        <p:nvSpPr>
          <p:cNvPr id="901" name="CustomShape 2"/>
          <p:cNvSpPr/>
          <p:nvPr/>
        </p:nvSpPr>
        <p:spPr>
          <a:xfrm>
            <a:off x="457200" y="1627200"/>
            <a:ext cx="8229240" cy="734760"/>
          </a:xfrm>
          <a:prstGeom prst="rect">
            <a:avLst/>
          </a:prstGeom>
          <a:noFill/>
          <a:ln>
            <a:noFill/>
          </a:ln>
        </p:spPr>
        <p:txBody>
          <a:bodyPr lIns="90000" rIns="90000" tIns="45000" bIns="45000"/>
          <a:p>
            <a:pPr>
              <a:lnSpc>
                <a:spcPct val="80000"/>
              </a:lnSpc>
              <a:buSzPct val="95000"/>
              <a:buFont typeface="Wingdings 2" charset="2"/>
              <a:buChar char=""/>
            </a:pPr>
            <a:r>
              <a:rPr lang="fr-FR" sz="2400">
                <a:solidFill>
                  <a:srgbClr val="000000"/>
                </a:solidFill>
                <a:latin typeface="Perpetua"/>
              </a:rPr>
              <a:t>Start from root, each node i has </a:t>
            </a:r>
            <a:r>
              <a:rPr lang="fr-FR" sz="2400">
                <a:solidFill>
                  <a:srgbClr val="000000"/>
                </a:solidFill>
                <a:latin typeface="Symbol"/>
              </a:rPr>
              <a:t>h</a:t>
            </a:r>
            <a:r>
              <a:rPr lang="fr-FR" sz="2400" baseline="-25000">
                <a:solidFill>
                  <a:srgbClr val="000000"/>
                </a:solidFill>
                <a:latin typeface="Perpetua"/>
              </a:rPr>
              <a:t>i</a:t>
            </a:r>
            <a:r>
              <a:rPr lang="fr-FR" sz="2400">
                <a:solidFill>
                  <a:srgbClr val="000000"/>
                </a:solidFill>
                <a:latin typeface="Perpetua"/>
              </a:rPr>
              <a:t> children (</a:t>
            </a:r>
            <a:r>
              <a:rPr lang="fr-FR" sz="2400">
                <a:solidFill>
                  <a:srgbClr val="000000"/>
                </a:solidFill>
                <a:latin typeface="Symbol"/>
              </a:rPr>
              <a:t>h</a:t>
            </a:r>
            <a:r>
              <a:rPr lang="fr-FR" sz="2400" baseline="-25000">
                <a:solidFill>
                  <a:srgbClr val="000000"/>
                </a:solidFill>
                <a:latin typeface="Perpetua"/>
              </a:rPr>
              <a:t>i</a:t>
            </a:r>
            <a:r>
              <a:rPr lang="fr-FR" sz="2400">
                <a:solidFill>
                  <a:srgbClr val="000000"/>
                </a:solidFill>
                <a:latin typeface="Perpetua"/>
              </a:rPr>
              <a:t> are i.i.d.) </a:t>
            </a:r>
            <a:endParaRPr/>
          </a:p>
        </p:txBody>
      </p:sp>
      <p:sp>
        <p:nvSpPr>
          <p:cNvPr id="902" name="CustomShape 3"/>
          <p:cNvSpPr/>
          <p:nvPr/>
        </p:nvSpPr>
        <p:spPr>
          <a:xfrm>
            <a:off x="457200" y="4486320"/>
            <a:ext cx="8381520" cy="1228320"/>
          </a:xfrm>
          <a:prstGeom prst="rect">
            <a:avLst/>
          </a:prstGeom>
          <a:noFill/>
          <a:ln w="9360">
            <a:noFill/>
          </a:ln>
        </p:spPr>
        <p:txBody>
          <a:bodyPr lIns="90000" rIns="90000" tIns="45000" bIns="45000"/>
          <a:p>
            <a:pPr>
              <a:lnSpc>
                <a:spcPct val="80000"/>
              </a:lnSpc>
            </a:pPr>
            <a:r>
              <a:rPr b="1" lang="fr-FR" sz="2400">
                <a:solidFill>
                  <a:srgbClr val="000000"/>
                </a:solidFill>
                <a:latin typeface="Perpetua"/>
              </a:rPr>
              <a:t>Theorem [Shah-Zaman, 2012]</a:t>
            </a:r>
            <a:r>
              <a:rPr lang="fr-FR" sz="2400">
                <a:solidFill>
                  <a:srgbClr val="000000"/>
                </a:solidFill>
                <a:latin typeface="Perpetua"/>
              </a:rPr>
              <a:t>: : Let a rumor spread for a time </a:t>
            </a:r>
            <a:r>
              <a:rPr i="1" lang="fr-FR" sz="2400">
                <a:solidFill>
                  <a:srgbClr val="000000"/>
                </a:solidFill>
                <a:latin typeface="Perpetua"/>
              </a:rPr>
              <a:t>t</a:t>
            </a:r>
            <a:r>
              <a:rPr lang="fr-FR" sz="2400">
                <a:solidFill>
                  <a:srgbClr val="000000"/>
                </a:solidFill>
                <a:latin typeface="Perpetua"/>
              </a:rPr>
              <a:t> on a random tree with E[</a:t>
            </a:r>
            <a:r>
              <a:rPr lang="fr-FR" sz="2400">
                <a:solidFill>
                  <a:srgbClr val="000000"/>
                </a:solidFill>
                <a:latin typeface="Symbol"/>
              </a:rPr>
              <a:t>h</a:t>
            </a:r>
            <a:r>
              <a:rPr lang="fr-FR" sz="2400" baseline="-25000">
                <a:solidFill>
                  <a:srgbClr val="000000"/>
                </a:solidFill>
                <a:latin typeface="Perpetua"/>
              </a:rPr>
              <a:t>i</a:t>
            </a:r>
            <a:r>
              <a:rPr lang="fr-FR" sz="2400">
                <a:solidFill>
                  <a:srgbClr val="000000"/>
                </a:solidFill>
                <a:latin typeface="Perpetua"/>
              </a:rPr>
              <a:t>]</a:t>
            </a:r>
            <a:r>
              <a:rPr b="1" lang="fr-FR" sz="2400">
                <a:solidFill>
                  <a:srgbClr val="000000"/>
                </a:solidFill>
                <a:latin typeface="Perpetua"/>
              </a:rPr>
              <a:t>&gt;1</a:t>
            </a:r>
            <a:r>
              <a:rPr lang="fr-FR" sz="2400">
                <a:solidFill>
                  <a:srgbClr val="000000"/>
                </a:solidFill>
                <a:latin typeface="Perpetua"/>
              </a:rPr>
              <a:t> and E[</a:t>
            </a:r>
            <a:r>
              <a:rPr lang="fr-FR" sz="2400">
                <a:solidFill>
                  <a:srgbClr val="000000"/>
                </a:solidFill>
                <a:latin typeface="Symbol"/>
              </a:rPr>
              <a:t>h</a:t>
            </a:r>
            <a:r>
              <a:rPr lang="fr-FR" sz="2400" baseline="-25000">
                <a:solidFill>
                  <a:srgbClr val="000000"/>
                </a:solidFill>
                <a:latin typeface="Perpetua"/>
              </a:rPr>
              <a:t>i</a:t>
            </a:r>
            <a:r>
              <a:rPr lang="fr-FR" sz="2400" baseline="30000">
                <a:solidFill>
                  <a:srgbClr val="000000"/>
                </a:solidFill>
                <a:latin typeface="Perpetua"/>
              </a:rPr>
              <a:t>2</a:t>
            </a:r>
            <a:r>
              <a:rPr lang="fr-FR" sz="2400">
                <a:solidFill>
                  <a:srgbClr val="000000"/>
                </a:solidFill>
                <a:latin typeface="Perpetua"/>
              </a:rPr>
              <a:t>]</a:t>
            </a:r>
            <a:r>
              <a:rPr b="1" lang="fr-FR" sz="2400">
                <a:solidFill>
                  <a:srgbClr val="000000"/>
                </a:solidFill>
                <a:latin typeface="Perpetua"/>
              </a:rPr>
              <a:t>&lt;     </a:t>
            </a:r>
            <a:r>
              <a:rPr lang="fr-FR" sz="2400">
                <a:solidFill>
                  <a:srgbClr val="000000"/>
                </a:solidFill>
                <a:latin typeface="Perpetua"/>
              </a:rPr>
              <a:t> from a source with degree &gt; 2</a:t>
            </a:r>
            <a:r>
              <a:rPr b="1" lang="fr-FR" sz="2400">
                <a:solidFill>
                  <a:srgbClr val="000000"/>
                </a:solidFill>
                <a:latin typeface="Perpetua"/>
              </a:rPr>
              <a:t> </a:t>
            </a:r>
            <a:r>
              <a:rPr lang="fr-FR" sz="2400">
                <a:solidFill>
                  <a:srgbClr val="000000"/>
                </a:solidFill>
                <a:latin typeface="Perpetua"/>
              </a:rPr>
              <a:t>as per the SI model with arbitrary spreading times (non-atomic at 0).  Then</a:t>
            </a:r>
            <a:endParaRPr/>
          </a:p>
        </p:txBody>
      </p:sp>
      <p:sp>
        <p:nvSpPr>
          <p:cNvPr id="903" name="CustomShape 4"/>
          <p:cNvSpPr/>
          <p:nvPr/>
        </p:nvSpPr>
        <p:spPr>
          <a:xfrm>
            <a:off x="228600" y="4419720"/>
            <a:ext cx="8686440" cy="2057040"/>
          </a:xfrm>
          <a:prstGeom prst="rect">
            <a:avLst/>
          </a:prstGeom>
          <a:noFill/>
          <a:ln w="12600">
            <a:solidFill>
              <a:srgbClr val="000000"/>
            </a:solidFill>
            <a:round/>
          </a:ln>
        </p:spPr>
      </p:sp>
      <p:sp>
        <p:nvSpPr>
          <p:cNvPr id="904" name="CustomShape 5"/>
          <p:cNvSpPr/>
          <p:nvPr/>
        </p:nvSpPr>
        <p:spPr>
          <a:xfrm>
            <a:off x="4320720" y="3120840"/>
            <a:ext cx="304560" cy="304560"/>
          </a:xfrm>
          <a:prstGeom prst="ellipse">
            <a:avLst/>
          </a:prstGeom>
          <a:solidFill>
            <a:srgbClr val="ff0000"/>
          </a:solidFill>
          <a:ln w="12600">
            <a:solidFill>
              <a:srgbClr val="000000"/>
            </a:solidFill>
            <a:round/>
          </a:ln>
        </p:spPr>
      </p:sp>
      <p:sp>
        <p:nvSpPr>
          <p:cNvPr id="905" name="CustomShape 6"/>
          <p:cNvSpPr/>
          <p:nvPr/>
        </p:nvSpPr>
        <p:spPr>
          <a:xfrm>
            <a:off x="3462480" y="2912400"/>
            <a:ext cx="304560" cy="304560"/>
          </a:xfrm>
          <a:prstGeom prst="ellipse">
            <a:avLst/>
          </a:prstGeom>
          <a:solidFill>
            <a:srgbClr val="ff0000"/>
          </a:solidFill>
          <a:ln w="12600">
            <a:solidFill>
              <a:srgbClr val="000000"/>
            </a:solidFill>
            <a:round/>
          </a:ln>
        </p:spPr>
      </p:sp>
      <p:sp>
        <p:nvSpPr>
          <p:cNvPr id="906" name="CustomShape 7"/>
          <p:cNvSpPr/>
          <p:nvPr/>
        </p:nvSpPr>
        <p:spPr>
          <a:xfrm>
            <a:off x="3767400" y="3063600"/>
            <a:ext cx="304560" cy="304560"/>
          </a:xfrm>
          <a:prstGeom prst="ellipse">
            <a:avLst/>
          </a:prstGeom>
          <a:solidFill>
            <a:srgbClr val="ff0000"/>
          </a:solidFill>
          <a:ln w="12600">
            <a:solidFill>
              <a:srgbClr val="000000"/>
            </a:solidFill>
            <a:round/>
          </a:ln>
        </p:spPr>
      </p:sp>
      <p:sp>
        <p:nvSpPr>
          <p:cNvPr id="907" name="CustomShape 8"/>
          <p:cNvSpPr/>
          <p:nvPr/>
        </p:nvSpPr>
        <p:spPr>
          <a:xfrm>
            <a:off x="5219640" y="3040920"/>
            <a:ext cx="304560" cy="304560"/>
          </a:xfrm>
          <a:prstGeom prst="ellipse">
            <a:avLst/>
          </a:prstGeom>
          <a:solidFill>
            <a:srgbClr val="ff0000"/>
          </a:solidFill>
          <a:ln w="12600">
            <a:solidFill>
              <a:srgbClr val="000000"/>
            </a:solidFill>
            <a:round/>
          </a:ln>
        </p:spPr>
      </p:sp>
      <p:sp>
        <p:nvSpPr>
          <p:cNvPr id="908" name="CustomShape 9"/>
          <p:cNvSpPr/>
          <p:nvPr/>
        </p:nvSpPr>
        <p:spPr>
          <a:xfrm>
            <a:off x="4599000" y="3355200"/>
            <a:ext cx="304560" cy="304560"/>
          </a:xfrm>
          <a:prstGeom prst="ellipse">
            <a:avLst/>
          </a:prstGeom>
          <a:solidFill>
            <a:srgbClr val="ff0000"/>
          </a:solidFill>
          <a:ln w="12600">
            <a:solidFill>
              <a:srgbClr val="000000"/>
            </a:solidFill>
            <a:round/>
          </a:ln>
        </p:spPr>
      </p:sp>
      <p:sp>
        <p:nvSpPr>
          <p:cNvPr id="909" name="CustomShape 10"/>
          <p:cNvSpPr/>
          <p:nvPr/>
        </p:nvSpPr>
        <p:spPr>
          <a:xfrm>
            <a:off x="4915080" y="3148920"/>
            <a:ext cx="304560" cy="304560"/>
          </a:xfrm>
          <a:prstGeom prst="ellipse">
            <a:avLst/>
          </a:prstGeom>
          <a:solidFill>
            <a:srgbClr val="ff0000"/>
          </a:solidFill>
          <a:ln w="12600">
            <a:solidFill>
              <a:srgbClr val="000000"/>
            </a:solidFill>
            <a:round/>
          </a:ln>
        </p:spPr>
      </p:sp>
      <p:sp>
        <p:nvSpPr>
          <p:cNvPr id="910" name="Line 11"/>
          <p:cNvSpPr/>
          <p:nvPr/>
        </p:nvSpPr>
        <p:spPr>
          <a:xfrm flipH="1">
            <a:off x="4262760" y="2469960"/>
            <a:ext cx="201240" cy="266400"/>
          </a:xfrm>
          <a:prstGeom prst="line">
            <a:avLst/>
          </a:prstGeom>
          <a:ln w="28440">
            <a:solidFill>
              <a:srgbClr val="000000"/>
            </a:solidFill>
            <a:round/>
          </a:ln>
        </p:spPr>
      </p:sp>
      <p:sp>
        <p:nvSpPr>
          <p:cNvPr id="911" name="Line 12"/>
          <p:cNvSpPr/>
          <p:nvPr/>
        </p:nvSpPr>
        <p:spPr>
          <a:xfrm>
            <a:off x="4679640" y="2469960"/>
            <a:ext cx="82800" cy="177840"/>
          </a:xfrm>
          <a:prstGeom prst="line">
            <a:avLst/>
          </a:prstGeom>
          <a:ln w="28440">
            <a:solidFill>
              <a:srgbClr val="000000"/>
            </a:solidFill>
            <a:round/>
          </a:ln>
        </p:spPr>
      </p:sp>
      <p:sp>
        <p:nvSpPr>
          <p:cNvPr id="912" name="Line 13"/>
          <p:cNvSpPr/>
          <p:nvPr/>
        </p:nvSpPr>
        <p:spPr>
          <a:xfrm flipH="1">
            <a:off x="3722760" y="2844360"/>
            <a:ext cx="279720" cy="112680"/>
          </a:xfrm>
          <a:prstGeom prst="line">
            <a:avLst/>
          </a:prstGeom>
          <a:ln w="28440">
            <a:solidFill>
              <a:srgbClr val="000000"/>
            </a:solidFill>
            <a:round/>
          </a:ln>
        </p:spPr>
      </p:sp>
      <p:sp>
        <p:nvSpPr>
          <p:cNvPr id="913" name="Line 14"/>
          <p:cNvSpPr/>
          <p:nvPr/>
        </p:nvSpPr>
        <p:spPr>
          <a:xfrm flipH="1">
            <a:off x="3919680" y="2952000"/>
            <a:ext cx="127440" cy="111600"/>
          </a:xfrm>
          <a:prstGeom prst="line">
            <a:avLst/>
          </a:prstGeom>
          <a:ln w="28440">
            <a:solidFill>
              <a:srgbClr val="000000"/>
            </a:solidFill>
            <a:round/>
          </a:ln>
        </p:spPr>
      </p:sp>
      <p:sp>
        <p:nvSpPr>
          <p:cNvPr id="914" name="Line 15"/>
          <p:cNvSpPr/>
          <p:nvPr/>
        </p:nvSpPr>
        <p:spPr>
          <a:xfrm flipH="1">
            <a:off x="4473000" y="2908080"/>
            <a:ext cx="181440" cy="212400"/>
          </a:xfrm>
          <a:prstGeom prst="line">
            <a:avLst/>
          </a:prstGeom>
          <a:ln w="28440">
            <a:solidFill>
              <a:srgbClr val="000000"/>
            </a:solidFill>
            <a:round/>
          </a:ln>
        </p:spPr>
      </p:sp>
      <p:sp>
        <p:nvSpPr>
          <p:cNvPr id="915" name="Line 16"/>
          <p:cNvSpPr/>
          <p:nvPr/>
        </p:nvSpPr>
        <p:spPr>
          <a:xfrm flipH="1">
            <a:off x="4751280" y="2952720"/>
            <a:ext cx="11160" cy="402120"/>
          </a:xfrm>
          <a:prstGeom prst="line">
            <a:avLst/>
          </a:prstGeom>
          <a:ln w="28440">
            <a:solidFill>
              <a:srgbClr val="000000"/>
            </a:solidFill>
            <a:round/>
          </a:ln>
        </p:spPr>
      </p:sp>
      <p:sp>
        <p:nvSpPr>
          <p:cNvPr id="916" name="Line 17"/>
          <p:cNvSpPr/>
          <p:nvPr/>
        </p:nvSpPr>
        <p:spPr>
          <a:xfrm>
            <a:off x="4762440" y="2952720"/>
            <a:ext cx="196920" cy="240480"/>
          </a:xfrm>
          <a:prstGeom prst="line">
            <a:avLst/>
          </a:prstGeom>
          <a:ln w="28440">
            <a:solidFill>
              <a:srgbClr val="000000"/>
            </a:solidFill>
            <a:round/>
          </a:ln>
        </p:spPr>
      </p:sp>
      <p:sp>
        <p:nvSpPr>
          <p:cNvPr id="917" name="Line 18"/>
          <p:cNvSpPr/>
          <p:nvPr/>
        </p:nvSpPr>
        <p:spPr>
          <a:xfrm>
            <a:off x="4870080" y="2908080"/>
            <a:ext cx="394200" cy="177480"/>
          </a:xfrm>
          <a:prstGeom prst="line">
            <a:avLst/>
          </a:prstGeom>
          <a:ln w="28440">
            <a:solidFill>
              <a:srgbClr val="000000"/>
            </a:solidFill>
            <a:round/>
          </a:ln>
        </p:spPr>
      </p:sp>
      <p:sp>
        <p:nvSpPr>
          <p:cNvPr id="918" name="CustomShape 19"/>
          <p:cNvSpPr/>
          <p:nvPr/>
        </p:nvSpPr>
        <p:spPr>
          <a:xfrm>
            <a:off x="4588200" y="2103120"/>
            <a:ext cx="737640" cy="401400"/>
          </a:xfrm>
          <a:prstGeom prst="rect">
            <a:avLst/>
          </a:prstGeom>
          <a:noFill/>
          <a:ln>
            <a:noFill/>
          </a:ln>
        </p:spPr>
        <p:txBody>
          <a:bodyPr wrap="none" lIns="90000" rIns="90000" tIns="45000" bIns="45000"/>
          <a:p>
            <a:pPr>
              <a:lnSpc>
                <a:spcPct val="100000"/>
              </a:lnSpc>
            </a:pPr>
            <a:r>
              <a:rPr lang="fr-FR">
                <a:solidFill>
                  <a:srgbClr val="000000"/>
                </a:solidFill>
                <a:latin typeface="Symbol"/>
              </a:rPr>
              <a:t>h</a:t>
            </a:r>
            <a:r>
              <a:rPr lang="fr-FR" baseline="-25000">
                <a:solidFill>
                  <a:srgbClr val="000000"/>
                </a:solidFill>
                <a:latin typeface="Perpetua"/>
              </a:rPr>
              <a:t>1</a:t>
            </a:r>
            <a:r>
              <a:rPr lang="fr-FR">
                <a:solidFill>
                  <a:srgbClr val="000000"/>
                </a:solidFill>
                <a:latin typeface="Perpetua"/>
              </a:rPr>
              <a:t>=3</a:t>
            </a:r>
            <a:endParaRPr/>
          </a:p>
        </p:txBody>
      </p:sp>
      <p:sp>
        <p:nvSpPr>
          <p:cNvPr id="919" name="CustomShape 20"/>
          <p:cNvSpPr/>
          <p:nvPr/>
        </p:nvSpPr>
        <p:spPr>
          <a:xfrm>
            <a:off x="3359520" y="2477520"/>
            <a:ext cx="737640" cy="401400"/>
          </a:xfrm>
          <a:prstGeom prst="rect">
            <a:avLst/>
          </a:prstGeom>
          <a:noFill/>
          <a:ln>
            <a:noFill/>
          </a:ln>
        </p:spPr>
        <p:txBody>
          <a:bodyPr wrap="none" lIns="90000" rIns="90000" tIns="45000" bIns="45000"/>
          <a:p>
            <a:pPr>
              <a:lnSpc>
                <a:spcPct val="100000"/>
              </a:lnSpc>
            </a:pPr>
            <a:r>
              <a:rPr lang="fr-FR">
                <a:solidFill>
                  <a:srgbClr val="000000"/>
                </a:solidFill>
                <a:latin typeface="Symbol"/>
              </a:rPr>
              <a:t>h</a:t>
            </a:r>
            <a:r>
              <a:rPr lang="fr-FR" baseline="-25000">
                <a:solidFill>
                  <a:srgbClr val="000000"/>
                </a:solidFill>
                <a:latin typeface="Perpetua"/>
              </a:rPr>
              <a:t>2</a:t>
            </a:r>
            <a:r>
              <a:rPr lang="fr-FR">
                <a:solidFill>
                  <a:srgbClr val="000000"/>
                </a:solidFill>
                <a:latin typeface="Perpetua"/>
              </a:rPr>
              <a:t>=2</a:t>
            </a:r>
            <a:endParaRPr/>
          </a:p>
        </p:txBody>
      </p:sp>
      <p:sp>
        <p:nvSpPr>
          <p:cNvPr id="920" name="CustomShape 21"/>
          <p:cNvSpPr/>
          <p:nvPr/>
        </p:nvSpPr>
        <p:spPr>
          <a:xfrm>
            <a:off x="4871880" y="2551680"/>
            <a:ext cx="737640" cy="401400"/>
          </a:xfrm>
          <a:prstGeom prst="rect">
            <a:avLst/>
          </a:prstGeom>
          <a:noFill/>
          <a:ln>
            <a:noFill/>
          </a:ln>
        </p:spPr>
        <p:txBody>
          <a:bodyPr wrap="none" lIns="90000" rIns="90000" tIns="45000" bIns="45000"/>
          <a:p>
            <a:pPr>
              <a:lnSpc>
                <a:spcPct val="100000"/>
              </a:lnSpc>
            </a:pPr>
            <a:r>
              <a:rPr lang="fr-FR">
                <a:solidFill>
                  <a:srgbClr val="000000"/>
                </a:solidFill>
                <a:latin typeface="Symbol"/>
              </a:rPr>
              <a:t>h</a:t>
            </a:r>
            <a:r>
              <a:rPr lang="fr-FR" baseline="-25000">
                <a:solidFill>
                  <a:srgbClr val="000000"/>
                </a:solidFill>
                <a:latin typeface="Perpetua"/>
              </a:rPr>
              <a:t>3</a:t>
            </a:r>
            <a:r>
              <a:rPr lang="fr-FR">
                <a:solidFill>
                  <a:srgbClr val="000000"/>
                </a:solidFill>
                <a:latin typeface="Perpetua"/>
              </a:rPr>
              <a:t>=4</a:t>
            </a:r>
            <a:endParaRPr/>
          </a:p>
        </p:txBody>
      </p:sp>
      <p:sp>
        <p:nvSpPr>
          <p:cNvPr id="921" name="CustomShape 22"/>
          <p:cNvSpPr/>
          <p:nvPr/>
        </p:nvSpPr>
        <p:spPr>
          <a:xfrm>
            <a:off x="4419720" y="2209680"/>
            <a:ext cx="304560" cy="304560"/>
          </a:xfrm>
          <a:prstGeom prst="ellipse">
            <a:avLst/>
          </a:prstGeom>
          <a:solidFill>
            <a:srgbClr val="ff0000"/>
          </a:solidFill>
          <a:ln w="12600">
            <a:solidFill>
              <a:srgbClr val="000000"/>
            </a:solidFill>
            <a:round/>
          </a:ln>
        </p:spPr>
      </p:sp>
      <p:sp>
        <p:nvSpPr>
          <p:cNvPr id="922" name="CustomShape 23"/>
          <p:cNvSpPr/>
          <p:nvPr/>
        </p:nvSpPr>
        <p:spPr>
          <a:xfrm>
            <a:off x="4385880" y="2145240"/>
            <a:ext cx="324360" cy="364680"/>
          </a:xfrm>
          <a:prstGeom prst="rect">
            <a:avLst/>
          </a:prstGeom>
          <a:noFill/>
          <a:ln>
            <a:noFill/>
          </a:ln>
        </p:spPr>
        <p:txBody>
          <a:bodyPr wrap="none" lIns="90000" rIns="90000" tIns="45000" bIns="45000"/>
          <a:p>
            <a:pPr>
              <a:lnSpc>
                <a:spcPct val="100000"/>
              </a:lnSpc>
            </a:pPr>
            <a:r>
              <a:rPr lang="fr-FR">
                <a:solidFill>
                  <a:srgbClr val="ffffff"/>
                </a:solidFill>
                <a:latin typeface="Perpetua"/>
              </a:rPr>
              <a:t>1</a:t>
            </a:r>
            <a:endParaRPr/>
          </a:p>
        </p:txBody>
      </p:sp>
      <p:sp>
        <p:nvSpPr>
          <p:cNvPr id="923" name="CustomShape 24"/>
          <p:cNvSpPr/>
          <p:nvPr/>
        </p:nvSpPr>
        <p:spPr>
          <a:xfrm>
            <a:off x="4002840" y="2692080"/>
            <a:ext cx="304560" cy="304560"/>
          </a:xfrm>
          <a:prstGeom prst="ellipse">
            <a:avLst/>
          </a:prstGeom>
          <a:solidFill>
            <a:srgbClr val="ff0000"/>
          </a:solidFill>
          <a:ln w="12600">
            <a:solidFill>
              <a:srgbClr val="000000"/>
            </a:solidFill>
            <a:round/>
          </a:ln>
        </p:spPr>
      </p:sp>
      <p:sp>
        <p:nvSpPr>
          <p:cNvPr id="924" name="CustomShape 25"/>
          <p:cNvSpPr/>
          <p:nvPr/>
        </p:nvSpPr>
        <p:spPr>
          <a:xfrm>
            <a:off x="4012920" y="2645280"/>
            <a:ext cx="324360" cy="364680"/>
          </a:xfrm>
          <a:prstGeom prst="rect">
            <a:avLst/>
          </a:prstGeom>
          <a:noFill/>
          <a:ln>
            <a:noFill/>
          </a:ln>
        </p:spPr>
        <p:txBody>
          <a:bodyPr wrap="none" lIns="90000" rIns="90000" tIns="45000" bIns="45000"/>
          <a:p>
            <a:pPr>
              <a:lnSpc>
                <a:spcPct val="100000"/>
              </a:lnSpc>
            </a:pPr>
            <a:r>
              <a:rPr lang="fr-FR">
                <a:solidFill>
                  <a:srgbClr val="ffffff"/>
                </a:solidFill>
                <a:latin typeface="Perpetua"/>
              </a:rPr>
              <a:t>2</a:t>
            </a:r>
            <a:endParaRPr/>
          </a:p>
        </p:txBody>
      </p:sp>
      <p:sp>
        <p:nvSpPr>
          <p:cNvPr id="925" name="CustomShape 26"/>
          <p:cNvSpPr/>
          <p:nvPr/>
        </p:nvSpPr>
        <p:spPr>
          <a:xfrm>
            <a:off x="4610160" y="2647800"/>
            <a:ext cx="304560" cy="304560"/>
          </a:xfrm>
          <a:prstGeom prst="ellipse">
            <a:avLst/>
          </a:prstGeom>
          <a:solidFill>
            <a:srgbClr val="ff0000"/>
          </a:solidFill>
          <a:ln w="12600">
            <a:solidFill>
              <a:srgbClr val="000000"/>
            </a:solidFill>
            <a:round/>
          </a:ln>
        </p:spPr>
      </p:sp>
      <p:sp>
        <p:nvSpPr>
          <p:cNvPr id="926" name="CustomShape 27"/>
          <p:cNvSpPr/>
          <p:nvPr/>
        </p:nvSpPr>
        <p:spPr>
          <a:xfrm>
            <a:off x="4608720" y="2590920"/>
            <a:ext cx="324360" cy="364680"/>
          </a:xfrm>
          <a:prstGeom prst="rect">
            <a:avLst/>
          </a:prstGeom>
          <a:noFill/>
          <a:ln>
            <a:noFill/>
          </a:ln>
        </p:spPr>
        <p:txBody>
          <a:bodyPr wrap="none" lIns="90000" rIns="90000" tIns="45000" bIns="45000"/>
          <a:p>
            <a:pPr>
              <a:lnSpc>
                <a:spcPct val="100000"/>
              </a:lnSpc>
            </a:pPr>
            <a:r>
              <a:rPr lang="fr-FR">
                <a:solidFill>
                  <a:srgbClr val="ffffff"/>
                </a:solidFill>
                <a:latin typeface="Perpetua"/>
              </a:rPr>
              <a:t>3</a:t>
            </a:r>
            <a:endParaRPr/>
          </a:p>
        </p:txBody>
      </p:sp>
      <p:sp>
        <p:nvSpPr>
          <p:cNvPr id="927" name="CustomShape 28"/>
          <p:cNvSpPr/>
          <p:nvPr/>
        </p:nvSpPr>
        <p:spPr>
          <a:xfrm>
            <a:off x="5641920" y="2849040"/>
            <a:ext cx="304560" cy="304560"/>
          </a:xfrm>
          <a:prstGeom prst="ellipse">
            <a:avLst/>
          </a:prstGeom>
          <a:solidFill>
            <a:srgbClr val="ff0000"/>
          </a:solidFill>
          <a:ln w="12600">
            <a:solidFill>
              <a:srgbClr val="000000"/>
            </a:solidFill>
            <a:round/>
          </a:ln>
        </p:spPr>
      </p:sp>
      <p:sp>
        <p:nvSpPr>
          <p:cNvPr id="928" name="CustomShape 29"/>
          <p:cNvSpPr/>
          <p:nvPr/>
        </p:nvSpPr>
        <p:spPr>
          <a:xfrm>
            <a:off x="6008760" y="2815920"/>
            <a:ext cx="304560" cy="304560"/>
          </a:xfrm>
          <a:prstGeom prst="ellipse">
            <a:avLst/>
          </a:prstGeom>
          <a:solidFill>
            <a:srgbClr val="ff0000"/>
          </a:solidFill>
          <a:ln w="12600">
            <a:solidFill>
              <a:srgbClr val="000000"/>
            </a:solidFill>
            <a:round/>
          </a:ln>
        </p:spPr>
      </p:sp>
      <p:sp>
        <p:nvSpPr>
          <p:cNvPr id="929" name="CustomShape 30"/>
          <p:cNvSpPr/>
          <p:nvPr/>
        </p:nvSpPr>
        <p:spPr>
          <a:xfrm>
            <a:off x="6107040" y="2558880"/>
            <a:ext cx="304560" cy="304560"/>
          </a:xfrm>
          <a:prstGeom prst="ellipse">
            <a:avLst/>
          </a:prstGeom>
          <a:solidFill>
            <a:srgbClr val="ff0000"/>
          </a:solidFill>
          <a:ln w="12600">
            <a:solidFill>
              <a:srgbClr val="000000"/>
            </a:solidFill>
            <a:round/>
          </a:ln>
        </p:spPr>
      </p:sp>
      <p:sp>
        <p:nvSpPr>
          <p:cNvPr id="930" name="Line 31"/>
          <p:cNvSpPr/>
          <p:nvPr/>
        </p:nvSpPr>
        <p:spPr>
          <a:xfrm>
            <a:off x="5468400" y="2587680"/>
            <a:ext cx="325800" cy="261360"/>
          </a:xfrm>
          <a:prstGeom prst="line">
            <a:avLst/>
          </a:prstGeom>
          <a:ln w="28440">
            <a:solidFill>
              <a:srgbClr val="000000"/>
            </a:solidFill>
            <a:round/>
          </a:ln>
        </p:spPr>
      </p:sp>
      <p:sp>
        <p:nvSpPr>
          <p:cNvPr id="931" name="Line 32"/>
          <p:cNvSpPr/>
          <p:nvPr/>
        </p:nvSpPr>
        <p:spPr>
          <a:xfrm>
            <a:off x="5576400" y="2632320"/>
            <a:ext cx="584640" cy="183600"/>
          </a:xfrm>
          <a:prstGeom prst="line">
            <a:avLst/>
          </a:prstGeom>
          <a:ln w="28440">
            <a:solidFill>
              <a:srgbClr val="000000"/>
            </a:solidFill>
            <a:round/>
          </a:ln>
        </p:spPr>
      </p:sp>
      <p:sp>
        <p:nvSpPr>
          <p:cNvPr id="932" name="Line 33"/>
          <p:cNvSpPr/>
          <p:nvPr/>
        </p:nvSpPr>
        <p:spPr>
          <a:xfrm>
            <a:off x="5684040" y="2587680"/>
            <a:ext cx="467640" cy="15840"/>
          </a:xfrm>
          <a:prstGeom prst="line">
            <a:avLst/>
          </a:prstGeom>
          <a:ln w="28440">
            <a:solidFill>
              <a:srgbClr val="000000"/>
            </a:solidFill>
            <a:round/>
          </a:ln>
        </p:spPr>
      </p:sp>
      <p:sp>
        <p:nvSpPr>
          <p:cNvPr id="933" name="CustomShape 34"/>
          <p:cNvSpPr/>
          <p:nvPr/>
        </p:nvSpPr>
        <p:spPr>
          <a:xfrm>
            <a:off x="5424120" y="2327760"/>
            <a:ext cx="304560" cy="304560"/>
          </a:xfrm>
          <a:prstGeom prst="ellipse">
            <a:avLst/>
          </a:prstGeom>
          <a:solidFill>
            <a:srgbClr val="ff0000"/>
          </a:solidFill>
          <a:ln w="12600">
            <a:solidFill>
              <a:srgbClr val="000000"/>
            </a:solidFill>
            <a:round/>
          </a:ln>
        </p:spPr>
      </p:sp>
      <p:sp>
        <p:nvSpPr>
          <p:cNvPr id="934" name="CustomShape 35"/>
          <p:cNvSpPr/>
          <p:nvPr/>
        </p:nvSpPr>
        <p:spPr>
          <a:xfrm>
            <a:off x="5415120" y="2206080"/>
            <a:ext cx="324360" cy="364680"/>
          </a:xfrm>
          <a:prstGeom prst="rect">
            <a:avLst/>
          </a:prstGeom>
          <a:noFill/>
          <a:ln>
            <a:noFill/>
          </a:ln>
        </p:spPr>
        <p:txBody>
          <a:bodyPr wrap="none" lIns="90000" rIns="90000" tIns="45000" bIns="45000"/>
          <a:p>
            <a:pPr>
              <a:lnSpc>
                <a:spcPct val="100000"/>
              </a:lnSpc>
            </a:pPr>
            <a:r>
              <a:rPr lang="fr-FR">
                <a:solidFill>
                  <a:srgbClr val="ffffff"/>
                </a:solidFill>
                <a:latin typeface="Perpetua"/>
              </a:rPr>
              <a:t>4</a:t>
            </a:r>
            <a:endParaRPr/>
          </a:p>
        </p:txBody>
      </p:sp>
      <p:sp>
        <p:nvSpPr>
          <p:cNvPr id="935" name="CustomShape 36"/>
          <p:cNvSpPr/>
          <p:nvPr/>
        </p:nvSpPr>
        <p:spPr>
          <a:xfrm>
            <a:off x="5665320" y="2182320"/>
            <a:ext cx="737640" cy="401400"/>
          </a:xfrm>
          <a:prstGeom prst="rect">
            <a:avLst/>
          </a:prstGeom>
          <a:noFill/>
          <a:ln>
            <a:noFill/>
          </a:ln>
        </p:spPr>
        <p:txBody>
          <a:bodyPr wrap="none" lIns="90000" rIns="90000" tIns="45000" bIns="45000"/>
          <a:p>
            <a:pPr>
              <a:lnSpc>
                <a:spcPct val="100000"/>
              </a:lnSpc>
            </a:pPr>
            <a:r>
              <a:rPr lang="fr-FR">
                <a:solidFill>
                  <a:srgbClr val="000000"/>
                </a:solidFill>
                <a:latin typeface="Symbol"/>
              </a:rPr>
              <a:t>h</a:t>
            </a:r>
            <a:r>
              <a:rPr lang="fr-FR" baseline="-25000">
                <a:solidFill>
                  <a:srgbClr val="000000"/>
                </a:solidFill>
                <a:latin typeface="Perpetua"/>
              </a:rPr>
              <a:t>4</a:t>
            </a:r>
            <a:r>
              <a:rPr lang="fr-FR">
                <a:solidFill>
                  <a:srgbClr val="000000"/>
                </a:solidFill>
                <a:latin typeface="Perpetua"/>
              </a:rPr>
              <a:t>=3</a:t>
            </a:r>
            <a:endParaRPr/>
          </a:p>
        </p:txBody>
      </p:sp>
      <p:sp>
        <p:nvSpPr>
          <p:cNvPr id="936" name="Line 37"/>
          <p:cNvSpPr/>
          <p:nvPr/>
        </p:nvSpPr>
        <p:spPr>
          <a:xfrm flipH="1" flipV="1">
            <a:off x="4679640" y="2469960"/>
            <a:ext cx="744120" cy="10080"/>
          </a:xfrm>
          <a:prstGeom prst="line">
            <a:avLst/>
          </a:prstGeom>
          <a:ln w="28440">
            <a:solidFill>
              <a:srgbClr val="000000"/>
            </a:solidFill>
            <a:round/>
          </a:ln>
        </p:spPr>
      </p:sp>
      <p:sp>
        <p:nvSpPr>
          <p:cNvPr id="937" name="CustomShape 38"/>
          <p:cNvSpPr/>
          <p:nvPr/>
        </p:nvSpPr>
        <p:spPr>
          <a:xfrm>
            <a:off x="4774320" y="4767840"/>
            <a:ext cx="373320" cy="456120"/>
          </a:xfrm>
          <a:prstGeom prst="rect">
            <a:avLst/>
          </a:prstGeom>
          <a:noFill/>
          <a:ln>
            <a:noFill/>
          </a:ln>
        </p:spPr>
        <p:txBody>
          <a:bodyPr wrap="none" lIns="90000" rIns="90000" tIns="45000" bIns="45000"/>
          <a:p>
            <a:pPr>
              <a:lnSpc>
                <a:spcPct val="100000"/>
              </a:lnSpc>
            </a:pPr>
            <a:r>
              <a:rPr lang="fr-FR" sz="2400">
                <a:solidFill>
                  <a:srgbClr val="000000"/>
                </a:solidFill>
                <a:latin typeface="Perpetua"/>
              </a:rPr>
              <a:t>8</a:t>
            </a:r>
            <a:endParaRPr/>
          </a:p>
        </p:txBody>
      </p:sp>
      <p:pic>
        <p:nvPicPr>
          <p:cNvPr id="938" name="" descr=""/>
          <p:cNvPicPr/>
          <p:nvPr/>
        </p:nvPicPr>
        <p:blipFill>
          <a:blip r:embed="rId1"/>
          <a:stretch>
            <a:fillRect/>
          </a:stretch>
        </p:blipFill>
        <p:spPr>
          <a:xfrm>
            <a:off x="3289320" y="5689440"/>
            <a:ext cx="2247840" cy="698400"/>
          </a:xfrm>
          <a:prstGeom prst="rect">
            <a:avLst/>
          </a:prstGeom>
          <a:ln>
            <a:noFill/>
          </a:ln>
        </p:spPr>
      </p:pic>
    </p:spTree>
  </p:cSld>
  <p:timing>
    <p:tnLst>
      <p:par>
        <p:cTn id="790" dur="indefinite" restart="never" nodeType="tmRoot">
          <p:childTnLst>
            <p:seq>
              <p:cTn id="791" dur="indefinite" nodeType="mainSeq">
                <p:childTnLst>
                  <p:par>
                    <p:cTn id="792" fill="hold">
                      <p:stCondLst>
                        <p:cond delay="indefinite"/>
                      </p:stCondLst>
                      <p:childTnLst>
                        <p:par>
                          <p:cTn id="793" fill="hold">
                            <p:stCondLst>
                              <p:cond delay="0"/>
                            </p:stCondLst>
                            <p:childTnLst>
                              <p:par>
                                <p:cTn id="794" nodeType="clickEffect" fill="hold" presetClass="entr" presetID="10">
                                  <p:stCondLst>
                                    <p:cond delay="0"/>
                                  </p:stCondLst>
                                  <p:childTnLst>
                                    <p:set>
                                      <p:cBhvr>
                                        <p:cTn id="795" dur="1" fill="hold">
                                          <p:stCondLst>
                                            <p:cond delay="0"/>
                                          </p:stCondLst>
                                        </p:cTn>
                                        <p:tgtEl>
                                          <p:spTgt spid="-1"/>
                                        </p:tgtEl>
                                        <p:attrNameLst>
                                          <p:attrName>style.visibility</p:attrName>
                                        </p:attrNameLst>
                                      </p:cBhvr>
                                      <p:to>
                                        <p:strVal val="visible"/>
                                      </p:to>
                                    </p:set>
                                    <p:animEffect filter="fade" transition="in">
                                      <p:cBhvr additive="repl">
                                        <p:cTn id="796" dur="500"/>
                                        <p:tgtEl>
                                          <p:spTgt spid="-1"/>
                                        </p:tgtEl>
                                      </p:cBhvr>
                                    </p:animEffect>
                                  </p:childTnLst>
                                </p:cTn>
                              </p:par>
                            </p:childTnLst>
                          </p:cTn>
                        </p:par>
                      </p:childTnLst>
                    </p:cTn>
                  </p:par>
                  <p:par>
                    <p:cTn id="797" fill="hold">
                      <p:stCondLst>
                        <p:cond delay="indefinite"/>
                      </p:stCondLst>
                      <p:childTnLst>
                        <p:par>
                          <p:cTn id="798" fill="hold">
                            <p:stCondLst>
                              <p:cond delay="0"/>
                            </p:stCondLst>
                            <p:childTnLst>
                              <p:par>
                                <p:cTn id="799" nodeType="clickEffect" fill="hold" presetClass="entr" presetID="10">
                                  <p:stCondLst>
                                    <p:cond delay="0"/>
                                  </p:stCondLst>
                                  <p:childTnLst>
                                    <p:set>
                                      <p:cBhvr>
                                        <p:cTn id="800" dur="1" fill="hold">
                                          <p:stCondLst>
                                            <p:cond delay="0"/>
                                          </p:stCondLst>
                                        </p:cTn>
                                        <p:tgtEl>
                                          <p:spTgt spid="-1"/>
                                        </p:tgtEl>
                                        <p:attrNameLst>
                                          <p:attrName>style.visibility</p:attrName>
                                        </p:attrNameLst>
                                      </p:cBhvr>
                                      <p:to>
                                        <p:strVal val="visible"/>
                                      </p:to>
                                    </p:set>
                                    <p:animEffect filter="fade" transition="in">
                                      <p:cBhvr additive="repl">
                                        <p:cTn id="801" dur="500"/>
                                        <p:tgtEl>
                                          <p:spTgt spid="-1"/>
                                        </p:tgtEl>
                                      </p:cBhvr>
                                    </p:animEffect>
                                  </p:childTnLst>
                                </p:cTn>
                              </p:par>
                              <p:par>
                                <p:cTn id="802" nodeType="withEffect" fill="hold" presetClass="entr" presetID="10">
                                  <p:stCondLst>
                                    <p:cond delay="0"/>
                                  </p:stCondLst>
                                  <p:childTnLst>
                                    <p:set>
                                      <p:cBhvr>
                                        <p:cTn id="803" dur="1" fill="hold">
                                          <p:stCondLst>
                                            <p:cond delay="0"/>
                                          </p:stCondLst>
                                        </p:cTn>
                                        <p:tgtEl>
                                          <p:spTgt spid="918"/>
                                        </p:tgtEl>
                                        <p:attrNameLst>
                                          <p:attrName>style.visibility</p:attrName>
                                        </p:attrNameLst>
                                      </p:cBhvr>
                                      <p:to>
                                        <p:strVal val="visible"/>
                                      </p:to>
                                    </p:set>
                                    <p:animEffect filter="fade" transition="in">
                                      <p:cBhvr additive="repl">
                                        <p:cTn id="804" dur="500"/>
                                        <p:tgtEl>
                                          <p:spTgt spid="918"/>
                                        </p:tgtEl>
                                      </p:cBhvr>
                                    </p:animEffect>
                                  </p:childTnLst>
                                </p:cTn>
                              </p:par>
                              <p:par>
                                <p:cTn id="805" nodeType="withEffect" fill="hold" presetClass="entr" presetID="10">
                                  <p:stCondLst>
                                    <p:cond delay="0"/>
                                  </p:stCondLst>
                                  <p:childTnLst>
                                    <p:set>
                                      <p:cBhvr>
                                        <p:cTn id="806" dur="1" fill="hold">
                                          <p:stCondLst>
                                            <p:cond delay="0"/>
                                          </p:stCondLst>
                                        </p:cTn>
                                        <p:tgtEl>
                                          <p:spTgt spid="910"/>
                                        </p:tgtEl>
                                        <p:attrNameLst>
                                          <p:attrName>style.visibility</p:attrName>
                                        </p:attrNameLst>
                                      </p:cBhvr>
                                      <p:to>
                                        <p:strVal val="visible"/>
                                      </p:to>
                                    </p:set>
                                    <p:animEffect filter="fade" transition="in">
                                      <p:cBhvr additive="repl">
                                        <p:cTn id="807" dur="500"/>
                                        <p:tgtEl>
                                          <p:spTgt spid="910"/>
                                        </p:tgtEl>
                                      </p:cBhvr>
                                    </p:animEffect>
                                  </p:childTnLst>
                                </p:cTn>
                              </p:par>
                              <p:par>
                                <p:cTn id="808" nodeType="withEffect" fill="hold" presetClass="entr" presetID="10">
                                  <p:stCondLst>
                                    <p:cond delay="0"/>
                                  </p:stCondLst>
                                  <p:childTnLst>
                                    <p:set>
                                      <p:cBhvr>
                                        <p:cTn id="809" dur="1" fill="hold">
                                          <p:stCondLst>
                                            <p:cond delay="0"/>
                                          </p:stCondLst>
                                        </p:cTn>
                                        <p:tgtEl>
                                          <p:spTgt spid="911"/>
                                        </p:tgtEl>
                                        <p:attrNameLst>
                                          <p:attrName>style.visibility</p:attrName>
                                        </p:attrNameLst>
                                      </p:cBhvr>
                                      <p:to>
                                        <p:strVal val="visible"/>
                                      </p:to>
                                    </p:set>
                                    <p:animEffect filter="fade" transition="in">
                                      <p:cBhvr additive="repl">
                                        <p:cTn id="810" dur="500"/>
                                        <p:tgtEl>
                                          <p:spTgt spid="911"/>
                                        </p:tgtEl>
                                      </p:cBhvr>
                                    </p:animEffect>
                                  </p:childTnLst>
                                </p:cTn>
                              </p:par>
                              <p:par>
                                <p:cTn id="811" nodeType="withEffect" fill="hold" presetClass="entr" presetID="10">
                                  <p:stCondLst>
                                    <p:cond delay="0"/>
                                  </p:stCondLst>
                                  <p:childTnLst>
                                    <p:set>
                                      <p:cBhvr>
                                        <p:cTn id="812" dur="1" fill="hold">
                                          <p:stCondLst>
                                            <p:cond delay="0"/>
                                          </p:stCondLst>
                                        </p:cTn>
                                        <p:tgtEl>
                                          <p:spTgt spid="-1"/>
                                        </p:tgtEl>
                                        <p:attrNameLst>
                                          <p:attrName>style.visibility</p:attrName>
                                        </p:attrNameLst>
                                      </p:cBhvr>
                                      <p:to>
                                        <p:strVal val="visible"/>
                                      </p:to>
                                    </p:set>
                                    <p:animEffect filter="fade" transition="in">
                                      <p:cBhvr additive="repl">
                                        <p:cTn id="813" dur="500"/>
                                        <p:tgtEl>
                                          <p:spTgt spid="-1"/>
                                        </p:tgtEl>
                                      </p:cBhvr>
                                    </p:animEffect>
                                  </p:childTnLst>
                                </p:cTn>
                              </p:par>
                              <p:par>
                                <p:cTn id="814" nodeType="withEffect" fill="hold" presetClass="entr" presetID="10">
                                  <p:stCondLst>
                                    <p:cond delay="0"/>
                                  </p:stCondLst>
                                  <p:childTnLst>
                                    <p:set>
                                      <p:cBhvr>
                                        <p:cTn id="815" dur="1" fill="hold">
                                          <p:stCondLst>
                                            <p:cond delay="0"/>
                                          </p:stCondLst>
                                        </p:cTn>
                                        <p:tgtEl>
                                          <p:spTgt spid="936"/>
                                        </p:tgtEl>
                                        <p:attrNameLst>
                                          <p:attrName>style.visibility</p:attrName>
                                        </p:attrNameLst>
                                      </p:cBhvr>
                                      <p:to>
                                        <p:strVal val="visible"/>
                                      </p:to>
                                    </p:set>
                                    <p:animEffect filter="fade" transition="in">
                                      <p:cBhvr additive="repl">
                                        <p:cTn id="816" dur="500"/>
                                        <p:tgtEl>
                                          <p:spTgt spid="936"/>
                                        </p:tgtEl>
                                      </p:cBhvr>
                                    </p:animEffect>
                                  </p:childTnLst>
                                </p:cTn>
                              </p:par>
                              <p:par>
                                <p:cTn id="817" nodeType="withEffect" fill="hold" presetClass="entr" presetID="10">
                                  <p:stCondLst>
                                    <p:cond delay="0"/>
                                  </p:stCondLst>
                                  <p:childTnLst>
                                    <p:set>
                                      <p:cBhvr>
                                        <p:cTn id="818" dur="1" fill="hold">
                                          <p:stCondLst>
                                            <p:cond delay="0"/>
                                          </p:stCondLst>
                                        </p:cTn>
                                        <p:tgtEl>
                                          <p:spTgt spid="-1"/>
                                        </p:tgtEl>
                                        <p:attrNameLst>
                                          <p:attrName>style.visibility</p:attrName>
                                        </p:attrNameLst>
                                      </p:cBhvr>
                                      <p:to>
                                        <p:strVal val="visible"/>
                                      </p:to>
                                    </p:set>
                                    <p:animEffect filter="fade" transition="in">
                                      <p:cBhvr additive="repl">
                                        <p:cTn id="819" dur="500"/>
                                        <p:tgtEl>
                                          <p:spTgt spid="-1"/>
                                        </p:tgtEl>
                                      </p:cBhvr>
                                    </p:animEffect>
                                  </p:childTnLst>
                                </p:cTn>
                              </p:par>
                            </p:childTnLst>
                          </p:cTn>
                        </p:par>
                      </p:childTnLst>
                    </p:cTn>
                  </p:par>
                  <p:par>
                    <p:cTn id="820" fill="hold">
                      <p:stCondLst>
                        <p:cond delay="indefinite"/>
                      </p:stCondLst>
                      <p:childTnLst>
                        <p:par>
                          <p:cTn id="821" fill="hold">
                            <p:stCondLst>
                              <p:cond delay="0"/>
                            </p:stCondLst>
                            <p:childTnLst>
                              <p:par>
                                <p:cTn id="822" nodeType="clickEffect" fill="hold" presetClass="entr" presetID="10">
                                  <p:stCondLst>
                                    <p:cond delay="0"/>
                                  </p:stCondLst>
                                  <p:childTnLst>
                                    <p:set>
                                      <p:cBhvr>
                                        <p:cTn id="823" dur="1" fill="hold">
                                          <p:stCondLst>
                                            <p:cond delay="0"/>
                                          </p:stCondLst>
                                        </p:cTn>
                                        <p:tgtEl>
                                          <p:spTgt spid="905"/>
                                        </p:tgtEl>
                                        <p:attrNameLst>
                                          <p:attrName>style.visibility</p:attrName>
                                        </p:attrNameLst>
                                      </p:cBhvr>
                                      <p:to>
                                        <p:strVal val="visible"/>
                                      </p:to>
                                    </p:set>
                                    <p:animEffect filter="fade" transition="in">
                                      <p:cBhvr additive="repl">
                                        <p:cTn id="824" dur="500"/>
                                        <p:tgtEl>
                                          <p:spTgt spid="905"/>
                                        </p:tgtEl>
                                      </p:cBhvr>
                                    </p:animEffect>
                                  </p:childTnLst>
                                </p:cTn>
                              </p:par>
                              <p:par>
                                <p:cTn id="825" nodeType="withEffect" fill="hold" presetClass="entr" presetID="10">
                                  <p:stCondLst>
                                    <p:cond delay="0"/>
                                  </p:stCondLst>
                                  <p:childTnLst>
                                    <p:set>
                                      <p:cBhvr>
                                        <p:cTn id="826" dur="1" fill="hold">
                                          <p:stCondLst>
                                            <p:cond delay="0"/>
                                          </p:stCondLst>
                                        </p:cTn>
                                        <p:tgtEl>
                                          <p:spTgt spid="906"/>
                                        </p:tgtEl>
                                        <p:attrNameLst>
                                          <p:attrName>style.visibility</p:attrName>
                                        </p:attrNameLst>
                                      </p:cBhvr>
                                      <p:to>
                                        <p:strVal val="visible"/>
                                      </p:to>
                                    </p:set>
                                    <p:animEffect filter="fade" transition="in">
                                      <p:cBhvr additive="repl">
                                        <p:cTn id="827" dur="500"/>
                                        <p:tgtEl>
                                          <p:spTgt spid="906"/>
                                        </p:tgtEl>
                                      </p:cBhvr>
                                    </p:animEffect>
                                  </p:childTnLst>
                                </p:cTn>
                              </p:par>
                              <p:par>
                                <p:cTn id="828" nodeType="withEffect" fill="hold" presetClass="entr" presetID="10">
                                  <p:stCondLst>
                                    <p:cond delay="0"/>
                                  </p:stCondLst>
                                  <p:childTnLst>
                                    <p:set>
                                      <p:cBhvr>
                                        <p:cTn id="829" dur="1" fill="hold">
                                          <p:stCondLst>
                                            <p:cond delay="0"/>
                                          </p:stCondLst>
                                        </p:cTn>
                                        <p:tgtEl>
                                          <p:spTgt spid="912"/>
                                        </p:tgtEl>
                                        <p:attrNameLst>
                                          <p:attrName>style.visibility</p:attrName>
                                        </p:attrNameLst>
                                      </p:cBhvr>
                                      <p:to>
                                        <p:strVal val="visible"/>
                                      </p:to>
                                    </p:set>
                                    <p:animEffect filter="fade" transition="in">
                                      <p:cBhvr additive="repl">
                                        <p:cTn id="830" dur="500"/>
                                        <p:tgtEl>
                                          <p:spTgt spid="912"/>
                                        </p:tgtEl>
                                      </p:cBhvr>
                                    </p:animEffect>
                                  </p:childTnLst>
                                </p:cTn>
                              </p:par>
                              <p:par>
                                <p:cTn id="831" nodeType="withEffect" fill="hold" presetClass="entr" presetID="10">
                                  <p:stCondLst>
                                    <p:cond delay="0"/>
                                  </p:stCondLst>
                                  <p:childTnLst>
                                    <p:set>
                                      <p:cBhvr>
                                        <p:cTn id="832" dur="1" fill="hold">
                                          <p:stCondLst>
                                            <p:cond delay="0"/>
                                          </p:stCondLst>
                                        </p:cTn>
                                        <p:tgtEl>
                                          <p:spTgt spid="913"/>
                                        </p:tgtEl>
                                        <p:attrNameLst>
                                          <p:attrName>style.visibility</p:attrName>
                                        </p:attrNameLst>
                                      </p:cBhvr>
                                      <p:to>
                                        <p:strVal val="visible"/>
                                      </p:to>
                                    </p:set>
                                    <p:animEffect filter="fade" transition="in">
                                      <p:cBhvr additive="repl">
                                        <p:cTn id="833" dur="500"/>
                                        <p:tgtEl>
                                          <p:spTgt spid="913"/>
                                        </p:tgtEl>
                                      </p:cBhvr>
                                    </p:animEffect>
                                  </p:childTnLst>
                                </p:cTn>
                              </p:par>
                              <p:par>
                                <p:cTn id="834" nodeType="withEffect" fill="hold" presetClass="entr" presetID="10">
                                  <p:stCondLst>
                                    <p:cond delay="0"/>
                                  </p:stCondLst>
                                  <p:childTnLst>
                                    <p:set>
                                      <p:cBhvr>
                                        <p:cTn id="835" dur="1" fill="hold">
                                          <p:stCondLst>
                                            <p:cond delay="0"/>
                                          </p:stCondLst>
                                        </p:cTn>
                                        <p:tgtEl>
                                          <p:spTgt spid="919"/>
                                        </p:tgtEl>
                                        <p:attrNameLst>
                                          <p:attrName>style.visibility</p:attrName>
                                        </p:attrNameLst>
                                      </p:cBhvr>
                                      <p:to>
                                        <p:strVal val="visible"/>
                                      </p:to>
                                    </p:set>
                                    <p:animEffect filter="fade" transition="in">
                                      <p:cBhvr additive="repl">
                                        <p:cTn id="836" dur="500"/>
                                        <p:tgtEl>
                                          <p:spTgt spid="919"/>
                                        </p:tgtEl>
                                      </p:cBhvr>
                                    </p:animEffect>
                                  </p:childTnLst>
                                </p:cTn>
                              </p:par>
                            </p:childTnLst>
                          </p:cTn>
                        </p:par>
                      </p:childTnLst>
                    </p:cTn>
                  </p:par>
                  <p:par>
                    <p:cTn id="837" fill="hold">
                      <p:stCondLst>
                        <p:cond delay="indefinite"/>
                      </p:stCondLst>
                      <p:childTnLst>
                        <p:par>
                          <p:cTn id="838" fill="hold">
                            <p:stCondLst>
                              <p:cond delay="0"/>
                            </p:stCondLst>
                            <p:childTnLst>
                              <p:par>
                                <p:cTn id="839" nodeType="clickEffect" fill="hold" presetClass="entr" presetID="10">
                                  <p:stCondLst>
                                    <p:cond delay="0"/>
                                  </p:stCondLst>
                                  <p:childTnLst>
                                    <p:set>
                                      <p:cBhvr>
                                        <p:cTn id="840" dur="1" fill="hold">
                                          <p:stCondLst>
                                            <p:cond delay="0"/>
                                          </p:stCondLst>
                                        </p:cTn>
                                        <p:tgtEl>
                                          <p:spTgt spid="904"/>
                                        </p:tgtEl>
                                        <p:attrNameLst>
                                          <p:attrName>style.visibility</p:attrName>
                                        </p:attrNameLst>
                                      </p:cBhvr>
                                      <p:to>
                                        <p:strVal val="visible"/>
                                      </p:to>
                                    </p:set>
                                    <p:animEffect filter="fade" transition="in">
                                      <p:cBhvr additive="repl">
                                        <p:cTn id="841" dur="500"/>
                                        <p:tgtEl>
                                          <p:spTgt spid="904"/>
                                        </p:tgtEl>
                                      </p:cBhvr>
                                    </p:animEffect>
                                  </p:childTnLst>
                                </p:cTn>
                              </p:par>
                              <p:par>
                                <p:cTn id="842" nodeType="withEffect" fill="hold" presetClass="entr" presetID="10">
                                  <p:stCondLst>
                                    <p:cond delay="0"/>
                                  </p:stCondLst>
                                  <p:childTnLst>
                                    <p:set>
                                      <p:cBhvr>
                                        <p:cTn id="843" dur="1" fill="hold">
                                          <p:stCondLst>
                                            <p:cond delay="0"/>
                                          </p:stCondLst>
                                        </p:cTn>
                                        <p:tgtEl>
                                          <p:spTgt spid="907"/>
                                        </p:tgtEl>
                                        <p:attrNameLst>
                                          <p:attrName>style.visibility</p:attrName>
                                        </p:attrNameLst>
                                      </p:cBhvr>
                                      <p:to>
                                        <p:strVal val="visible"/>
                                      </p:to>
                                    </p:set>
                                    <p:animEffect filter="fade" transition="in">
                                      <p:cBhvr additive="repl">
                                        <p:cTn id="844" dur="500"/>
                                        <p:tgtEl>
                                          <p:spTgt spid="907"/>
                                        </p:tgtEl>
                                      </p:cBhvr>
                                    </p:animEffect>
                                  </p:childTnLst>
                                </p:cTn>
                              </p:par>
                              <p:par>
                                <p:cTn id="845" nodeType="withEffect" fill="hold" presetClass="entr" presetID="10">
                                  <p:stCondLst>
                                    <p:cond delay="0"/>
                                  </p:stCondLst>
                                  <p:childTnLst>
                                    <p:set>
                                      <p:cBhvr>
                                        <p:cTn id="846" dur="1" fill="hold">
                                          <p:stCondLst>
                                            <p:cond delay="0"/>
                                          </p:stCondLst>
                                        </p:cTn>
                                        <p:tgtEl>
                                          <p:spTgt spid="908"/>
                                        </p:tgtEl>
                                        <p:attrNameLst>
                                          <p:attrName>style.visibility</p:attrName>
                                        </p:attrNameLst>
                                      </p:cBhvr>
                                      <p:to>
                                        <p:strVal val="visible"/>
                                      </p:to>
                                    </p:set>
                                    <p:animEffect filter="fade" transition="in">
                                      <p:cBhvr additive="repl">
                                        <p:cTn id="847" dur="500"/>
                                        <p:tgtEl>
                                          <p:spTgt spid="908"/>
                                        </p:tgtEl>
                                      </p:cBhvr>
                                    </p:animEffect>
                                  </p:childTnLst>
                                </p:cTn>
                              </p:par>
                              <p:par>
                                <p:cTn id="848" nodeType="withEffect" fill="hold" presetClass="entr" presetID="10">
                                  <p:stCondLst>
                                    <p:cond delay="0"/>
                                  </p:stCondLst>
                                  <p:childTnLst>
                                    <p:set>
                                      <p:cBhvr>
                                        <p:cTn id="849" dur="1" fill="hold">
                                          <p:stCondLst>
                                            <p:cond delay="0"/>
                                          </p:stCondLst>
                                        </p:cTn>
                                        <p:tgtEl>
                                          <p:spTgt spid="909"/>
                                        </p:tgtEl>
                                        <p:attrNameLst>
                                          <p:attrName>style.visibility</p:attrName>
                                        </p:attrNameLst>
                                      </p:cBhvr>
                                      <p:to>
                                        <p:strVal val="visible"/>
                                      </p:to>
                                    </p:set>
                                    <p:animEffect filter="fade" transition="in">
                                      <p:cBhvr additive="repl">
                                        <p:cTn id="850" dur="500"/>
                                        <p:tgtEl>
                                          <p:spTgt spid="909"/>
                                        </p:tgtEl>
                                      </p:cBhvr>
                                    </p:animEffect>
                                  </p:childTnLst>
                                </p:cTn>
                              </p:par>
                              <p:par>
                                <p:cTn id="851" nodeType="withEffect" fill="hold" presetClass="entr" presetID="10">
                                  <p:stCondLst>
                                    <p:cond delay="0"/>
                                  </p:stCondLst>
                                  <p:childTnLst>
                                    <p:set>
                                      <p:cBhvr>
                                        <p:cTn id="852" dur="1" fill="hold">
                                          <p:stCondLst>
                                            <p:cond delay="0"/>
                                          </p:stCondLst>
                                        </p:cTn>
                                        <p:tgtEl>
                                          <p:spTgt spid="914"/>
                                        </p:tgtEl>
                                        <p:attrNameLst>
                                          <p:attrName>style.visibility</p:attrName>
                                        </p:attrNameLst>
                                      </p:cBhvr>
                                      <p:to>
                                        <p:strVal val="visible"/>
                                      </p:to>
                                    </p:set>
                                    <p:animEffect filter="fade" transition="in">
                                      <p:cBhvr additive="repl">
                                        <p:cTn id="853" dur="500"/>
                                        <p:tgtEl>
                                          <p:spTgt spid="914"/>
                                        </p:tgtEl>
                                      </p:cBhvr>
                                    </p:animEffect>
                                  </p:childTnLst>
                                </p:cTn>
                              </p:par>
                              <p:par>
                                <p:cTn id="854" nodeType="withEffect" fill="hold" presetClass="entr" presetID="10">
                                  <p:stCondLst>
                                    <p:cond delay="0"/>
                                  </p:stCondLst>
                                  <p:childTnLst>
                                    <p:set>
                                      <p:cBhvr>
                                        <p:cTn id="855" dur="1" fill="hold">
                                          <p:stCondLst>
                                            <p:cond delay="0"/>
                                          </p:stCondLst>
                                        </p:cTn>
                                        <p:tgtEl>
                                          <p:spTgt spid="915"/>
                                        </p:tgtEl>
                                        <p:attrNameLst>
                                          <p:attrName>style.visibility</p:attrName>
                                        </p:attrNameLst>
                                      </p:cBhvr>
                                      <p:to>
                                        <p:strVal val="visible"/>
                                      </p:to>
                                    </p:set>
                                    <p:animEffect filter="fade" transition="in">
                                      <p:cBhvr additive="repl">
                                        <p:cTn id="856" dur="500"/>
                                        <p:tgtEl>
                                          <p:spTgt spid="915"/>
                                        </p:tgtEl>
                                      </p:cBhvr>
                                    </p:animEffect>
                                  </p:childTnLst>
                                </p:cTn>
                              </p:par>
                              <p:par>
                                <p:cTn id="857" nodeType="withEffect" fill="hold" presetClass="entr" presetID="10">
                                  <p:stCondLst>
                                    <p:cond delay="0"/>
                                  </p:stCondLst>
                                  <p:childTnLst>
                                    <p:set>
                                      <p:cBhvr>
                                        <p:cTn id="858" dur="1" fill="hold">
                                          <p:stCondLst>
                                            <p:cond delay="0"/>
                                          </p:stCondLst>
                                        </p:cTn>
                                        <p:tgtEl>
                                          <p:spTgt spid="916"/>
                                        </p:tgtEl>
                                        <p:attrNameLst>
                                          <p:attrName>style.visibility</p:attrName>
                                        </p:attrNameLst>
                                      </p:cBhvr>
                                      <p:to>
                                        <p:strVal val="visible"/>
                                      </p:to>
                                    </p:set>
                                    <p:animEffect filter="fade" transition="in">
                                      <p:cBhvr additive="repl">
                                        <p:cTn id="859" dur="500"/>
                                        <p:tgtEl>
                                          <p:spTgt spid="916"/>
                                        </p:tgtEl>
                                      </p:cBhvr>
                                    </p:animEffect>
                                  </p:childTnLst>
                                </p:cTn>
                              </p:par>
                              <p:par>
                                <p:cTn id="860" nodeType="withEffect" fill="hold" presetClass="entr" presetID="10">
                                  <p:stCondLst>
                                    <p:cond delay="0"/>
                                  </p:stCondLst>
                                  <p:childTnLst>
                                    <p:set>
                                      <p:cBhvr>
                                        <p:cTn id="861" dur="1" fill="hold">
                                          <p:stCondLst>
                                            <p:cond delay="0"/>
                                          </p:stCondLst>
                                        </p:cTn>
                                        <p:tgtEl>
                                          <p:spTgt spid="917"/>
                                        </p:tgtEl>
                                        <p:attrNameLst>
                                          <p:attrName>style.visibility</p:attrName>
                                        </p:attrNameLst>
                                      </p:cBhvr>
                                      <p:to>
                                        <p:strVal val="visible"/>
                                      </p:to>
                                    </p:set>
                                    <p:animEffect filter="fade" transition="in">
                                      <p:cBhvr additive="repl">
                                        <p:cTn id="862" dur="500"/>
                                        <p:tgtEl>
                                          <p:spTgt spid="917"/>
                                        </p:tgtEl>
                                      </p:cBhvr>
                                    </p:animEffect>
                                  </p:childTnLst>
                                </p:cTn>
                              </p:par>
                              <p:par>
                                <p:cTn id="863" nodeType="withEffect" fill="hold" presetClass="entr" presetID="10">
                                  <p:stCondLst>
                                    <p:cond delay="0"/>
                                  </p:stCondLst>
                                  <p:childTnLst>
                                    <p:set>
                                      <p:cBhvr>
                                        <p:cTn id="864" dur="1" fill="hold">
                                          <p:stCondLst>
                                            <p:cond delay="0"/>
                                          </p:stCondLst>
                                        </p:cTn>
                                        <p:tgtEl>
                                          <p:spTgt spid="920"/>
                                        </p:tgtEl>
                                        <p:attrNameLst>
                                          <p:attrName>style.visibility</p:attrName>
                                        </p:attrNameLst>
                                      </p:cBhvr>
                                      <p:to>
                                        <p:strVal val="visible"/>
                                      </p:to>
                                    </p:set>
                                    <p:animEffect filter="fade" transition="in">
                                      <p:cBhvr additive="repl">
                                        <p:cTn id="865" dur="500"/>
                                        <p:tgtEl>
                                          <p:spTgt spid="920"/>
                                        </p:tgtEl>
                                      </p:cBhvr>
                                    </p:animEffect>
                                  </p:childTnLst>
                                </p:cTn>
                              </p:par>
                            </p:childTnLst>
                          </p:cTn>
                        </p:par>
                      </p:childTnLst>
                    </p:cTn>
                  </p:par>
                  <p:par>
                    <p:cTn id="866" fill="hold">
                      <p:stCondLst>
                        <p:cond delay="indefinite"/>
                      </p:stCondLst>
                      <p:childTnLst>
                        <p:par>
                          <p:cTn id="867" fill="hold">
                            <p:stCondLst>
                              <p:cond delay="0"/>
                            </p:stCondLst>
                            <p:childTnLst>
                              <p:par>
                                <p:cTn id="868" nodeType="clickEffect" fill="hold" presetClass="entr" presetID="10">
                                  <p:stCondLst>
                                    <p:cond delay="0"/>
                                  </p:stCondLst>
                                  <p:childTnLst>
                                    <p:set>
                                      <p:cBhvr>
                                        <p:cTn id="869" dur="1" fill="hold">
                                          <p:stCondLst>
                                            <p:cond delay="0"/>
                                          </p:stCondLst>
                                        </p:cTn>
                                        <p:tgtEl>
                                          <p:spTgt spid="927"/>
                                        </p:tgtEl>
                                        <p:attrNameLst>
                                          <p:attrName>style.visibility</p:attrName>
                                        </p:attrNameLst>
                                      </p:cBhvr>
                                      <p:to>
                                        <p:strVal val="visible"/>
                                      </p:to>
                                    </p:set>
                                    <p:animEffect filter="fade" transition="in">
                                      <p:cBhvr additive="repl">
                                        <p:cTn id="870" dur="500"/>
                                        <p:tgtEl>
                                          <p:spTgt spid="927"/>
                                        </p:tgtEl>
                                      </p:cBhvr>
                                    </p:animEffect>
                                  </p:childTnLst>
                                </p:cTn>
                              </p:par>
                              <p:par>
                                <p:cTn id="871" nodeType="withEffect" fill="hold" presetClass="entr" presetID="10">
                                  <p:stCondLst>
                                    <p:cond delay="0"/>
                                  </p:stCondLst>
                                  <p:childTnLst>
                                    <p:set>
                                      <p:cBhvr>
                                        <p:cTn id="872" dur="1" fill="hold">
                                          <p:stCondLst>
                                            <p:cond delay="0"/>
                                          </p:stCondLst>
                                        </p:cTn>
                                        <p:tgtEl>
                                          <p:spTgt spid="928"/>
                                        </p:tgtEl>
                                        <p:attrNameLst>
                                          <p:attrName>style.visibility</p:attrName>
                                        </p:attrNameLst>
                                      </p:cBhvr>
                                      <p:to>
                                        <p:strVal val="visible"/>
                                      </p:to>
                                    </p:set>
                                    <p:animEffect filter="fade" transition="in">
                                      <p:cBhvr additive="repl">
                                        <p:cTn id="873" dur="500"/>
                                        <p:tgtEl>
                                          <p:spTgt spid="928"/>
                                        </p:tgtEl>
                                      </p:cBhvr>
                                    </p:animEffect>
                                  </p:childTnLst>
                                </p:cTn>
                              </p:par>
                              <p:par>
                                <p:cTn id="874" nodeType="withEffect" fill="hold" presetClass="entr" presetID="10">
                                  <p:stCondLst>
                                    <p:cond delay="0"/>
                                  </p:stCondLst>
                                  <p:childTnLst>
                                    <p:set>
                                      <p:cBhvr>
                                        <p:cTn id="875" dur="1" fill="hold">
                                          <p:stCondLst>
                                            <p:cond delay="0"/>
                                          </p:stCondLst>
                                        </p:cTn>
                                        <p:tgtEl>
                                          <p:spTgt spid="929"/>
                                        </p:tgtEl>
                                        <p:attrNameLst>
                                          <p:attrName>style.visibility</p:attrName>
                                        </p:attrNameLst>
                                      </p:cBhvr>
                                      <p:to>
                                        <p:strVal val="visible"/>
                                      </p:to>
                                    </p:set>
                                    <p:animEffect filter="fade" transition="in">
                                      <p:cBhvr additive="repl">
                                        <p:cTn id="876" dur="500"/>
                                        <p:tgtEl>
                                          <p:spTgt spid="929"/>
                                        </p:tgtEl>
                                      </p:cBhvr>
                                    </p:animEffect>
                                  </p:childTnLst>
                                </p:cTn>
                              </p:par>
                              <p:par>
                                <p:cTn id="877" nodeType="withEffect" fill="hold" presetClass="entr" presetID="10">
                                  <p:stCondLst>
                                    <p:cond delay="0"/>
                                  </p:stCondLst>
                                  <p:childTnLst>
                                    <p:set>
                                      <p:cBhvr>
                                        <p:cTn id="878" dur="1" fill="hold">
                                          <p:stCondLst>
                                            <p:cond delay="0"/>
                                          </p:stCondLst>
                                        </p:cTn>
                                        <p:tgtEl>
                                          <p:spTgt spid="931"/>
                                        </p:tgtEl>
                                        <p:attrNameLst>
                                          <p:attrName>style.visibility</p:attrName>
                                        </p:attrNameLst>
                                      </p:cBhvr>
                                      <p:to>
                                        <p:strVal val="visible"/>
                                      </p:to>
                                    </p:set>
                                    <p:animEffect filter="fade" transition="in">
                                      <p:cBhvr additive="repl">
                                        <p:cTn id="879" dur="500"/>
                                        <p:tgtEl>
                                          <p:spTgt spid="931"/>
                                        </p:tgtEl>
                                      </p:cBhvr>
                                    </p:animEffect>
                                  </p:childTnLst>
                                </p:cTn>
                              </p:par>
                              <p:par>
                                <p:cTn id="880" nodeType="withEffect" fill="hold" presetClass="entr" presetID="10">
                                  <p:stCondLst>
                                    <p:cond delay="0"/>
                                  </p:stCondLst>
                                  <p:childTnLst>
                                    <p:set>
                                      <p:cBhvr>
                                        <p:cTn id="881" dur="1" fill="hold">
                                          <p:stCondLst>
                                            <p:cond delay="0"/>
                                          </p:stCondLst>
                                        </p:cTn>
                                        <p:tgtEl>
                                          <p:spTgt spid="932"/>
                                        </p:tgtEl>
                                        <p:attrNameLst>
                                          <p:attrName>style.visibility</p:attrName>
                                        </p:attrNameLst>
                                      </p:cBhvr>
                                      <p:to>
                                        <p:strVal val="visible"/>
                                      </p:to>
                                    </p:set>
                                    <p:animEffect filter="fade" transition="in">
                                      <p:cBhvr additive="repl">
                                        <p:cTn id="882" dur="500"/>
                                        <p:tgtEl>
                                          <p:spTgt spid="932"/>
                                        </p:tgtEl>
                                      </p:cBhvr>
                                    </p:animEffect>
                                  </p:childTnLst>
                                </p:cTn>
                              </p:par>
                              <p:par>
                                <p:cTn id="883" nodeType="withEffect" fill="hold" presetClass="entr" presetID="10">
                                  <p:stCondLst>
                                    <p:cond delay="0"/>
                                  </p:stCondLst>
                                  <p:childTnLst>
                                    <p:set>
                                      <p:cBhvr>
                                        <p:cTn id="884" dur="1" fill="hold">
                                          <p:stCondLst>
                                            <p:cond delay="0"/>
                                          </p:stCondLst>
                                        </p:cTn>
                                        <p:tgtEl>
                                          <p:spTgt spid="935"/>
                                        </p:tgtEl>
                                        <p:attrNameLst>
                                          <p:attrName>style.visibility</p:attrName>
                                        </p:attrNameLst>
                                      </p:cBhvr>
                                      <p:to>
                                        <p:strVal val="visible"/>
                                      </p:to>
                                    </p:set>
                                    <p:animEffect filter="fade" transition="in">
                                      <p:cBhvr additive="repl">
                                        <p:cTn id="885" dur="500"/>
                                        <p:tgtEl>
                                          <p:spTgt spid="935"/>
                                        </p:tgtEl>
                                      </p:cBhvr>
                                    </p:animEffect>
                                  </p:childTnLst>
                                </p:cTn>
                              </p:par>
                              <p:par>
                                <p:cTn id="886" nodeType="withEffect" fill="hold" presetClass="entr" presetID="10">
                                  <p:stCondLst>
                                    <p:cond delay="0"/>
                                  </p:stCondLst>
                                  <p:childTnLst>
                                    <p:set>
                                      <p:cBhvr>
                                        <p:cTn id="887" dur="1" fill="hold">
                                          <p:stCondLst>
                                            <p:cond delay="0"/>
                                          </p:stCondLst>
                                        </p:cTn>
                                        <p:tgtEl>
                                          <p:spTgt spid="930"/>
                                        </p:tgtEl>
                                        <p:attrNameLst>
                                          <p:attrName>style.visibility</p:attrName>
                                        </p:attrNameLst>
                                      </p:cBhvr>
                                      <p:to>
                                        <p:strVal val="visible"/>
                                      </p:to>
                                    </p:set>
                                    <p:animEffect filter="fade" transition="in">
                                      <p:cBhvr additive="repl">
                                        <p:cTn id="888" dur="500"/>
                                        <p:tgtEl>
                                          <p:spTgt spid="930"/>
                                        </p:tgtEl>
                                      </p:cBhvr>
                                    </p:animEffect>
                                  </p:childTnLst>
                                </p:cTn>
                              </p:par>
                            </p:childTnLst>
                          </p:cTn>
                        </p:par>
                      </p:childTnLst>
                    </p:cTn>
                  </p:par>
                  <p:par>
                    <p:cTn id="889" fill="hold">
                      <p:stCondLst>
                        <p:cond delay="indefinite"/>
                      </p:stCondLst>
                      <p:childTnLst>
                        <p:par>
                          <p:cTn id="890" fill="hold">
                            <p:stCondLst>
                              <p:cond delay="0"/>
                            </p:stCondLst>
                            <p:childTnLst>
                              <p:par>
                                <p:cTn id="891" nodeType="clickEffect" fill="hold" presetClass="entr" presetID="10">
                                  <p:stCondLst>
                                    <p:cond delay="0"/>
                                  </p:stCondLst>
                                  <p:childTnLst>
                                    <p:set>
                                      <p:cBhvr>
                                        <p:cTn id="892" dur="1" fill="hold">
                                          <p:stCondLst>
                                            <p:cond delay="0"/>
                                          </p:stCondLst>
                                        </p:cTn>
                                        <p:tgtEl>
                                          <p:spTgt spid="-1"/>
                                        </p:tgtEl>
                                        <p:attrNameLst>
                                          <p:attrName>style.visibility</p:attrName>
                                        </p:attrNameLst>
                                      </p:cBhvr>
                                      <p:to>
                                        <p:strVal val="visible"/>
                                      </p:to>
                                    </p:set>
                                    <p:animEffect filter="fade" transition="in">
                                      <p:cBhvr additive="repl">
                                        <p:cTn id="893" dur="500"/>
                                        <p:tgtEl>
                                          <p:spTgt spid="-1"/>
                                        </p:tgtEl>
                                      </p:cBhvr>
                                    </p:animEffect>
                                  </p:childTnLst>
                                </p:cTn>
                              </p:par>
                              <p:par>
                                <p:cTn id="894" nodeType="withEffect" fill="hold" presetClass="entr" presetID="10">
                                  <p:stCondLst>
                                    <p:cond delay="0"/>
                                  </p:stCondLst>
                                  <p:childTnLst>
                                    <p:set>
                                      <p:cBhvr>
                                        <p:cTn id="895" dur="1" fill="hold">
                                          <p:stCondLst>
                                            <p:cond delay="0"/>
                                          </p:stCondLst>
                                        </p:cTn>
                                        <p:tgtEl>
                                          <p:spTgt spid="902"/>
                                        </p:tgtEl>
                                        <p:attrNameLst>
                                          <p:attrName>style.visibility</p:attrName>
                                        </p:attrNameLst>
                                      </p:cBhvr>
                                      <p:to>
                                        <p:strVal val="visible"/>
                                      </p:to>
                                    </p:set>
                                    <p:animEffect filter="fade" transition="in">
                                      <p:cBhvr additive="repl">
                                        <p:cTn id="896" dur="500"/>
                                        <p:tgtEl>
                                          <p:spTgt spid="902"/>
                                        </p:tgtEl>
                                      </p:cBhvr>
                                    </p:animEffect>
                                  </p:childTnLst>
                                </p:cTn>
                              </p:par>
                              <p:par>
                                <p:cTn id="897" nodeType="withEffect" fill="hold" presetClass="entr" presetID="10">
                                  <p:stCondLst>
                                    <p:cond delay="0"/>
                                  </p:stCondLst>
                                  <p:childTnLst>
                                    <p:set>
                                      <p:cBhvr>
                                        <p:cTn id="898" dur="1" fill="hold">
                                          <p:stCondLst>
                                            <p:cond delay="0"/>
                                          </p:stCondLst>
                                        </p:cTn>
                                        <p:tgtEl>
                                          <p:spTgt spid="903"/>
                                        </p:tgtEl>
                                        <p:attrNameLst>
                                          <p:attrName>style.visibility</p:attrName>
                                        </p:attrNameLst>
                                      </p:cBhvr>
                                      <p:to>
                                        <p:strVal val="visible"/>
                                      </p:to>
                                    </p:set>
                                    <p:animEffect filter="fade" transition="in">
                                      <p:cBhvr additive="repl">
                                        <p:cTn id="899" dur="500"/>
                                        <p:tgtEl>
                                          <p:spTgt spid="903"/>
                                        </p:tgtEl>
                                      </p:cBhvr>
                                    </p:animEffect>
                                  </p:childTnLst>
                                </p:cTn>
                              </p:par>
                              <p:par>
                                <p:cTn id="900" nodeType="withEffect" fill="hold" presetClass="entr" presetID="10">
                                  <p:stCondLst>
                                    <p:cond delay="0"/>
                                  </p:stCondLst>
                                  <p:childTnLst>
                                    <p:set>
                                      <p:cBhvr>
                                        <p:cTn id="901" dur="1" fill="hold">
                                          <p:stCondLst>
                                            <p:cond delay="0"/>
                                          </p:stCondLst>
                                        </p:cTn>
                                        <p:tgtEl>
                                          <p:spTgt spid="937"/>
                                        </p:tgtEl>
                                        <p:attrNameLst>
                                          <p:attrName>style.visibility</p:attrName>
                                        </p:attrNameLst>
                                      </p:cBhvr>
                                      <p:to>
                                        <p:strVal val="visible"/>
                                      </p:to>
                                    </p:set>
                                    <p:animEffect filter="fade" transition="in">
                                      <p:cBhvr additive="repl">
                                        <p:cTn id="902" dur="500"/>
                                        <p:tgtEl>
                                          <p:spTgt spid="93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3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939" name="TextShape 1"/>
          <p:cNvSpPr txBox="1"/>
          <p:nvPr/>
        </p:nvSpPr>
        <p:spPr>
          <a:xfrm>
            <a:off x="457200" y="399240"/>
            <a:ext cx="8229240" cy="1142640"/>
          </a:xfrm>
          <a:prstGeom prst="rect">
            <a:avLst/>
          </a:prstGeom>
        </p:spPr>
        <p:txBody>
          <a:bodyPr lIns="90000" rIns="90000" tIns="45000" bIns="91440" anchor="b"/>
          <a:p>
            <a:pPr>
              <a:lnSpc>
                <a:spcPct val="100000"/>
              </a:lnSpc>
            </a:pPr>
            <a:r>
              <a:rPr lang="en-US" sz="4000">
                <a:solidFill>
                  <a:srgbClr val="696464"/>
                </a:solidFill>
                <a:latin typeface="Franklin Gothic Book"/>
              </a:rPr>
              <a:t>Implication: Sparse random graphs</a:t>
            </a:r>
            <a:endParaRPr/>
          </a:p>
        </p:txBody>
      </p:sp>
      <p:sp>
        <p:nvSpPr>
          <p:cNvPr id="940" name="TextShape 2"/>
          <p:cNvSpPr txBox="1"/>
          <p:nvPr/>
        </p:nvSpPr>
        <p:spPr>
          <a:xfrm>
            <a:off x="533520" y="1706760"/>
            <a:ext cx="8229240" cy="2179080"/>
          </a:xfrm>
          <a:prstGeom prst="rect">
            <a:avLst/>
          </a:prstGeom>
        </p:spPr>
        <p:txBody>
          <a:bodyPr lIns="90000" rIns="90000" tIns="45000" bIns="45000"/>
          <a:p>
            <a:pPr>
              <a:lnSpc>
                <a:spcPct val="100000"/>
              </a:lnSpc>
              <a:buSzPct val="85000"/>
              <a:buFont typeface="Wingdings 2" charset="2"/>
              <a:buChar char=""/>
            </a:pPr>
            <a:r>
              <a:rPr lang="en-US" sz="2600">
                <a:solidFill>
                  <a:srgbClr val="000000"/>
                </a:solidFill>
                <a:latin typeface="Perpetua"/>
              </a:rPr>
              <a:t>Random regular graph </a:t>
            </a:r>
            <a:r>
              <a:rPr lang="en-US" sz="2600">
                <a:solidFill>
                  <a:srgbClr val="000000"/>
                </a:solidFill>
                <a:latin typeface="Symbol"/>
              </a:rPr>
              <a:t></a:t>
            </a:r>
            <a:r>
              <a:rPr lang="en-US" sz="2600">
                <a:solidFill>
                  <a:srgbClr val="000000"/>
                </a:solidFill>
                <a:latin typeface="Perpetua"/>
              </a:rPr>
              <a:t> </a:t>
            </a:r>
            <a:r>
              <a:rPr b="1" i="1" lang="en-US" sz="2600">
                <a:solidFill>
                  <a:srgbClr val="c00000"/>
                </a:solidFill>
                <a:latin typeface="Perpetua"/>
              </a:rPr>
              <a:t>regular tree</a:t>
            </a:r>
            <a:r>
              <a:rPr b="1" i="1" lang="en-US" sz="2600">
                <a:solidFill>
                  <a:srgbClr val="ff0000"/>
                </a:solidFill>
                <a:latin typeface="Perpetua"/>
              </a:rPr>
              <a:t> </a:t>
            </a:r>
            <a:endParaRPr/>
          </a:p>
          <a:p>
            <a:pPr>
              <a:lnSpc>
                <a:spcPct val="100000"/>
              </a:lnSpc>
              <a:buSzPct val="85000"/>
              <a:buFont typeface="Wingdings 2" charset="2"/>
              <a:buChar char=""/>
            </a:pPr>
            <a:r>
              <a:rPr lang="en-US" sz="2600">
                <a:solidFill>
                  <a:srgbClr val="000000"/>
                </a:solidFill>
                <a:latin typeface="Perpetua"/>
              </a:rPr>
              <a:t>Erdos-Renyi graph </a:t>
            </a:r>
            <a:r>
              <a:rPr lang="en-US" sz="2600">
                <a:solidFill>
                  <a:srgbClr val="000000"/>
                </a:solidFill>
                <a:latin typeface="Symbol"/>
              </a:rPr>
              <a:t></a:t>
            </a:r>
            <a:r>
              <a:rPr lang="en-US" sz="2600">
                <a:solidFill>
                  <a:srgbClr val="000000"/>
                </a:solidFill>
                <a:latin typeface="Perpetua"/>
              </a:rPr>
              <a:t> </a:t>
            </a:r>
            <a:r>
              <a:rPr b="1" i="1" lang="en-US" sz="2600">
                <a:solidFill>
                  <a:srgbClr val="c00000"/>
                </a:solidFill>
                <a:latin typeface="Perpetua"/>
              </a:rPr>
              <a:t>random tree</a:t>
            </a:r>
            <a:r>
              <a:rPr b="1" i="1" lang="en-US" sz="2600">
                <a:solidFill>
                  <a:srgbClr val="ff0000"/>
                </a:solidFill>
                <a:latin typeface="Perpetua"/>
              </a:rPr>
              <a:t> </a:t>
            </a:r>
            <a:endParaRPr/>
          </a:p>
          <a:p>
            <a:pPr lvl="1">
              <a:lnSpc>
                <a:spcPct val="100000"/>
              </a:lnSpc>
              <a:buSzPct val="85000"/>
              <a:buFont typeface="Wingdings 2" charset="2"/>
              <a:buChar char=""/>
            </a:pPr>
            <a:r>
              <a:rPr lang="en-US" sz="2400">
                <a:solidFill>
                  <a:srgbClr val="000000"/>
                </a:solidFill>
                <a:latin typeface="Perpetua"/>
              </a:rPr>
              <a:t>with </a:t>
            </a:r>
            <a:r>
              <a:rPr lang="en-US" sz="2400">
                <a:solidFill>
                  <a:srgbClr val="000000"/>
                </a:solidFill>
                <a:latin typeface="Symbol"/>
              </a:rPr>
              <a:t>h</a:t>
            </a:r>
            <a:r>
              <a:rPr lang="en-US" sz="2400" baseline="-25000">
                <a:solidFill>
                  <a:srgbClr val="000000"/>
                </a:solidFill>
                <a:latin typeface="Perpetua"/>
              </a:rPr>
              <a:t>i</a:t>
            </a:r>
            <a:r>
              <a:rPr lang="en-US" sz="2400">
                <a:solidFill>
                  <a:srgbClr val="000000"/>
                </a:solidFill>
                <a:latin typeface="Perpetua"/>
              </a:rPr>
              <a:t> ~ Binomial distribution (Poisson in large limit)</a:t>
            </a:r>
            <a:endParaRPr/>
          </a:p>
          <a:p>
            <a:pPr>
              <a:lnSpc>
                <a:spcPct val="100000"/>
              </a:lnSpc>
              <a:buSzPct val="85000"/>
              <a:buFont typeface="Wingdings 2" charset="2"/>
              <a:buChar char=""/>
            </a:pPr>
            <a:r>
              <a:rPr lang="en-US" sz="2600">
                <a:solidFill>
                  <a:srgbClr val="000000"/>
                </a:solidFill>
                <a:latin typeface="Perpetua"/>
              </a:rPr>
              <a:t>Tree results extend </a:t>
            </a:r>
            <a:endParaRPr/>
          </a:p>
        </p:txBody>
      </p:sp>
      <p:sp>
        <p:nvSpPr>
          <p:cNvPr id="941" name="CustomShape 3"/>
          <p:cNvSpPr/>
          <p:nvPr/>
        </p:nvSpPr>
        <p:spPr>
          <a:xfrm>
            <a:off x="4957560" y="4128120"/>
            <a:ext cx="2666520" cy="2030040"/>
          </a:xfrm>
          <a:prstGeom prst="ellipse">
            <a:avLst/>
          </a:prstGeom>
          <a:solidFill>
            <a:srgbClr val="0070c0"/>
          </a:solidFill>
          <a:ln w="12600">
            <a:noFill/>
          </a:ln>
        </p:spPr>
      </p:sp>
      <p:sp>
        <p:nvSpPr>
          <p:cNvPr id="942" name="CustomShape 4"/>
          <p:cNvSpPr/>
          <p:nvPr/>
        </p:nvSpPr>
        <p:spPr>
          <a:xfrm>
            <a:off x="990720" y="4191120"/>
            <a:ext cx="2742840" cy="1980720"/>
          </a:xfrm>
          <a:prstGeom prst="cloud">
            <a:avLst/>
          </a:prstGeom>
          <a:solidFill>
            <a:srgbClr val="bdb196"/>
          </a:solidFill>
          <a:ln w="12600">
            <a:solidFill>
              <a:srgbClr val="696464"/>
            </a:solidFill>
            <a:round/>
          </a:ln>
        </p:spPr>
      </p:sp>
      <p:sp>
        <p:nvSpPr>
          <p:cNvPr id="943" name="CustomShape 5"/>
          <p:cNvSpPr/>
          <p:nvPr/>
        </p:nvSpPr>
        <p:spPr>
          <a:xfrm>
            <a:off x="5969520" y="5160960"/>
            <a:ext cx="230040" cy="164520"/>
          </a:xfrm>
          <a:prstGeom prst="ellipse">
            <a:avLst/>
          </a:prstGeom>
          <a:solidFill>
            <a:srgbClr val="ff0000"/>
          </a:solidFill>
          <a:ln w="19080">
            <a:solidFill>
              <a:srgbClr val="000000"/>
            </a:solidFill>
            <a:round/>
          </a:ln>
        </p:spPr>
      </p:sp>
      <p:sp>
        <p:nvSpPr>
          <p:cNvPr id="944" name="CustomShape 6"/>
          <p:cNvSpPr/>
          <p:nvPr/>
        </p:nvSpPr>
        <p:spPr>
          <a:xfrm>
            <a:off x="6430680" y="4914000"/>
            <a:ext cx="230040" cy="164520"/>
          </a:xfrm>
          <a:prstGeom prst="ellipse">
            <a:avLst/>
          </a:prstGeom>
          <a:solidFill>
            <a:srgbClr val="ff0000"/>
          </a:solidFill>
          <a:ln w="19080">
            <a:solidFill>
              <a:srgbClr val="000000"/>
            </a:solidFill>
            <a:round/>
          </a:ln>
        </p:spPr>
      </p:sp>
      <p:sp>
        <p:nvSpPr>
          <p:cNvPr id="945" name="CustomShape 7"/>
          <p:cNvSpPr/>
          <p:nvPr/>
        </p:nvSpPr>
        <p:spPr>
          <a:xfrm>
            <a:off x="5739120" y="4914000"/>
            <a:ext cx="230040" cy="164520"/>
          </a:xfrm>
          <a:prstGeom prst="ellipse">
            <a:avLst/>
          </a:prstGeom>
          <a:solidFill>
            <a:srgbClr val="ff0000"/>
          </a:solidFill>
          <a:ln w="19080">
            <a:solidFill>
              <a:srgbClr val="000000"/>
            </a:solidFill>
            <a:round/>
          </a:ln>
        </p:spPr>
      </p:sp>
      <p:sp>
        <p:nvSpPr>
          <p:cNvPr id="946" name="CustomShape 8"/>
          <p:cNvSpPr/>
          <p:nvPr/>
        </p:nvSpPr>
        <p:spPr>
          <a:xfrm>
            <a:off x="5969520" y="5572800"/>
            <a:ext cx="230040" cy="164520"/>
          </a:xfrm>
          <a:prstGeom prst="ellipse">
            <a:avLst/>
          </a:prstGeom>
          <a:solidFill>
            <a:srgbClr val="ff0000"/>
          </a:solidFill>
          <a:ln w="19080">
            <a:solidFill>
              <a:srgbClr val="000000"/>
            </a:solidFill>
            <a:round/>
          </a:ln>
        </p:spPr>
      </p:sp>
      <p:sp>
        <p:nvSpPr>
          <p:cNvPr id="947" name="CustomShape 9"/>
          <p:cNvSpPr/>
          <p:nvPr/>
        </p:nvSpPr>
        <p:spPr>
          <a:xfrm>
            <a:off x="6488280" y="5778720"/>
            <a:ext cx="230040" cy="164520"/>
          </a:xfrm>
          <a:prstGeom prst="ellipse">
            <a:avLst/>
          </a:prstGeom>
          <a:solidFill>
            <a:srgbClr val="ff0000"/>
          </a:solidFill>
          <a:ln w="19080">
            <a:solidFill>
              <a:srgbClr val="000000"/>
            </a:solidFill>
            <a:round/>
          </a:ln>
        </p:spPr>
      </p:sp>
      <p:sp>
        <p:nvSpPr>
          <p:cNvPr id="948" name="CustomShape 10"/>
          <p:cNvSpPr/>
          <p:nvPr/>
        </p:nvSpPr>
        <p:spPr>
          <a:xfrm>
            <a:off x="5566320" y="5737680"/>
            <a:ext cx="230040" cy="164520"/>
          </a:xfrm>
          <a:prstGeom prst="ellipse">
            <a:avLst/>
          </a:prstGeom>
          <a:solidFill>
            <a:srgbClr val="ff0000"/>
          </a:solidFill>
          <a:ln w="19080">
            <a:solidFill>
              <a:srgbClr val="000000"/>
            </a:solidFill>
            <a:round/>
          </a:ln>
        </p:spPr>
      </p:sp>
      <p:sp>
        <p:nvSpPr>
          <p:cNvPr id="949" name="CustomShape 11"/>
          <p:cNvSpPr/>
          <p:nvPr/>
        </p:nvSpPr>
        <p:spPr>
          <a:xfrm>
            <a:off x="5105520" y="4955040"/>
            <a:ext cx="230040" cy="164520"/>
          </a:xfrm>
          <a:prstGeom prst="ellipse">
            <a:avLst/>
          </a:prstGeom>
          <a:solidFill>
            <a:srgbClr val="ff0000"/>
          </a:solidFill>
          <a:ln w="19080">
            <a:solidFill>
              <a:srgbClr val="000000"/>
            </a:solidFill>
            <a:round/>
          </a:ln>
        </p:spPr>
      </p:sp>
      <p:sp>
        <p:nvSpPr>
          <p:cNvPr id="950" name="CustomShape 12"/>
          <p:cNvSpPr/>
          <p:nvPr/>
        </p:nvSpPr>
        <p:spPr>
          <a:xfrm>
            <a:off x="5623920" y="4666680"/>
            <a:ext cx="230040" cy="164520"/>
          </a:xfrm>
          <a:prstGeom prst="ellipse">
            <a:avLst/>
          </a:prstGeom>
          <a:solidFill>
            <a:srgbClr val="ff0000"/>
          </a:solidFill>
          <a:ln w="19080">
            <a:solidFill>
              <a:srgbClr val="000000"/>
            </a:solidFill>
            <a:round/>
          </a:ln>
        </p:spPr>
      </p:sp>
      <p:sp>
        <p:nvSpPr>
          <p:cNvPr id="951" name="CustomShape 13"/>
          <p:cNvSpPr/>
          <p:nvPr/>
        </p:nvSpPr>
        <p:spPr>
          <a:xfrm>
            <a:off x="6373080" y="4625640"/>
            <a:ext cx="230040" cy="164520"/>
          </a:xfrm>
          <a:prstGeom prst="ellipse">
            <a:avLst/>
          </a:prstGeom>
          <a:solidFill>
            <a:srgbClr val="ff0000"/>
          </a:solidFill>
          <a:ln w="19080">
            <a:solidFill>
              <a:srgbClr val="000000"/>
            </a:solidFill>
            <a:round/>
          </a:ln>
        </p:spPr>
      </p:sp>
      <p:sp>
        <p:nvSpPr>
          <p:cNvPr id="952" name="CustomShape 14"/>
          <p:cNvSpPr/>
          <p:nvPr/>
        </p:nvSpPr>
        <p:spPr>
          <a:xfrm>
            <a:off x="6833880" y="5119920"/>
            <a:ext cx="230040" cy="164520"/>
          </a:xfrm>
          <a:prstGeom prst="ellipse">
            <a:avLst/>
          </a:prstGeom>
          <a:solidFill>
            <a:srgbClr val="ff0000"/>
          </a:solidFill>
          <a:ln w="19080">
            <a:solidFill>
              <a:srgbClr val="000000"/>
            </a:solidFill>
            <a:round/>
          </a:ln>
        </p:spPr>
      </p:sp>
      <p:sp>
        <p:nvSpPr>
          <p:cNvPr id="953" name="Line 15"/>
          <p:cNvSpPr/>
          <p:nvPr/>
        </p:nvSpPr>
        <p:spPr>
          <a:xfrm flipH="1" flipV="1">
            <a:off x="5935680" y="5054400"/>
            <a:ext cx="67680" cy="130680"/>
          </a:xfrm>
          <a:prstGeom prst="line">
            <a:avLst/>
          </a:prstGeom>
          <a:ln w="19080">
            <a:solidFill>
              <a:srgbClr val="000000"/>
            </a:solidFill>
            <a:round/>
          </a:ln>
        </p:spPr>
      </p:sp>
      <p:sp>
        <p:nvSpPr>
          <p:cNvPr id="954" name="Line 16"/>
          <p:cNvSpPr/>
          <p:nvPr/>
        </p:nvSpPr>
        <p:spPr>
          <a:xfrm flipV="1">
            <a:off x="6166080" y="5054400"/>
            <a:ext cx="298080" cy="130680"/>
          </a:xfrm>
          <a:prstGeom prst="line">
            <a:avLst/>
          </a:prstGeom>
          <a:ln w="19080">
            <a:solidFill>
              <a:srgbClr val="000000"/>
            </a:solidFill>
            <a:round/>
          </a:ln>
        </p:spPr>
      </p:sp>
      <p:sp>
        <p:nvSpPr>
          <p:cNvPr id="955" name="Line 17"/>
          <p:cNvSpPr/>
          <p:nvPr/>
        </p:nvSpPr>
        <p:spPr>
          <a:xfrm>
            <a:off x="6487920" y="4790160"/>
            <a:ext cx="57600" cy="123480"/>
          </a:xfrm>
          <a:prstGeom prst="line">
            <a:avLst/>
          </a:prstGeom>
          <a:ln w="19080">
            <a:solidFill>
              <a:srgbClr val="000000"/>
            </a:solidFill>
            <a:round/>
          </a:ln>
        </p:spPr>
      </p:sp>
      <p:sp>
        <p:nvSpPr>
          <p:cNvPr id="956" name="Line 18"/>
          <p:cNvSpPr/>
          <p:nvPr/>
        </p:nvSpPr>
        <p:spPr>
          <a:xfrm>
            <a:off x="6627240" y="5054400"/>
            <a:ext cx="240120" cy="89280"/>
          </a:xfrm>
          <a:prstGeom prst="line">
            <a:avLst/>
          </a:prstGeom>
          <a:ln w="19080">
            <a:solidFill>
              <a:srgbClr val="000000"/>
            </a:solidFill>
            <a:round/>
          </a:ln>
        </p:spPr>
      </p:sp>
      <p:sp>
        <p:nvSpPr>
          <p:cNvPr id="957" name="Line 19"/>
          <p:cNvSpPr/>
          <p:nvPr/>
        </p:nvSpPr>
        <p:spPr>
          <a:xfrm flipH="1" flipV="1">
            <a:off x="5739120" y="4831200"/>
            <a:ext cx="115200" cy="82440"/>
          </a:xfrm>
          <a:prstGeom prst="line">
            <a:avLst/>
          </a:prstGeom>
          <a:ln w="19080">
            <a:solidFill>
              <a:srgbClr val="000000"/>
            </a:solidFill>
            <a:round/>
          </a:ln>
        </p:spPr>
      </p:sp>
      <p:sp>
        <p:nvSpPr>
          <p:cNvPr id="958" name="Line 20"/>
          <p:cNvSpPr/>
          <p:nvPr/>
        </p:nvSpPr>
        <p:spPr>
          <a:xfrm flipH="1">
            <a:off x="5335560" y="4996080"/>
            <a:ext cx="403560" cy="41040"/>
          </a:xfrm>
          <a:prstGeom prst="line">
            <a:avLst/>
          </a:prstGeom>
          <a:ln w="19080">
            <a:solidFill>
              <a:srgbClr val="000000"/>
            </a:solidFill>
            <a:round/>
          </a:ln>
        </p:spPr>
      </p:sp>
      <p:sp>
        <p:nvSpPr>
          <p:cNvPr id="959" name="Line 21"/>
          <p:cNvSpPr/>
          <p:nvPr/>
        </p:nvSpPr>
        <p:spPr>
          <a:xfrm>
            <a:off x="6084720" y="5325480"/>
            <a:ext cx="0" cy="247320"/>
          </a:xfrm>
          <a:prstGeom prst="line">
            <a:avLst/>
          </a:prstGeom>
          <a:ln w="19080">
            <a:solidFill>
              <a:srgbClr val="000000"/>
            </a:solidFill>
            <a:round/>
          </a:ln>
        </p:spPr>
      </p:sp>
      <p:sp>
        <p:nvSpPr>
          <p:cNvPr id="960" name="Line 22"/>
          <p:cNvSpPr/>
          <p:nvPr/>
        </p:nvSpPr>
        <p:spPr>
          <a:xfrm flipH="1">
            <a:off x="5762880" y="5655240"/>
            <a:ext cx="206640" cy="106200"/>
          </a:xfrm>
          <a:prstGeom prst="line">
            <a:avLst/>
          </a:prstGeom>
          <a:ln w="19080">
            <a:solidFill>
              <a:srgbClr val="000000"/>
            </a:solidFill>
            <a:round/>
          </a:ln>
        </p:spPr>
      </p:sp>
      <p:sp>
        <p:nvSpPr>
          <p:cNvPr id="961" name="Line 23"/>
          <p:cNvSpPr/>
          <p:nvPr/>
        </p:nvSpPr>
        <p:spPr>
          <a:xfrm>
            <a:off x="6199920" y="5655240"/>
            <a:ext cx="321840" cy="147600"/>
          </a:xfrm>
          <a:prstGeom prst="line">
            <a:avLst/>
          </a:prstGeom>
          <a:ln w="19080">
            <a:solidFill>
              <a:srgbClr val="000000"/>
            </a:solidFill>
            <a:round/>
          </a:ln>
        </p:spPr>
      </p:sp>
      <p:sp>
        <p:nvSpPr>
          <p:cNvPr id="962" name="CustomShape 24"/>
          <p:cNvSpPr/>
          <p:nvPr/>
        </p:nvSpPr>
        <p:spPr>
          <a:xfrm>
            <a:off x="6949080" y="4831560"/>
            <a:ext cx="230040" cy="164520"/>
          </a:xfrm>
          <a:prstGeom prst="ellipse">
            <a:avLst/>
          </a:prstGeom>
          <a:solidFill>
            <a:srgbClr val="ff0000"/>
          </a:solidFill>
          <a:ln w="19080">
            <a:solidFill>
              <a:srgbClr val="000000"/>
            </a:solidFill>
            <a:round/>
          </a:ln>
        </p:spPr>
      </p:sp>
      <p:sp>
        <p:nvSpPr>
          <p:cNvPr id="963" name="CustomShape 25"/>
          <p:cNvSpPr/>
          <p:nvPr/>
        </p:nvSpPr>
        <p:spPr>
          <a:xfrm>
            <a:off x="6661080" y="4584240"/>
            <a:ext cx="230040" cy="164520"/>
          </a:xfrm>
          <a:prstGeom prst="ellipse">
            <a:avLst/>
          </a:prstGeom>
          <a:solidFill>
            <a:srgbClr val="ff0000"/>
          </a:solidFill>
          <a:ln w="19080">
            <a:solidFill>
              <a:srgbClr val="000000"/>
            </a:solidFill>
            <a:round/>
          </a:ln>
        </p:spPr>
      </p:sp>
      <p:sp>
        <p:nvSpPr>
          <p:cNvPr id="964" name="CustomShape 26"/>
          <p:cNvSpPr/>
          <p:nvPr/>
        </p:nvSpPr>
        <p:spPr>
          <a:xfrm>
            <a:off x="5220720" y="4666680"/>
            <a:ext cx="230040" cy="164520"/>
          </a:xfrm>
          <a:prstGeom prst="ellipse">
            <a:avLst/>
          </a:prstGeom>
          <a:solidFill>
            <a:srgbClr val="ff0000"/>
          </a:solidFill>
          <a:ln w="19080">
            <a:solidFill>
              <a:srgbClr val="000000"/>
            </a:solidFill>
            <a:round/>
          </a:ln>
        </p:spPr>
      </p:sp>
      <p:sp>
        <p:nvSpPr>
          <p:cNvPr id="965" name="CustomShape 27"/>
          <p:cNvSpPr/>
          <p:nvPr/>
        </p:nvSpPr>
        <p:spPr>
          <a:xfrm>
            <a:off x="5220720" y="5160960"/>
            <a:ext cx="230040" cy="164520"/>
          </a:xfrm>
          <a:prstGeom prst="ellipse">
            <a:avLst/>
          </a:prstGeom>
          <a:solidFill>
            <a:srgbClr val="ff0000"/>
          </a:solidFill>
          <a:ln w="19080">
            <a:solidFill>
              <a:srgbClr val="000000"/>
            </a:solidFill>
            <a:round/>
          </a:ln>
        </p:spPr>
      </p:sp>
      <p:sp>
        <p:nvSpPr>
          <p:cNvPr id="966" name="CustomShape 28"/>
          <p:cNvSpPr/>
          <p:nvPr/>
        </p:nvSpPr>
        <p:spPr>
          <a:xfrm>
            <a:off x="5451120" y="5284440"/>
            <a:ext cx="230040" cy="164520"/>
          </a:xfrm>
          <a:prstGeom prst="ellipse">
            <a:avLst/>
          </a:prstGeom>
          <a:solidFill>
            <a:srgbClr val="ff0000"/>
          </a:solidFill>
          <a:ln w="19080">
            <a:solidFill>
              <a:srgbClr val="000000"/>
            </a:solidFill>
            <a:round/>
          </a:ln>
        </p:spPr>
      </p:sp>
      <p:sp>
        <p:nvSpPr>
          <p:cNvPr id="967" name="CustomShape 29"/>
          <p:cNvSpPr/>
          <p:nvPr/>
        </p:nvSpPr>
        <p:spPr>
          <a:xfrm>
            <a:off x="6891480" y="5366880"/>
            <a:ext cx="230040" cy="164520"/>
          </a:xfrm>
          <a:prstGeom prst="ellipse">
            <a:avLst/>
          </a:prstGeom>
          <a:solidFill>
            <a:srgbClr val="ff0000"/>
          </a:solidFill>
          <a:ln w="19080">
            <a:solidFill>
              <a:srgbClr val="000000"/>
            </a:solidFill>
            <a:round/>
          </a:ln>
        </p:spPr>
      </p:sp>
      <p:sp>
        <p:nvSpPr>
          <p:cNvPr id="968" name="CustomShape 30"/>
          <p:cNvSpPr/>
          <p:nvPr/>
        </p:nvSpPr>
        <p:spPr>
          <a:xfrm>
            <a:off x="7237080" y="5037480"/>
            <a:ext cx="230040" cy="164520"/>
          </a:xfrm>
          <a:prstGeom prst="ellipse">
            <a:avLst/>
          </a:prstGeom>
          <a:solidFill>
            <a:srgbClr val="ff0000"/>
          </a:solidFill>
          <a:ln w="19080">
            <a:solidFill>
              <a:srgbClr val="000000"/>
            </a:solidFill>
            <a:round/>
          </a:ln>
        </p:spPr>
      </p:sp>
      <p:sp>
        <p:nvSpPr>
          <p:cNvPr id="969" name="CustomShape 31"/>
          <p:cNvSpPr/>
          <p:nvPr/>
        </p:nvSpPr>
        <p:spPr>
          <a:xfrm>
            <a:off x="7237080" y="4625640"/>
            <a:ext cx="230040" cy="164520"/>
          </a:xfrm>
          <a:prstGeom prst="ellipse">
            <a:avLst/>
          </a:prstGeom>
          <a:solidFill>
            <a:srgbClr val="ff0000"/>
          </a:solidFill>
          <a:ln w="19080">
            <a:solidFill>
              <a:srgbClr val="000000"/>
            </a:solidFill>
            <a:round/>
          </a:ln>
        </p:spPr>
      </p:sp>
      <p:sp>
        <p:nvSpPr>
          <p:cNvPr id="970" name="CustomShape 32"/>
          <p:cNvSpPr/>
          <p:nvPr/>
        </p:nvSpPr>
        <p:spPr>
          <a:xfrm>
            <a:off x="5911920" y="4419720"/>
            <a:ext cx="230040" cy="164520"/>
          </a:xfrm>
          <a:prstGeom prst="ellipse">
            <a:avLst/>
          </a:prstGeom>
          <a:solidFill>
            <a:srgbClr val="ff0000"/>
          </a:solidFill>
          <a:ln w="19080">
            <a:solidFill>
              <a:srgbClr val="000000"/>
            </a:solidFill>
            <a:round/>
          </a:ln>
        </p:spPr>
      </p:sp>
      <p:sp>
        <p:nvSpPr>
          <p:cNvPr id="971" name="Line 33"/>
          <p:cNvSpPr/>
          <p:nvPr/>
        </p:nvSpPr>
        <p:spPr>
          <a:xfrm>
            <a:off x="6948720" y="5284440"/>
            <a:ext cx="57960" cy="82440"/>
          </a:xfrm>
          <a:prstGeom prst="line">
            <a:avLst/>
          </a:prstGeom>
          <a:ln w="19080">
            <a:solidFill>
              <a:srgbClr val="000000"/>
            </a:solidFill>
            <a:round/>
          </a:ln>
        </p:spPr>
      </p:sp>
      <p:sp>
        <p:nvSpPr>
          <p:cNvPr id="972" name="Line 34"/>
          <p:cNvSpPr/>
          <p:nvPr/>
        </p:nvSpPr>
        <p:spPr>
          <a:xfrm flipV="1">
            <a:off x="7064280" y="5177880"/>
            <a:ext cx="206280" cy="24120"/>
          </a:xfrm>
          <a:prstGeom prst="line">
            <a:avLst/>
          </a:prstGeom>
          <a:ln w="19080">
            <a:solidFill>
              <a:srgbClr val="000000"/>
            </a:solidFill>
            <a:round/>
          </a:ln>
        </p:spPr>
      </p:sp>
      <p:sp>
        <p:nvSpPr>
          <p:cNvPr id="973" name="Line 35"/>
          <p:cNvSpPr/>
          <p:nvPr/>
        </p:nvSpPr>
        <p:spPr>
          <a:xfrm flipV="1">
            <a:off x="6948720" y="4971960"/>
            <a:ext cx="33840" cy="147600"/>
          </a:xfrm>
          <a:prstGeom prst="line">
            <a:avLst/>
          </a:prstGeom>
          <a:ln w="19080">
            <a:solidFill>
              <a:srgbClr val="000000"/>
            </a:solidFill>
            <a:round/>
          </a:ln>
        </p:spPr>
      </p:sp>
      <p:sp>
        <p:nvSpPr>
          <p:cNvPr id="974" name="Line 36"/>
          <p:cNvSpPr/>
          <p:nvPr/>
        </p:nvSpPr>
        <p:spPr>
          <a:xfrm flipV="1">
            <a:off x="7145640" y="4766040"/>
            <a:ext cx="124920" cy="89280"/>
          </a:xfrm>
          <a:prstGeom prst="line">
            <a:avLst/>
          </a:prstGeom>
          <a:ln w="19080">
            <a:solidFill>
              <a:srgbClr val="000000"/>
            </a:solidFill>
            <a:round/>
          </a:ln>
        </p:spPr>
      </p:sp>
      <p:sp>
        <p:nvSpPr>
          <p:cNvPr id="975" name="Line 37"/>
          <p:cNvSpPr/>
          <p:nvPr/>
        </p:nvSpPr>
        <p:spPr>
          <a:xfrm flipV="1">
            <a:off x="6627240" y="4748760"/>
            <a:ext cx="148680" cy="189000"/>
          </a:xfrm>
          <a:prstGeom prst="line">
            <a:avLst/>
          </a:prstGeom>
          <a:ln w="19080">
            <a:solidFill>
              <a:srgbClr val="000000"/>
            </a:solidFill>
            <a:round/>
          </a:ln>
        </p:spPr>
      </p:sp>
      <p:sp>
        <p:nvSpPr>
          <p:cNvPr id="976" name="Line 38"/>
          <p:cNvSpPr/>
          <p:nvPr/>
        </p:nvSpPr>
        <p:spPr>
          <a:xfrm flipV="1">
            <a:off x="5820480" y="4560120"/>
            <a:ext cx="124920" cy="130680"/>
          </a:xfrm>
          <a:prstGeom prst="line">
            <a:avLst/>
          </a:prstGeom>
          <a:ln w="19080">
            <a:solidFill>
              <a:srgbClr val="000000"/>
            </a:solidFill>
            <a:round/>
          </a:ln>
        </p:spPr>
      </p:sp>
      <p:sp>
        <p:nvSpPr>
          <p:cNvPr id="977" name="Line 39"/>
          <p:cNvSpPr/>
          <p:nvPr/>
        </p:nvSpPr>
        <p:spPr>
          <a:xfrm flipH="1">
            <a:off x="5417280" y="4690800"/>
            <a:ext cx="240120" cy="0"/>
          </a:xfrm>
          <a:prstGeom prst="line">
            <a:avLst/>
          </a:prstGeom>
          <a:ln w="19080">
            <a:solidFill>
              <a:srgbClr val="000000"/>
            </a:solidFill>
            <a:round/>
          </a:ln>
        </p:spPr>
      </p:sp>
      <p:sp>
        <p:nvSpPr>
          <p:cNvPr id="978" name="Line 40"/>
          <p:cNvSpPr/>
          <p:nvPr/>
        </p:nvSpPr>
        <p:spPr>
          <a:xfrm flipH="1">
            <a:off x="5417280" y="5054400"/>
            <a:ext cx="355320" cy="130680"/>
          </a:xfrm>
          <a:prstGeom prst="line">
            <a:avLst/>
          </a:prstGeom>
          <a:ln w="19080">
            <a:solidFill>
              <a:srgbClr val="000000"/>
            </a:solidFill>
            <a:round/>
          </a:ln>
        </p:spPr>
      </p:sp>
      <p:sp>
        <p:nvSpPr>
          <p:cNvPr id="979" name="Line 41"/>
          <p:cNvSpPr/>
          <p:nvPr/>
        </p:nvSpPr>
        <p:spPr>
          <a:xfrm flipH="1">
            <a:off x="5647680" y="5078520"/>
            <a:ext cx="206640" cy="230040"/>
          </a:xfrm>
          <a:prstGeom prst="line">
            <a:avLst/>
          </a:prstGeom>
          <a:ln w="19080">
            <a:solidFill>
              <a:srgbClr val="000000"/>
            </a:solidFill>
            <a:round/>
          </a:ln>
        </p:spPr>
      </p:sp>
      <p:sp>
        <p:nvSpPr>
          <p:cNvPr id="980" name="CustomShape 42"/>
          <p:cNvSpPr/>
          <p:nvPr/>
        </p:nvSpPr>
        <p:spPr>
          <a:xfrm>
            <a:off x="2057400" y="4952880"/>
            <a:ext cx="609120" cy="685440"/>
          </a:xfrm>
          <a:prstGeom prst="ellipse">
            <a:avLst/>
          </a:prstGeom>
          <a:solidFill>
            <a:srgbClr val="0070c0"/>
          </a:solidFill>
          <a:ln w="12600">
            <a:solidFill>
              <a:srgbClr val="002060"/>
            </a:solidFill>
            <a:round/>
          </a:ln>
        </p:spPr>
      </p:sp>
      <p:sp>
        <p:nvSpPr>
          <p:cNvPr id="981" name="CustomShape 43"/>
          <p:cNvSpPr/>
          <p:nvPr/>
        </p:nvSpPr>
        <p:spPr>
          <a:xfrm>
            <a:off x="2292840" y="5278680"/>
            <a:ext cx="51840" cy="48960"/>
          </a:xfrm>
          <a:prstGeom prst="ellipse">
            <a:avLst/>
          </a:prstGeom>
          <a:solidFill>
            <a:srgbClr val="ff0000"/>
          </a:solidFill>
          <a:ln w="19080">
            <a:solidFill>
              <a:srgbClr val="000000"/>
            </a:solidFill>
            <a:round/>
          </a:ln>
        </p:spPr>
      </p:sp>
      <p:sp>
        <p:nvSpPr>
          <p:cNvPr id="982" name="CustomShape 44"/>
          <p:cNvSpPr/>
          <p:nvPr/>
        </p:nvSpPr>
        <p:spPr>
          <a:xfrm>
            <a:off x="2396880" y="5204520"/>
            <a:ext cx="51840" cy="48960"/>
          </a:xfrm>
          <a:prstGeom prst="ellipse">
            <a:avLst/>
          </a:prstGeom>
          <a:solidFill>
            <a:srgbClr val="ff0000"/>
          </a:solidFill>
          <a:ln w="19080">
            <a:solidFill>
              <a:srgbClr val="000000"/>
            </a:solidFill>
            <a:round/>
          </a:ln>
        </p:spPr>
      </p:sp>
      <p:sp>
        <p:nvSpPr>
          <p:cNvPr id="983" name="CustomShape 45"/>
          <p:cNvSpPr/>
          <p:nvPr/>
        </p:nvSpPr>
        <p:spPr>
          <a:xfrm>
            <a:off x="2241000" y="5204520"/>
            <a:ext cx="51840" cy="48960"/>
          </a:xfrm>
          <a:prstGeom prst="ellipse">
            <a:avLst/>
          </a:prstGeom>
          <a:solidFill>
            <a:srgbClr val="ff0000"/>
          </a:solidFill>
          <a:ln w="19080">
            <a:solidFill>
              <a:srgbClr val="000000"/>
            </a:solidFill>
            <a:round/>
          </a:ln>
        </p:spPr>
      </p:sp>
      <p:sp>
        <p:nvSpPr>
          <p:cNvPr id="984" name="CustomShape 46"/>
          <p:cNvSpPr/>
          <p:nvPr/>
        </p:nvSpPr>
        <p:spPr>
          <a:xfrm>
            <a:off x="2292840" y="5402160"/>
            <a:ext cx="51840" cy="48960"/>
          </a:xfrm>
          <a:prstGeom prst="ellipse">
            <a:avLst/>
          </a:prstGeom>
          <a:solidFill>
            <a:srgbClr val="ff0000"/>
          </a:solidFill>
          <a:ln w="19080">
            <a:solidFill>
              <a:srgbClr val="000000"/>
            </a:solidFill>
            <a:round/>
          </a:ln>
        </p:spPr>
      </p:sp>
      <p:sp>
        <p:nvSpPr>
          <p:cNvPr id="985" name="CustomShape 47"/>
          <p:cNvSpPr/>
          <p:nvPr/>
        </p:nvSpPr>
        <p:spPr>
          <a:xfrm>
            <a:off x="2409840" y="5463720"/>
            <a:ext cx="51840" cy="48960"/>
          </a:xfrm>
          <a:prstGeom prst="ellipse">
            <a:avLst/>
          </a:prstGeom>
          <a:solidFill>
            <a:srgbClr val="ff0000"/>
          </a:solidFill>
          <a:ln w="19080">
            <a:solidFill>
              <a:srgbClr val="000000"/>
            </a:solidFill>
            <a:round/>
          </a:ln>
        </p:spPr>
      </p:sp>
      <p:sp>
        <p:nvSpPr>
          <p:cNvPr id="986" name="CustomShape 48"/>
          <p:cNvSpPr/>
          <p:nvPr/>
        </p:nvSpPr>
        <p:spPr>
          <a:xfrm>
            <a:off x="2201760" y="5451480"/>
            <a:ext cx="51840" cy="48960"/>
          </a:xfrm>
          <a:prstGeom prst="ellipse">
            <a:avLst/>
          </a:prstGeom>
          <a:solidFill>
            <a:srgbClr val="ff0000"/>
          </a:solidFill>
          <a:ln w="19080">
            <a:solidFill>
              <a:srgbClr val="000000"/>
            </a:solidFill>
            <a:round/>
          </a:ln>
        </p:spPr>
      </p:sp>
      <p:sp>
        <p:nvSpPr>
          <p:cNvPr id="987" name="CustomShape 49"/>
          <p:cNvSpPr/>
          <p:nvPr/>
        </p:nvSpPr>
        <p:spPr>
          <a:xfrm>
            <a:off x="2097720" y="5216760"/>
            <a:ext cx="51840" cy="48960"/>
          </a:xfrm>
          <a:prstGeom prst="ellipse">
            <a:avLst/>
          </a:prstGeom>
          <a:solidFill>
            <a:srgbClr val="ff0000"/>
          </a:solidFill>
          <a:ln w="19080">
            <a:solidFill>
              <a:srgbClr val="000000"/>
            </a:solidFill>
            <a:round/>
          </a:ln>
        </p:spPr>
      </p:sp>
      <p:sp>
        <p:nvSpPr>
          <p:cNvPr id="988" name="CustomShape 50"/>
          <p:cNvSpPr/>
          <p:nvPr/>
        </p:nvSpPr>
        <p:spPr>
          <a:xfrm>
            <a:off x="2214720" y="5130360"/>
            <a:ext cx="51840" cy="48960"/>
          </a:xfrm>
          <a:prstGeom prst="ellipse">
            <a:avLst/>
          </a:prstGeom>
          <a:solidFill>
            <a:srgbClr val="ff0000"/>
          </a:solidFill>
          <a:ln w="19080">
            <a:solidFill>
              <a:srgbClr val="000000"/>
            </a:solidFill>
            <a:round/>
          </a:ln>
        </p:spPr>
      </p:sp>
      <p:sp>
        <p:nvSpPr>
          <p:cNvPr id="989" name="CustomShape 51"/>
          <p:cNvSpPr/>
          <p:nvPr/>
        </p:nvSpPr>
        <p:spPr>
          <a:xfrm>
            <a:off x="2383920" y="5117760"/>
            <a:ext cx="51840" cy="48960"/>
          </a:xfrm>
          <a:prstGeom prst="ellipse">
            <a:avLst/>
          </a:prstGeom>
          <a:solidFill>
            <a:srgbClr val="ff0000"/>
          </a:solidFill>
          <a:ln w="19080">
            <a:solidFill>
              <a:srgbClr val="000000"/>
            </a:solidFill>
            <a:round/>
          </a:ln>
        </p:spPr>
      </p:sp>
      <p:sp>
        <p:nvSpPr>
          <p:cNvPr id="990" name="CustomShape 52"/>
          <p:cNvSpPr/>
          <p:nvPr/>
        </p:nvSpPr>
        <p:spPr>
          <a:xfrm>
            <a:off x="2487960" y="5266080"/>
            <a:ext cx="51840" cy="48960"/>
          </a:xfrm>
          <a:prstGeom prst="ellipse">
            <a:avLst/>
          </a:prstGeom>
          <a:solidFill>
            <a:srgbClr val="ff0000"/>
          </a:solidFill>
          <a:ln w="19080">
            <a:solidFill>
              <a:srgbClr val="000000"/>
            </a:solidFill>
            <a:round/>
          </a:ln>
        </p:spPr>
      </p:sp>
      <p:sp>
        <p:nvSpPr>
          <p:cNvPr id="991" name="Line 53"/>
          <p:cNvSpPr/>
          <p:nvPr/>
        </p:nvSpPr>
        <p:spPr>
          <a:xfrm flipH="1" flipV="1">
            <a:off x="2284920" y="5246280"/>
            <a:ext cx="15480" cy="39240"/>
          </a:xfrm>
          <a:prstGeom prst="line">
            <a:avLst/>
          </a:prstGeom>
          <a:ln w="19080">
            <a:solidFill>
              <a:srgbClr val="000000"/>
            </a:solidFill>
            <a:round/>
          </a:ln>
        </p:spPr>
      </p:sp>
      <p:sp>
        <p:nvSpPr>
          <p:cNvPr id="992" name="Line 54"/>
          <p:cNvSpPr/>
          <p:nvPr/>
        </p:nvSpPr>
        <p:spPr>
          <a:xfrm flipV="1">
            <a:off x="2337120" y="5246280"/>
            <a:ext cx="67320" cy="39240"/>
          </a:xfrm>
          <a:prstGeom prst="line">
            <a:avLst/>
          </a:prstGeom>
          <a:ln w="19080">
            <a:solidFill>
              <a:srgbClr val="000000"/>
            </a:solidFill>
            <a:round/>
          </a:ln>
        </p:spPr>
      </p:sp>
      <p:sp>
        <p:nvSpPr>
          <p:cNvPr id="993" name="Line 55"/>
          <p:cNvSpPr/>
          <p:nvPr/>
        </p:nvSpPr>
        <p:spPr>
          <a:xfrm>
            <a:off x="2409840" y="5167080"/>
            <a:ext cx="12960" cy="37080"/>
          </a:xfrm>
          <a:prstGeom prst="line">
            <a:avLst/>
          </a:prstGeom>
          <a:ln w="19080">
            <a:solidFill>
              <a:srgbClr val="000000"/>
            </a:solidFill>
            <a:round/>
          </a:ln>
        </p:spPr>
      </p:sp>
      <p:sp>
        <p:nvSpPr>
          <p:cNvPr id="994" name="Line 56"/>
          <p:cNvSpPr/>
          <p:nvPr/>
        </p:nvSpPr>
        <p:spPr>
          <a:xfrm>
            <a:off x="2441160" y="5246280"/>
            <a:ext cx="54360" cy="27000"/>
          </a:xfrm>
          <a:prstGeom prst="line">
            <a:avLst/>
          </a:prstGeom>
          <a:ln w="19080">
            <a:solidFill>
              <a:srgbClr val="000000"/>
            </a:solidFill>
            <a:round/>
          </a:ln>
        </p:spPr>
      </p:sp>
      <p:sp>
        <p:nvSpPr>
          <p:cNvPr id="995" name="Line 57"/>
          <p:cNvSpPr/>
          <p:nvPr/>
        </p:nvSpPr>
        <p:spPr>
          <a:xfrm flipH="1" flipV="1">
            <a:off x="2240640" y="5179320"/>
            <a:ext cx="25920" cy="24840"/>
          </a:xfrm>
          <a:prstGeom prst="line">
            <a:avLst/>
          </a:prstGeom>
          <a:ln w="19080">
            <a:solidFill>
              <a:srgbClr val="000000"/>
            </a:solidFill>
            <a:round/>
          </a:ln>
        </p:spPr>
      </p:sp>
      <p:sp>
        <p:nvSpPr>
          <p:cNvPr id="996" name="Line 58"/>
          <p:cNvSpPr/>
          <p:nvPr/>
        </p:nvSpPr>
        <p:spPr>
          <a:xfrm flipH="1">
            <a:off x="2149560" y="5229000"/>
            <a:ext cx="91080" cy="12240"/>
          </a:xfrm>
          <a:prstGeom prst="line">
            <a:avLst/>
          </a:prstGeom>
          <a:ln w="19080">
            <a:solidFill>
              <a:srgbClr val="000000"/>
            </a:solidFill>
            <a:round/>
          </a:ln>
        </p:spPr>
      </p:sp>
      <p:sp>
        <p:nvSpPr>
          <p:cNvPr id="997" name="Line 59"/>
          <p:cNvSpPr/>
          <p:nvPr/>
        </p:nvSpPr>
        <p:spPr>
          <a:xfrm>
            <a:off x="2318760" y="5327640"/>
            <a:ext cx="0" cy="74160"/>
          </a:xfrm>
          <a:prstGeom prst="line">
            <a:avLst/>
          </a:prstGeom>
          <a:ln w="19080">
            <a:solidFill>
              <a:srgbClr val="000000"/>
            </a:solidFill>
            <a:round/>
          </a:ln>
        </p:spPr>
      </p:sp>
      <p:sp>
        <p:nvSpPr>
          <p:cNvPr id="998" name="Line 60"/>
          <p:cNvSpPr/>
          <p:nvPr/>
        </p:nvSpPr>
        <p:spPr>
          <a:xfrm flipH="1">
            <a:off x="2246040" y="5426640"/>
            <a:ext cx="46800" cy="32040"/>
          </a:xfrm>
          <a:prstGeom prst="line">
            <a:avLst/>
          </a:prstGeom>
          <a:ln w="19080">
            <a:solidFill>
              <a:srgbClr val="000000"/>
            </a:solidFill>
            <a:round/>
          </a:ln>
        </p:spPr>
      </p:sp>
      <p:sp>
        <p:nvSpPr>
          <p:cNvPr id="999" name="Line 61"/>
          <p:cNvSpPr/>
          <p:nvPr/>
        </p:nvSpPr>
        <p:spPr>
          <a:xfrm>
            <a:off x="2344680" y="5426640"/>
            <a:ext cx="72720" cy="44280"/>
          </a:xfrm>
          <a:prstGeom prst="line">
            <a:avLst/>
          </a:prstGeom>
          <a:ln w="19080">
            <a:solidFill>
              <a:srgbClr val="000000"/>
            </a:solidFill>
            <a:round/>
          </a:ln>
        </p:spPr>
      </p:sp>
      <p:sp>
        <p:nvSpPr>
          <p:cNvPr id="1000" name="CustomShape 62"/>
          <p:cNvSpPr/>
          <p:nvPr/>
        </p:nvSpPr>
        <p:spPr>
          <a:xfrm>
            <a:off x="2513880" y="5179680"/>
            <a:ext cx="51840" cy="48960"/>
          </a:xfrm>
          <a:prstGeom prst="ellipse">
            <a:avLst/>
          </a:prstGeom>
          <a:solidFill>
            <a:srgbClr val="ff0000"/>
          </a:solidFill>
          <a:ln w="19080">
            <a:solidFill>
              <a:srgbClr val="000000"/>
            </a:solidFill>
            <a:round/>
          </a:ln>
        </p:spPr>
      </p:sp>
      <p:sp>
        <p:nvSpPr>
          <p:cNvPr id="1001" name="CustomShape 63"/>
          <p:cNvSpPr/>
          <p:nvPr/>
        </p:nvSpPr>
        <p:spPr>
          <a:xfrm>
            <a:off x="2449080" y="5105520"/>
            <a:ext cx="51840" cy="48960"/>
          </a:xfrm>
          <a:prstGeom prst="ellipse">
            <a:avLst/>
          </a:prstGeom>
          <a:solidFill>
            <a:srgbClr val="ff0000"/>
          </a:solidFill>
          <a:ln w="19080">
            <a:solidFill>
              <a:srgbClr val="000000"/>
            </a:solidFill>
            <a:round/>
          </a:ln>
        </p:spPr>
      </p:sp>
      <p:sp>
        <p:nvSpPr>
          <p:cNvPr id="1002" name="CustomShape 64"/>
          <p:cNvSpPr/>
          <p:nvPr/>
        </p:nvSpPr>
        <p:spPr>
          <a:xfrm>
            <a:off x="2123640" y="5130360"/>
            <a:ext cx="51840" cy="48960"/>
          </a:xfrm>
          <a:prstGeom prst="ellipse">
            <a:avLst/>
          </a:prstGeom>
          <a:solidFill>
            <a:srgbClr val="ff0000"/>
          </a:solidFill>
          <a:ln w="19080">
            <a:solidFill>
              <a:srgbClr val="000000"/>
            </a:solidFill>
            <a:round/>
          </a:ln>
        </p:spPr>
      </p:sp>
      <p:sp>
        <p:nvSpPr>
          <p:cNvPr id="1003" name="CustomShape 65"/>
          <p:cNvSpPr/>
          <p:nvPr/>
        </p:nvSpPr>
        <p:spPr>
          <a:xfrm>
            <a:off x="2123640" y="5278680"/>
            <a:ext cx="51840" cy="48960"/>
          </a:xfrm>
          <a:prstGeom prst="ellipse">
            <a:avLst/>
          </a:prstGeom>
          <a:solidFill>
            <a:srgbClr val="ff0000"/>
          </a:solidFill>
          <a:ln w="19080">
            <a:solidFill>
              <a:srgbClr val="000000"/>
            </a:solidFill>
            <a:round/>
          </a:ln>
        </p:spPr>
      </p:sp>
      <p:sp>
        <p:nvSpPr>
          <p:cNvPr id="1004" name="CustomShape 66"/>
          <p:cNvSpPr/>
          <p:nvPr/>
        </p:nvSpPr>
        <p:spPr>
          <a:xfrm>
            <a:off x="2175840" y="5315760"/>
            <a:ext cx="51840" cy="48960"/>
          </a:xfrm>
          <a:prstGeom prst="ellipse">
            <a:avLst/>
          </a:prstGeom>
          <a:solidFill>
            <a:srgbClr val="ff0000"/>
          </a:solidFill>
          <a:ln w="19080">
            <a:solidFill>
              <a:srgbClr val="000000"/>
            </a:solidFill>
            <a:round/>
          </a:ln>
        </p:spPr>
      </p:sp>
      <p:sp>
        <p:nvSpPr>
          <p:cNvPr id="1005" name="CustomShape 67"/>
          <p:cNvSpPr/>
          <p:nvPr/>
        </p:nvSpPr>
        <p:spPr>
          <a:xfrm>
            <a:off x="2500920" y="5340240"/>
            <a:ext cx="51840" cy="48960"/>
          </a:xfrm>
          <a:prstGeom prst="ellipse">
            <a:avLst/>
          </a:prstGeom>
          <a:solidFill>
            <a:srgbClr val="ff0000"/>
          </a:solidFill>
          <a:ln w="19080">
            <a:solidFill>
              <a:srgbClr val="000000"/>
            </a:solidFill>
            <a:round/>
          </a:ln>
        </p:spPr>
      </p:sp>
      <p:sp>
        <p:nvSpPr>
          <p:cNvPr id="1006" name="CustomShape 68"/>
          <p:cNvSpPr/>
          <p:nvPr/>
        </p:nvSpPr>
        <p:spPr>
          <a:xfrm>
            <a:off x="2579040" y="5241600"/>
            <a:ext cx="51840" cy="48960"/>
          </a:xfrm>
          <a:prstGeom prst="ellipse">
            <a:avLst/>
          </a:prstGeom>
          <a:solidFill>
            <a:srgbClr val="ff0000"/>
          </a:solidFill>
          <a:ln w="19080">
            <a:solidFill>
              <a:srgbClr val="000000"/>
            </a:solidFill>
            <a:round/>
          </a:ln>
        </p:spPr>
      </p:sp>
      <p:sp>
        <p:nvSpPr>
          <p:cNvPr id="1007" name="CustomShape 69"/>
          <p:cNvSpPr/>
          <p:nvPr/>
        </p:nvSpPr>
        <p:spPr>
          <a:xfrm>
            <a:off x="2579040" y="5117760"/>
            <a:ext cx="51840" cy="48960"/>
          </a:xfrm>
          <a:prstGeom prst="ellipse">
            <a:avLst/>
          </a:prstGeom>
          <a:solidFill>
            <a:srgbClr val="ff0000"/>
          </a:solidFill>
          <a:ln w="19080">
            <a:solidFill>
              <a:srgbClr val="000000"/>
            </a:solidFill>
            <a:round/>
          </a:ln>
        </p:spPr>
      </p:sp>
      <p:sp>
        <p:nvSpPr>
          <p:cNvPr id="1008" name="CustomShape 70"/>
          <p:cNvSpPr/>
          <p:nvPr/>
        </p:nvSpPr>
        <p:spPr>
          <a:xfrm>
            <a:off x="2279880" y="5056200"/>
            <a:ext cx="51840" cy="48960"/>
          </a:xfrm>
          <a:prstGeom prst="ellipse">
            <a:avLst/>
          </a:prstGeom>
          <a:solidFill>
            <a:srgbClr val="ff0000"/>
          </a:solidFill>
          <a:ln w="19080">
            <a:solidFill>
              <a:srgbClr val="000000"/>
            </a:solidFill>
            <a:round/>
          </a:ln>
        </p:spPr>
      </p:sp>
      <p:sp>
        <p:nvSpPr>
          <p:cNvPr id="1009" name="Line 71"/>
          <p:cNvSpPr/>
          <p:nvPr/>
        </p:nvSpPr>
        <p:spPr>
          <a:xfrm>
            <a:off x="2513880" y="5315400"/>
            <a:ext cx="12960" cy="24840"/>
          </a:xfrm>
          <a:prstGeom prst="line">
            <a:avLst/>
          </a:prstGeom>
          <a:ln w="19080">
            <a:solidFill>
              <a:srgbClr val="000000"/>
            </a:solidFill>
            <a:round/>
          </a:ln>
        </p:spPr>
      </p:sp>
      <p:sp>
        <p:nvSpPr>
          <p:cNvPr id="1010" name="Line 72"/>
          <p:cNvSpPr/>
          <p:nvPr/>
        </p:nvSpPr>
        <p:spPr>
          <a:xfrm flipV="1">
            <a:off x="2539800" y="5283360"/>
            <a:ext cx="46800" cy="7200"/>
          </a:xfrm>
          <a:prstGeom prst="line">
            <a:avLst/>
          </a:prstGeom>
          <a:ln w="19080">
            <a:solidFill>
              <a:srgbClr val="000000"/>
            </a:solidFill>
            <a:round/>
          </a:ln>
        </p:spPr>
      </p:sp>
      <p:sp>
        <p:nvSpPr>
          <p:cNvPr id="1011" name="Line 73"/>
          <p:cNvSpPr/>
          <p:nvPr/>
        </p:nvSpPr>
        <p:spPr>
          <a:xfrm flipV="1">
            <a:off x="2513880" y="5221800"/>
            <a:ext cx="7560" cy="44280"/>
          </a:xfrm>
          <a:prstGeom prst="line">
            <a:avLst/>
          </a:prstGeom>
          <a:ln w="19080">
            <a:solidFill>
              <a:srgbClr val="000000"/>
            </a:solidFill>
            <a:round/>
          </a:ln>
        </p:spPr>
      </p:sp>
      <p:sp>
        <p:nvSpPr>
          <p:cNvPr id="1012" name="Line 74"/>
          <p:cNvSpPr/>
          <p:nvPr/>
        </p:nvSpPr>
        <p:spPr>
          <a:xfrm flipV="1">
            <a:off x="2558160" y="5159880"/>
            <a:ext cx="28440" cy="27000"/>
          </a:xfrm>
          <a:prstGeom prst="line">
            <a:avLst/>
          </a:prstGeom>
          <a:ln w="19080">
            <a:solidFill>
              <a:srgbClr val="000000"/>
            </a:solidFill>
            <a:round/>
          </a:ln>
        </p:spPr>
      </p:sp>
      <p:sp>
        <p:nvSpPr>
          <p:cNvPr id="1013" name="Line 75"/>
          <p:cNvSpPr/>
          <p:nvPr/>
        </p:nvSpPr>
        <p:spPr>
          <a:xfrm flipV="1">
            <a:off x="2441160" y="5154840"/>
            <a:ext cx="33840" cy="56520"/>
          </a:xfrm>
          <a:prstGeom prst="line">
            <a:avLst/>
          </a:prstGeom>
          <a:ln w="19080">
            <a:solidFill>
              <a:srgbClr val="000000"/>
            </a:solidFill>
            <a:round/>
          </a:ln>
        </p:spPr>
      </p:sp>
      <p:sp>
        <p:nvSpPr>
          <p:cNvPr id="1014" name="Line 76"/>
          <p:cNvSpPr/>
          <p:nvPr/>
        </p:nvSpPr>
        <p:spPr>
          <a:xfrm flipV="1">
            <a:off x="2259000" y="5097960"/>
            <a:ext cx="28440" cy="39240"/>
          </a:xfrm>
          <a:prstGeom prst="line">
            <a:avLst/>
          </a:prstGeom>
          <a:ln w="19080">
            <a:solidFill>
              <a:srgbClr val="000000"/>
            </a:solidFill>
            <a:round/>
          </a:ln>
        </p:spPr>
      </p:sp>
      <p:sp>
        <p:nvSpPr>
          <p:cNvPr id="1015" name="Line 77"/>
          <p:cNvSpPr/>
          <p:nvPr/>
        </p:nvSpPr>
        <p:spPr>
          <a:xfrm flipH="1">
            <a:off x="2167920" y="5137200"/>
            <a:ext cx="54360" cy="0"/>
          </a:xfrm>
          <a:prstGeom prst="line">
            <a:avLst/>
          </a:prstGeom>
          <a:ln w="19080">
            <a:solidFill>
              <a:srgbClr val="000000"/>
            </a:solidFill>
            <a:round/>
          </a:ln>
        </p:spPr>
      </p:sp>
      <p:sp>
        <p:nvSpPr>
          <p:cNvPr id="1016" name="Line 78"/>
          <p:cNvSpPr/>
          <p:nvPr/>
        </p:nvSpPr>
        <p:spPr>
          <a:xfrm flipH="1">
            <a:off x="2167920" y="5246280"/>
            <a:ext cx="80280" cy="39240"/>
          </a:xfrm>
          <a:prstGeom prst="line">
            <a:avLst/>
          </a:prstGeom>
          <a:ln w="19080">
            <a:solidFill>
              <a:srgbClr val="000000"/>
            </a:solidFill>
            <a:round/>
          </a:ln>
        </p:spPr>
      </p:sp>
      <p:sp>
        <p:nvSpPr>
          <p:cNvPr id="1017" name="Line 79"/>
          <p:cNvSpPr/>
          <p:nvPr/>
        </p:nvSpPr>
        <p:spPr>
          <a:xfrm flipH="1">
            <a:off x="2220120" y="5253480"/>
            <a:ext cx="46440" cy="69120"/>
          </a:xfrm>
          <a:prstGeom prst="line">
            <a:avLst/>
          </a:prstGeom>
          <a:ln w="19080">
            <a:solidFill>
              <a:srgbClr val="000000"/>
            </a:solidFill>
            <a:round/>
          </a:ln>
        </p:spPr>
      </p:sp>
      <p:sp>
        <p:nvSpPr>
          <p:cNvPr id="1018" name="Line 80"/>
          <p:cNvSpPr/>
          <p:nvPr/>
        </p:nvSpPr>
        <p:spPr>
          <a:xfrm flipV="1">
            <a:off x="2361960" y="4190760"/>
            <a:ext cx="3429000" cy="762120"/>
          </a:xfrm>
          <a:prstGeom prst="line">
            <a:avLst/>
          </a:prstGeom>
          <a:ln w="9360">
            <a:solidFill>
              <a:srgbClr val="b0350b"/>
            </a:solidFill>
            <a:round/>
          </a:ln>
        </p:spPr>
      </p:sp>
      <p:sp>
        <p:nvSpPr>
          <p:cNvPr id="1019" name="Line 81"/>
          <p:cNvSpPr/>
          <p:nvPr/>
        </p:nvSpPr>
        <p:spPr>
          <a:xfrm>
            <a:off x="2361960" y="5638680"/>
            <a:ext cx="3505320" cy="457200"/>
          </a:xfrm>
          <a:prstGeom prst="line">
            <a:avLst/>
          </a:prstGeom>
          <a:ln w="9360">
            <a:solidFill>
              <a:srgbClr val="c00000"/>
            </a:solidFill>
            <a:round/>
          </a:ln>
        </p:spPr>
      </p:sp>
    </p:spTree>
  </p:cSld>
  <p:timing>
    <p:tnLst>
      <p:par>
        <p:cTn id="903" dur="indefinite" restart="never" nodeType="tmRoot">
          <p:childTnLst>
            <p:seq>
              <p:cTn id="904" dur="indefinite" nodeType="mainSeq">
                <p:childTnLst>
                  <p:par>
                    <p:cTn id="905" fill="hold">
                      <p:stCondLst>
                        <p:cond delay="indefinite"/>
                      </p:stCondLst>
                      <p:childTnLst>
                        <p:par>
                          <p:cTn id="906" fill="hold">
                            <p:stCondLst>
                              <p:cond delay="0"/>
                            </p:stCondLst>
                            <p:childTnLst>
                              <p:par>
                                <p:cTn id="907" nodeType="clickEffect" fill="hold" presetClass="entr" presetID="10">
                                  <p:stCondLst>
                                    <p:cond delay="0"/>
                                  </p:stCondLst>
                                  <p:childTnLst>
                                    <p:set>
                                      <p:cBhvr>
                                        <p:cTn id="908" dur="1" fill="hold">
                                          <p:stCondLst>
                                            <p:cond delay="0"/>
                                          </p:stCondLst>
                                        </p:cTn>
                                        <p:tgtEl>
                                          <p:spTgt spid="940">
                                            <p:txEl>
                                              <p:pRg st="0" end="37"/>
                                            </p:txEl>
                                          </p:spTgt>
                                        </p:tgtEl>
                                        <p:attrNameLst>
                                          <p:attrName>style.visibility</p:attrName>
                                        </p:attrNameLst>
                                      </p:cBhvr>
                                      <p:to>
                                        <p:strVal val="visible"/>
                                      </p:to>
                                    </p:set>
                                    <p:animEffect filter="fade" transition="in">
                                      <p:cBhvr additive="repl">
                                        <p:cTn id="909" dur="500"/>
                                        <p:tgtEl>
                                          <p:spTgt spid="940">
                                            <p:txEl>
                                              <p:pRg st="0" end="37"/>
                                            </p:txEl>
                                          </p:spTgt>
                                        </p:tgtEl>
                                      </p:cBhvr>
                                    </p:animEffect>
                                  </p:childTnLst>
                                </p:cTn>
                              </p:par>
                              <p:par>
                                <p:cTn id="910" nodeType="withEffect" fill="hold" presetClass="entr" presetID="10">
                                  <p:stCondLst>
                                    <p:cond delay="0"/>
                                  </p:stCondLst>
                                  <p:childTnLst>
                                    <p:set>
                                      <p:cBhvr>
                                        <p:cTn id="911" dur="1" fill="hold">
                                          <p:stCondLst>
                                            <p:cond delay="0"/>
                                          </p:stCondLst>
                                        </p:cTn>
                                        <p:tgtEl>
                                          <p:spTgt spid="940">
                                            <p:txEl>
                                              <p:pRg st="37" end="70"/>
                                            </p:txEl>
                                          </p:spTgt>
                                        </p:tgtEl>
                                        <p:attrNameLst>
                                          <p:attrName>style.visibility</p:attrName>
                                        </p:attrNameLst>
                                      </p:cBhvr>
                                      <p:to>
                                        <p:strVal val="visible"/>
                                      </p:to>
                                    </p:set>
                                    <p:animEffect filter="fade" transition="in">
                                      <p:cBhvr additive="repl">
                                        <p:cTn id="912" dur="500"/>
                                        <p:tgtEl>
                                          <p:spTgt spid="940">
                                            <p:txEl>
                                              <p:pRg st="37" end="70"/>
                                            </p:txEl>
                                          </p:spTgt>
                                        </p:tgtEl>
                                      </p:cBhvr>
                                    </p:animEffect>
                                  </p:childTnLst>
                                </p:cTn>
                              </p:par>
                              <p:par>
                                <p:cTn id="913" nodeType="withEffect" fill="hold" presetClass="entr" presetID="10">
                                  <p:stCondLst>
                                    <p:cond delay="0"/>
                                  </p:stCondLst>
                                  <p:childTnLst>
                                    <p:set>
                                      <p:cBhvr>
                                        <p:cTn id="914" dur="1" fill="hold">
                                          <p:stCondLst>
                                            <p:cond delay="0"/>
                                          </p:stCondLst>
                                        </p:cTn>
                                        <p:tgtEl>
                                          <p:spTgt spid="940">
                                            <p:txEl>
                                              <p:pRg st="70" end="127"/>
                                            </p:txEl>
                                          </p:spTgt>
                                        </p:tgtEl>
                                        <p:attrNameLst>
                                          <p:attrName>style.visibility</p:attrName>
                                        </p:attrNameLst>
                                      </p:cBhvr>
                                      <p:to>
                                        <p:strVal val="visible"/>
                                      </p:to>
                                    </p:set>
                                    <p:animEffect filter="fade" transition="in">
                                      <p:cBhvr additive="repl">
                                        <p:cTn id="915" dur="500"/>
                                        <p:tgtEl>
                                          <p:spTgt spid="940">
                                            <p:txEl>
                                              <p:pRg st="70" end="127"/>
                                            </p:txEl>
                                          </p:spTgt>
                                        </p:tgtEl>
                                      </p:cBhvr>
                                    </p:animEffect>
                                  </p:childTnLst>
                                </p:cTn>
                              </p:par>
                              <p:par>
                                <p:cTn id="916" nodeType="withEffect" fill="hold" presetClass="entr" presetID="10">
                                  <p:stCondLst>
                                    <p:cond delay="0"/>
                                  </p:stCondLst>
                                  <p:childTnLst>
                                    <p:set>
                                      <p:cBhvr>
                                        <p:cTn id="917" dur="1" fill="hold">
                                          <p:stCondLst>
                                            <p:cond delay="0"/>
                                          </p:stCondLst>
                                        </p:cTn>
                                        <p:tgtEl>
                                          <p:spTgt spid="940">
                                            <p:txEl>
                                              <p:pRg st="127" end="148"/>
                                            </p:txEl>
                                          </p:spTgt>
                                        </p:tgtEl>
                                        <p:attrNameLst>
                                          <p:attrName>style.visibility</p:attrName>
                                        </p:attrNameLst>
                                      </p:cBhvr>
                                      <p:to>
                                        <p:strVal val="visible"/>
                                      </p:to>
                                    </p:set>
                                    <p:animEffect filter="fade" transition="in">
                                      <p:cBhvr additive="repl">
                                        <p:cTn id="918" dur="500"/>
                                        <p:tgtEl>
                                          <p:spTgt spid="940">
                                            <p:txEl>
                                              <p:pRg st="127" end="148"/>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3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020" name="TextShape 1"/>
          <p:cNvSpPr txBox="1"/>
          <p:nvPr/>
        </p:nvSpPr>
        <p:spPr>
          <a:xfrm>
            <a:off x="457200" y="457200"/>
            <a:ext cx="8229240" cy="1142640"/>
          </a:xfrm>
          <a:prstGeom prst="rect">
            <a:avLst/>
          </a:prstGeom>
        </p:spPr>
        <p:txBody>
          <a:bodyPr lIns="90000" rIns="90000" tIns="45000" bIns="91440" anchor="b"/>
          <a:p>
            <a:pPr>
              <a:lnSpc>
                <a:spcPct val="100000"/>
              </a:lnSpc>
            </a:pPr>
            <a:r>
              <a:rPr lang="en-US" sz="4000">
                <a:solidFill>
                  <a:srgbClr val="696464"/>
                </a:solidFill>
                <a:latin typeface="Franklin Gothic Book"/>
              </a:rPr>
              <a:t>Erdos-Renyi Graphs</a:t>
            </a:r>
            <a:endParaRPr/>
          </a:p>
        </p:txBody>
      </p:sp>
      <p:sp>
        <p:nvSpPr>
          <p:cNvPr id="1021" name="TextShape 2"/>
          <p:cNvSpPr txBox="1"/>
          <p:nvPr/>
        </p:nvSpPr>
        <p:spPr>
          <a:xfrm>
            <a:off x="457200" y="1706760"/>
            <a:ext cx="8381520" cy="807480"/>
          </a:xfrm>
          <a:prstGeom prst="rect">
            <a:avLst/>
          </a:prstGeom>
        </p:spPr>
        <p:txBody>
          <a:bodyPr lIns="90000" rIns="90000" tIns="45000" bIns="45000"/>
          <a:p>
            <a:pPr>
              <a:lnSpc>
                <a:spcPct val="100000"/>
              </a:lnSpc>
              <a:buSzPct val="85000"/>
              <a:buFont typeface="Wingdings 2" charset="2"/>
              <a:buChar char=""/>
            </a:pPr>
            <a:r>
              <a:rPr lang="en-US" sz="2200">
                <a:solidFill>
                  <a:srgbClr val="000000"/>
                </a:solidFill>
                <a:latin typeface="Perpetua"/>
              </a:rPr>
              <a:t>Graph has m nodes, each edge exists independently with probability </a:t>
            </a:r>
            <a:r>
              <a:rPr i="1" lang="en-US" sz="2200">
                <a:solidFill>
                  <a:srgbClr val="000000"/>
                </a:solidFill>
                <a:latin typeface="Perpetua"/>
              </a:rPr>
              <a:t>p=c/m</a:t>
            </a:r>
            <a:endParaRPr/>
          </a:p>
        </p:txBody>
      </p:sp>
      <p:sp>
        <p:nvSpPr>
          <p:cNvPr id="1022" name="CustomShape 3"/>
          <p:cNvSpPr/>
          <p:nvPr/>
        </p:nvSpPr>
        <p:spPr>
          <a:xfrm>
            <a:off x="1143000" y="4596120"/>
            <a:ext cx="2256120" cy="736920"/>
          </a:xfrm>
          <a:prstGeom prst="rect">
            <a:avLst/>
          </a:prstGeom>
          <a:solidFill>
            <a:srgbClr val="ffffff"/>
          </a:solidFill>
          <a:ln w="12600">
            <a:noFill/>
          </a:ln>
        </p:spPr>
      </p:sp>
      <p:sp>
        <p:nvSpPr>
          <p:cNvPr id="1023" name="CustomShape 4"/>
          <p:cNvSpPr/>
          <p:nvPr/>
        </p:nvSpPr>
        <p:spPr>
          <a:xfrm rot="19951200">
            <a:off x="2074320" y="4342320"/>
            <a:ext cx="850320" cy="161280"/>
          </a:xfrm>
          <a:prstGeom prst="rect">
            <a:avLst/>
          </a:prstGeom>
          <a:solidFill>
            <a:srgbClr val="ffffff"/>
          </a:solidFill>
          <a:ln w="12600">
            <a:noFill/>
          </a:ln>
        </p:spPr>
      </p:sp>
      <p:pic>
        <p:nvPicPr>
          <p:cNvPr id="1024" name="Picture 2" descr=""/>
          <p:cNvPicPr/>
          <p:nvPr/>
        </p:nvPicPr>
        <p:blipFill>
          <a:blip r:embed="rId1"/>
          <a:stretch>
            <a:fillRect/>
          </a:stretch>
        </p:blipFill>
        <p:spPr>
          <a:xfrm>
            <a:off x="1676520" y="2438280"/>
            <a:ext cx="5376240" cy="4266720"/>
          </a:xfrm>
          <a:prstGeom prst="rect">
            <a:avLst/>
          </a:prstGeom>
          <a:ln>
            <a:noFill/>
          </a:ln>
        </p:spPr>
      </p:pic>
      <p:sp>
        <p:nvSpPr>
          <p:cNvPr id="1025" name="CustomShape 5"/>
          <p:cNvSpPr/>
          <p:nvPr/>
        </p:nvSpPr>
        <p:spPr>
          <a:xfrm>
            <a:off x="2477520" y="4920840"/>
            <a:ext cx="3774600" cy="364680"/>
          </a:xfrm>
          <a:prstGeom prst="rect">
            <a:avLst/>
          </a:prstGeom>
          <a:noFill/>
          <a:ln>
            <a:noFill/>
          </a:ln>
        </p:spPr>
        <p:txBody>
          <a:bodyPr wrap="none" lIns="90000" rIns="90000" tIns="45000" bIns="45000"/>
          <a:p>
            <a:pPr>
              <a:lnSpc>
                <a:spcPct val="100000"/>
              </a:lnSpc>
            </a:pPr>
            <a:r>
              <a:rPr lang="fr-FR">
                <a:solidFill>
                  <a:srgbClr val="000000"/>
                </a:solidFill>
                <a:latin typeface="Perpetua"/>
              </a:rPr>
              <a:t>Regular tree (degree = 10,000)</a:t>
            </a:r>
            <a:endParaRPr/>
          </a:p>
        </p:txBody>
      </p:sp>
      <p:sp>
        <p:nvSpPr>
          <p:cNvPr id="1026" name="CustomShape 6"/>
          <p:cNvSpPr/>
          <p:nvPr/>
        </p:nvSpPr>
        <p:spPr>
          <a:xfrm flipV="1">
            <a:off x="4364640" y="4168080"/>
            <a:ext cx="587880" cy="751320"/>
          </a:xfrm>
          <a:prstGeom prst="straightConnector1">
            <a:avLst/>
          </a:prstGeom>
          <a:noFill/>
          <a:ln w="38160">
            <a:solidFill>
              <a:srgbClr val="000000"/>
            </a:solidFill>
            <a:round/>
            <a:tailEnd len="med" type="arrow" w="med"/>
          </a:ln>
        </p:spPr>
      </p:sp>
    </p:spTree>
  </p:cSld>
</p:sld>
</file>

<file path=ppt/slides/slide3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027" name="TextShape 1"/>
          <p:cNvSpPr txBox="1"/>
          <p:nvPr/>
        </p:nvSpPr>
        <p:spPr>
          <a:xfrm>
            <a:off x="722160" y="952560"/>
            <a:ext cx="7772040" cy="1361880"/>
          </a:xfrm>
          <a:prstGeom prst="rect">
            <a:avLst/>
          </a:prstGeom>
        </p:spPr>
        <p:txBody>
          <a:bodyPr lIns="90000" rIns="90000" tIns="45000" bIns="91440" anchor="b"/>
          <a:p>
            <a:pPr>
              <a:lnSpc>
                <a:spcPct val="100000"/>
              </a:lnSpc>
            </a:pPr>
            <a:r>
              <a:rPr lang="en-US" sz="4000">
                <a:solidFill>
                  <a:srgbClr val="000000"/>
                </a:solidFill>
                <a:latin typeface="Franklin Gothic Book"/>
              </a:rPr>
              <a:t>Proof Remarks</a:t>
            </a:r>
            <a:endParaRPr/>
          </a:p>
        </p:txBody>
      </p:sp>
      <p:sp>
        <p:nvSpPr>
          <p:cNvPr id="1028" name="TextShape 2"/>
          <p:cNvSpPr txBox="1"/>
          <p:nvPr/>
        </p:nvSpPr>
        <p:spPr>
          <a:xfrm>
            <a:off x="722160" y="2548080"/>
            <a:ext cx="7772040" cy="1337760"/>
          </a:xfrm>
          <a:prstGeom prst="rect">
            <a:avLst/>
          </a:prstGeom>
        </p:spPr>
        <p:txBody>
          <a:bodyPr lIns="90000" rIns="90000" tIns="45000" bIns="45000"/>
          <a:p>
            <a:endParaRPr/>
          </a:p>
        </p:txBody>
      </p:sp>
    </p:spTree>
  </p:cSld>
</p:sld>
</file>

<file path=ppt/slides/slide3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029" name="CustomShape 1"/>
          <p:cNvSpPr/>
          <p:nvPr/>
        </p:nvSpPr>
        <p:spPr>
          <a:xfrm>
            <a:off x="2133720" y="1676520"/>
            <a:ext cx="2445840" cy="1410840"/>
          </a:xfrm>
          <a:prstGeom prst="rect">
            <a:avLst/>
          </a:prstGeom>
          <a:solidFill>
            <a:srgbClr val="c3c1c1"/>
          </a:solidFill>
          <a:ln w="38160">
            <a:solidFill>
              <a:srgbClr val="000000"/>
            </a:solidFill>
            <a:custDash>
              <a:ds d="318000" sp="106000"/>
            </a:custDash>
            <a:round/>
          </a:ln>
        </p:spPr>
      </p:sp>
      <p:sp>
        <p:nvSpPr>
          <p:cNvPr id="1030" name="CustomShape 2"/>
          <p:cNvSpPr/>
          <p:nvPr/>
        </p:nvSpPr>
        <p:spPr>
          <a:xfrm>
            <a:off x="4952880" y="990720"/>
            <a:ext cx="2514240" cy="1980720"/>
          </a:xfrm>
          <a:prstGeom prst="rect">
            <a:avLst/>
          </a:prstGeom>
          <a:solidFill>
            <a:srgbClr val="c3c1c1"/>
          </a:solidFill>
          <a:ln w="38160">
            <a:solidFill>
              <a:srgbClr val="000000"/>
            </a:solidFill>
            <a:custDash>
              <a:ds d="318000" sp="106000"/>
            </a:custDash>
            <a:round/>
          </a:ln>
        </p:spPr>
      </p:sp>
      <p:sp>
        <p:nvSpPr>
          <p:cNvPr id="1031" name="CustomShape 3"/>
          <p:cNvSpPr/>
          <p:nvPr/>
        </p:nvSpPr>
        <p:spPr>
          <a:xfrm>
            <a:off x="2743200" y="3200400"/>
            <a:ext cx="4343040" cy="1218960"/>
          </a:xfrm>
          <a:prstGeom prst="rect">
            <a:avLst/>
          </a:prstGeom>
          <a:solidFill>
            <a:srgbClr val="c3c1c1"/>
          </a:solidFill>
          <a:ln w="38160">
            <a:solidFill>
              <a:srgbClr val="000000"/>
            </a:solidFill>
            <a:custDash>
              <a:ds d="424000" sp="318000"/>
            </a:custDash>
            <a:round/>
          </a:ln>
        </p:spPr>
      </p:sp>
      <p:sp>
        <p:nvSpPr>
          <p:cNvPr id="1032" name="CustomShape 4"/>
          <p:cNvSpPr/>
          <p:nvPr/>
        </p:nvSpPr>
        <p:spPr>
          <a:xfrm>
            <a:off x="2286000" y="1905120"/>
            <a:ext cx="837720" cy="871560"/>
          </a:xfrm>
          <a:prstGeom prst="rect">
            <a:avLst/>
          </a:prstGeom>
          <a:noFill/>
          <a:ln>
            <a:noFill/>
          </a:ln>
        </p:spPr>
        <p:txBody>
          <a:bodyPr lIns="90000" rIns="90000" tIns="45000" bIns="45000"/>
          <a:p>
            <a:pPr>
              <a:lnSpc>
                <a:spcPct val="100000"/>
              </a:lnSpc>
            </a:pPr>
            <a:r>
              <a:rPr b="1" lang="fr-FR" sz="2400">
                <a:solidFill>
                  <a:srgbClr val="000000"/>
                </a:solidFill>
                <a:latin typeface="Perpetua"/>
              </a:rPr>
              <a:t>T</a:t>
            </a:r>
            <a:r>
              <a:rPr b="1" lang="fr-FR" sz="2400" baseline="-25000">
                <a:solidFill>
                  <a:srgbClr val="000000"/>
                </a:solidFill>
                <a:latin typeface="Perpetua"/>
              </a:rPr>
              <a:t>2</a:t>
            </a:r>
            <a:r>
              <a:rPr b="1" lang="fr-FR" sz="2400">
                <a:solidFill>
                  <a:srgbClr val="000000"/>
                </a:solidFill>
                <a:latin typeface="Perpetua"/>
              </a:rPr>
              <a:t>(t)</a:t>
            </a:r>
            <a:endParaRPr/>
          </a:p>
        </p:txBody>
      </p:sp>
      <p:sp>
        <p:nvSpPr>
          <p:cNvPr id="1033" name="CustomShape 5"/>
          <p:cNvSpPr/>
          <p:nvPr/>
        </p:nvSpPr>
        <p:spPr>
          <a:xfrm>
            <a:off x="4191120" y="3657600"/>
            <a:ext cx="837720" cy="871560"/>
          </a:xfrm>
          <a:prstGeom prst="rect">
            <a:avLst/>
          </a:prstGeom>
          <a:noFill/>
          <a:ln>
            <a:noFill/>
          </a:ln>
        </p:spPr>
        <p:txBody>
          <a:bodyPr lIns="90000" rIns="90000" tIns="45000" bIns="45000"/>
          <a:p>
            <a:pPr>
              <a:lnSpc>
                <a:spcPct val="100000"/>
              </a:lnSpc>
            </a:pPr>
            <a:r>
              <a:rPr b="1" lang="fr-FR" sz="2400">
                <a:solidFill>
                  <a:srgbClr val="000000"/>
                </a:solidFill>
                <a:latin typeface="Perpetua"/>
              </a:rPr>
              <a:t>T</a:t>
            </a:r>
            <a:r>
              <a:rPr b="1" lang="fr-FR" sz="2400" baseline="-25000">
                <a:solidFill>
                  <a:srgbClr val="000000"/>
                </a:solidFill>
                <a:latin typeface="Perpetua"/>
              </a:rPr>
              <a:t>1</a:t>
            </a:r>
            <a:r>
              <a:rPr b="1" lang="fr-FR" sz="2400">
                <a:solidFill>
                  <a:srgbClr val="000000"/>
                </a:solidFill>
                <a:latin typeface="Perpetua"/>
              </a:rPr>
              <a:t>(t)</a:t>
            </a:r>
            <a:endParaRPr/>
          </a:p>
        </p:txBody>
      </p:sp>
      <p:sp>
        <p:nvSpPr>
          <p:cNvPr id="1034" name="CustomShape 6"/>
          <p:cNvSpPr/>
          <p:nvPr/>
        </p:nvSpPr>
        <p:spPr>
          <a:xfrm>
            <a:off x="6400800" y="2438280"/>
            <a:ext cx="990360" cy="505800"/>
          </a:xfrm>
          <a:prstGeom prst="rect">
            <a:avLst/>
          </a:prstGeom>
          <a:noFill/>
          <a:ln>
            <a:noFill/>
          </a:ln>
        </p:spPr>
        <p:txBody>
          <a:bodyPr lIns="90000" rIns="90000" tIns="45000" bIns="45000"/>
          <a:p>
            <a:pPr>
              <a:lnSpc>
                <a:spcPct val="100000"/>
              </a:lnSpc>
            </a:pPr>
            <a:r>
              <a:rPr b="1" lang="fr-FR" sz="2400">
                <a:solidFill>
                  <a:srgbClr val="000000"/>
                </a:solidFill>
                <a:latin typeface="Perpetua"/>
              </a:rPr>
              <a:t>T</a:t>
            </a:r>
            <a:r>
              <a:rPr b="1" lang="fr-FR" sz="2400" baseline="-25000">
                <a:solidFill>
                  <a:srgbClr val="000000"/>
                </a:solidFill>
                <a:latin typeface="Perpetua"/>
              </a:rPr>
              <a:t>3</a:t>
            </a:r>
            <a:r>
              <a:rPr b="1" lang="fr-FR" sz="2400">
                <a:solidFill>
                  <a:srgbClr val="000000"/>
                </a:solidFill>
                <a:latin typeface="Perpetua"/>
              </a:rPr>
              <a:t>(t)</a:t>
            </a:r>
            <a:endParaRPr/>
          </a:p>
        </p:txBody>
      </p:sp>
      <p:sp>
        <p:nvSpPr>
          <p:cNvPr id="1035" name="TextShape 7"/>
          <p:cNvSpPr txBox="1"/>
          <p:nvPr/>
        </p:nvSpPr>
        <p:spPr>
          <a:xfrm>
            <a:off x="457200" y="228600"/>
            <a:ext cx="8229240" cy="1142640"/>
          </a:xfrm>
          <a:prstGeom prst="rect">
            <a:avLst/>
          </a:prstGeom>
        </p:spPr>
        <p:txBody>
          <a:bodyPr lIns="90000" rIns="90000" tIns="45000" bIns="91440" anchor="b"/>
          <a:p>
            <a:pPr>
              <a:lnSpc>
                <a:spcPct val="100000"/>
              </a:lnSpc>
            </a:pPr>
            <a:r>
              <a:rPr lang="en-US" sz="4000">
                <a:solidFill>
                  <a:srgbClr val="696464"/>
                </a:solidFill>
                <a:latin typeface="Franklin Gothic Book"/>
              </a:rPr>
              <a:t>Incorrect Detection</a:t>
            </a:r>
            <a:endParaRPr/>
          </a:p>
        </p:txBody>
      </p:sp>
      <p:sp>
        <p:nvSpPr>
          <p:cNvPr id="1036" name="CustomShape 8"/>
          <p:cNvSpPr/>
          <p:nvPr/>
        </p:nvSpPr>
        <p:spPr>
          <a:xfrm>
            <a:off x="4615560" y="2743200"/>
            <a:ext cx="337320" cy="320040"/>
          </a:xfrm>
          <a:prstGeom prst="ellipse">
            <a:avLst/>
          </a:prstGeom>
          <a:solidFill>
            <a:srgbClr val="ff0000"/>
          </a:solidFill>
          <a:ln w="28440">
            <a:solidFill>
              <a:srgbClr val="000000"/>
            </a:solidFill>
            <a:round/>
          </a:ln>
        </p:spPr>
      </p:sp>
      <p:sp>
        <p:nvSpPr>
          <p:cNvPr id="1037" name="CustomShape 9"/>
          <p:cNvSpPr/>
          <p:nvPr/>
        </p:nvSpPr>
        <p:spPr>
          <a:xfrm>
            <a:off x="5263560" y="2343960"/>
            <a:ext cx="266400" cy="255960"/>
          </a:xfrm>
          <a:prstGeom prst="ellipse">
            <a:avLst/>
          </a:prstGeom>
          <a:solidFill>
            <a:srgbClr val="ff0000"/>
          </a:solidFill>
          <a:ln w="28440">
            <a:solidFill>
              <a:srgbClr val="000000"/>
            </a:solidFill>
            <a:round/>
          </a:ln>
        </p:spPr>
      </p:sp>
      <p:sp>
        <p:nvSpPr>
          <p:cNvPr id="1038" name="CustomShape 10"/>
          <p:cNvSpPr/>
          <p:nvPr/>
        </p:nvSpPr>
        <p:spPr>
          <a:xfrm>
            <a:off x="3968280" y="2343960"/>
            <a:ext cx="266400" cy="255960"/>
          </a:xfrm>
          <a:prstGeom prst="ellipse">
            <a:avLst/>
          </a:prstGeom>
          <a:solidFill>
            <a:srgbClr val="ff0000"/>
          </a:solidFill>
          <a:ln w="28440">
            <a:solidFill>
              <a:srgbClr val="000000"/>
            </a:solidFill>
            <a:round/>
          </a:ln>
        </p:spPr>
      </p:sp>
      <p:sp>
        <p:nvSpPr>
          <p:cNvPr id="1039" name="CustomShape 11"/>
          <p:cNvSpPr/>
          <p:nvPr/>
        </p:nvSpPr>
        <p:spPr>
          <a:xfrm>
            <a:off x="4654080" y="3334320"/>
            <a:ext cx="266400" cy="255960"/>
          </a:xfrm>
          <a:prstGeom prst="ellipse">
            <a:avLst/>
          </a:prstGeom>
          <a:solidFill>
            <a:srgbClr val="ff0000"/>
          </a:solidFill>
          <a:ln w="28440">
            <a:solidFill>
              <a:srgbClr val="000000"/>
            </a:solidFill>
            <a:round/>
          </a:ln>
        </p:spPr>
      </p:sp>
      <p:sp>
        <p:nvSpPr>
          <p:cNvPr id="1040" name="CustomShape 12"/>
          <p:cNvSpPr/>
          <p:nvPr/>
        </p:nvSpPr>
        <p:spPr>
          <a:xfrm>
            <a:off x="5034960" y="3562920"/>
            <a:ext cx="266400" cy="255960"/>
          </a:xfrm>
          <a:prstGeom prst="ellipse">
            <a:avLst/>
          </a:prstGeom>
          <a:solidFill>
            <a:srgbClr val="ff0000"/>
          </a:solidFill>
          <a:ln w="28440">
            <a:solidFill>
              <a:srgbClr val="000000"/>
            </a:solidFill>
            <a:round/>
          </a:ln>
        </p:spPr>
      </p:sp>
      <p:sp>
        <p:nvSpPr>
          <p:cNvPr id="1041" name="CustomShape 13"/>
          <p:cNvSpPr/>
          <p:nvPr/>
        </p:nvSpPr>
        <p:spPr>
          <a:xfrm>
            <a:off x="4120560" y="3486960"/>
            <a:ext cx="266400" cy="255960"/>
          </a:xfrm>
          <a:prstGeom prst="ellipse">
            <a:avLst/>
          </a:prstGeom>
          <a:solidFill>
            <a:srgbClr val="ff0000"/>
          </a:solidFill>
          <a:ln w="28440">
            <a:solidFill>
              <a:srgbClr val="000000"/>
            </a:solidFill>
            <a:round/>
          </a:ln>
        </p:spPr>
      </p:sp>
      <p:sp>
        <p:nvSpPr>
          <p:cNvPr id="1042" name="CustomShape 14"/>
          <p:cNvSpPr/>
          <p:nvPr/>
        </p:nvSpPr>
        <p:spPr>
          <a:xfrm>
            <a:off x="3358800" y="2343960"/>
            <a:ext cx="266400" cy="255960"/>
          </a:xfrm>
          <a:prstGeom prst="ellipse">
            <a:avLst/>
          </a:prstGeom>
          <a:solidFill>
            <a:srgbClr val="ff0000"/>
          </a:solidFill>
          <a:ln w="28440">
            <a:solidFill>
              <a:srgbClr val="000000"/>
            </a:solidFill>
            <a:round/>
          </a:ln>
        </p:spPr>
      </p:sp>
      <p:sp>
        <p:nvSpPr>
          <p:cNvPr id="1043" name="CustomShape 15"/>
          <p:cNvSpPr/>
          <p:nvPr/>
        </p:nvSpPr>
        <p:spPr>
          <a:xfrm>
            <a:off x="3581280" y="1981080"/>
            <a:ext cx="266400" cy="255960"/>
          </a:xfrm>
          <a:prstGeom prst="ellipse">
            <a:avLst/>
          </a:prstGeom>
          <a:solidFill>
            <a:srgbClr val="ff0000"/>
          </a:solidFill>
          <a:ln w="28440">
            <a:solidFill>
              <a:srgbClr val="000000"/>
            </a:solidFill>
            <a:round/>
          </a:ln>
        </p:spPr>
      </p:sp>
      <p:sp>
        <p:nvSpPr>
          <p:cNvPr id="1044" name="CustomShape 16"/>
          <p:cNvSpPr/>
          <p:nvPr/>
        </p:nvSpPr>
        <p:spPr>
          <a:xfrm>
            <a:off x="5644800" y="1962720"/>
            <a:ext cx="266400" cy="255960"/>
          </a:xfrm>
          <a:prstGeom prst="ellipse">
            <a:avLst/>
          </a:prstGeom>
          <a:solidFill>
            <a:srgbClr val="ff0000"/>
          </a:solidFill>
          <a:ln w="28440">
            <a:solidFill>
              <a:srgbClr val="000000"/>
            </a:solidFill>
            <a:round/>
          </a:ln>
        </p:spPr>
      </p:sp>
      <p:sp>
        <p:nvSpPr>
          <p:cNvPr id="1045" name="CustomShape 17"/>
          <p:cNvSpPr/>
          <p:nvPr/>
        </p:nvSpPr>
        <p:spPr>
          <a:xfrm>
            <a:off x="5867280" y="2590920"/>
            <a:ext cx="266400" cy="255960"/>
          </a:xfrm>
          <a:prstGeom prst="ellipse">
            <a:avLst/>
          </a:prstGeom>
          <a:solidFill>
            <a:srgbClr val="ff0000"/>
          </a:solidFill>
          <a:ln w="28440">
            <a:solidFill>
              <a:srgbClr val="000000"/>
            </a:solidFill>
            <a:round/>
          </a:ln>
        </p:spPr>
      </p:sp>
      <p:sp>
        <p:nvSpPr>
          <p:cNvPr id="1046" name="Line 18"/>
          <p:cNvSpPr/>
          <p:nvPr/>
        </p:nvSpPr>
        <p:spPr>
          <a:xfrm flipH="1" flipV="1">
            <a:off x="4195800" y="2562480"/>
            <a:ext cx="469080" cy="227520"/>
          </a:xfrm>
          <a:prstGeom prst="line">
            <a:avLst/>
          </a:prstGeom>
          <a:ln w="28440">
            <a:solidFill>
              <a:srgbClr val="000000"/>
            </a:solidFill>
            <a:round/>
          </a:ln>
        </p:spPr>
      </p:sp>
      <p:sp>
        <p:nvSpPr>
          <p:cNvPr id="1047" name="Line 19"/>
          <p:cNvSpPr/>
          <p:nvPr/>
        </p:nvSpPr>
        <p:spPr>
          <a:xfrm flipV="1">
            <a:off x="4903560" y="2562480"/>
            <a:ext cx="398880" cy="227520"/>
          </a:xfrm>
          <a:prstGeom prst="line">
            <a:avLst/>
          </a:prstGeom>
          <a:ln w="28440">
            <a:solidFill>
              <a:srgbClr val="000000"/>
            </a:solidFill>
            <a:round/>
          </a:ln>
        </p:spPr>
      </p:sp>
      <p:sp>
        <p:nvSpPr>
          <p:cNvPr id="1048" name="Line 20"/>
          <p:cNvSpPr/>
          <p:nvPr/>
        </p:nvSpPr>
        <p:spPr>
          <a:xfrm flipH="1">
            <a:off x="5491080" y="2181600"/>
            <a:ext cx="192600" cy="199440"/>
          </a:xfrm>
          <a:prstGeom prst="line">
            <a:avLst/>
          </a:prstGeom>
          <a:ln w="28440">
            <a:solidFill>
              <a:srgbClr val="000000"/>
            </a:solidFill>
            <a:round/>
          </a:ln>
        </p:spPr>
      </p:sp>
      <p:sp>
        <p:nvSpPr>
          <p:cNvPr id="1049" name="Line 21"/>
          <p:cNvSpPr/>
          <p:nvPr/>
        </p:nvSpPr>
        <p:spPr>
          <a:xfrm>
            <a:off x="5491080" y="2562480"/>
            <a:ext cx="415080" cy="65520"/>
          </a:xfrm>
          <a:prstGeom prst="line">
            <a:avLst/>
          </a:prstGeom>
          <a:ln w="28440">
            <a:solidFill>
              <a:srgbClr val="000000"/>
            </a:solidFill>
            <a:round/>
          </a:ln>
        </p:spPr>
      </p:sp>
      <p:sp>
        <p:nvSpPr>
          <p:cNvPr id="1050" name="Line 22"/>
          <p:cNvSpPr/>
          <p:nvPr/>
        </p:nvSpPr>
        <p:spPr>
          <a:xfrm flipH="1" flipV="1">
            <a:off x="3714480" y="2237400"/>
            <a:ext cx="387000" cy="106200"/>
          </a:xfrm>
          <a:prstGeom prst="line">
            <a:avLst/>
          </a:prstGeom>
          <a:ln w="28440">
            <a:solidFill>
              <a:srgbClr val="000000"/>
            </a:solidFill>
            <a:round/>
          </a:ln>
        </p:spPr>
      </p:sp>
      <p:sp>
        <p:nvSpPr>
          <p:cNvPr id="1051" name="Line 23"/>
          <p:cNvSpPr/>
          <p:nvPr/>
        </p:nvSpPr>
        <p:spPr>
          <a:xfrm flipH="1">
            <a:off x="3625200" y="2471760"/>
            <a:ext cx="343080" cy="0"/>
          </a:xfrm>
          <a:prstGeom prst="line">
            <a:avLst/>
          </a:prstGeom>
          <a:ln w="28440">
            <a:solidFill>
              <a:srgbClr val="000000"/>
            </a:solidFill>
            <a:round/>
          </a:ln>
        </p:spPr>
      </p:sp>
      <p:sp>
        <p:nvSpPr>
          <p:cNvPr id="1052" name="Line 24"/>
          <p:cNvSpPr/>
          <p:nvPr/>
        </p:nvSpPr>
        <p:spPr>
          <a:xfrm>
            <a:off x="4784040" y="3063600"/>
            <a:ext cx="3240" cy="270720"/>
          </a:xfrm>
          <a:prstGeom prst="line">
            <a:avLst/>
          </a:prstGeom>
          <a:ln w="28440">
            <a:solidFill>
              <a:srgbClr val="000000"/>
            </a:solidFill>
            <a:round/>
          </a:ln>
        </p:spPr>
      </p:sp>
      <p:sp>
        <p:nvSpPr>
          <p:cNvPr id="1053" name="Line 25"/>
          <p:cNvSpPr/>
          <p:nvPr/>
        </p:nvSpPr>
        <p:spPr>
          <a:xfrm flipH="1">
            <a:off x="4348080" y="3462480"/>
            <a:ext cx="306000" cy="61560"/>
          </a:xfrm>
          <a:prstGeom prst="line">
            <a:avLst/>
          </a:prstGeom>
          <a:ln w="28440">
            <a:solidFill>
              <a:srgbClr val="000000"/>
            </a:solidFill>
            <a:round/>
          </a:ln>
        </p:spPr>
      </p:sp>
      <p:sp>
        <p:nvSpPr>
          <p:cNvPr id="1054" name="Line 26"/>
          <p:cNvSpPr/>
          <p:nvPr/>
        </p:nvSpPr>
        <p:spPr>
          <a:xfrm>
            <a:off x="4920840" y="3462480"/>
            <a:ext cx="153000" cy="137880"/>
          </a:xfrm>
          <a:prstGeom prst="line">
            <a:avLst/>
          </a:prstGeom>
          <a:ln w="28440">
            <a:solidFill>
              <a:srgbClr val="000000"/>
            </a:solidFill>
            <a:round/>
          </a:ln>
        </p:spPr>
      </p:sp>
      <p:sp>
        <p:nvSpPr>
          <p:cNvPr id="1055" name="CustomShape 27"/>
          <p:cNvSpPr/>
          <p:nvPr/>
        </p:nvSpPr>
        <p:spPr>
          <a:xfrm>
            <a:off x="4572000" y="2740320"/>
            <a:ext cx="451080" cy="366480"/>
          </a:xfrm>
          <a:prstGeom prst="rect">
            <a:avLst/>
          </a:prstGeom>
          <a:noFill/>
          <a:ln w="28440">
            <a:noFill/>
          </a:ln>
        </p:spPr>
        <p:txBody>
          <a:bodyPr lIns="90000" rIns="90000" tIns="45000" bIns="45000"/>
          <a:p>
            <a:pPr>
              <a:lnSpc>
                <a:spcPct val="100000"/>
              </a:lnSpc>
            </a:pPr>
            <a:r>
              <a:rPr lang="fr-FR" sz="1600">
                <a:solidFill>
                  <a:srgbClr val="ffffff"/>
                </a:solidFill>
                <a:latin typeface="Perpetua"/>
              </a:rPr>
              <a:t>V</a:t>
            </a:r>
            <a:r>
              <a:rPr lang="fr-FR" sz="1600" baseline="-25000">
                <a:solidFill>
                  <a:srgbClr val="ffffff"/>
                </a:solidFill>
                <a:latin typeface="Perpetua"/>
              </a:rPr>
              <a:t>1</a:t>
            </a:r>
            <a:endParaRPr/>
          </a:p>
        </p:txBody>
      </p:sp>
      <p:sp>
        <p:nvSpPr>
          <p:cNvPr id="1056" name="CustomShape 28"/>
          <p:cNvSpPr/>
          <p:nvPr/>
        </p:nvSpPr>
        <p:spPr>
          <a:xfrm>
            <a:off x="6177960" y="1658160"/>
            <a:ext cx="266400" cy="255960"/>
          </a:xfrm>
          <a:prstGeom prst="ellipse">
            <a:avLst/>
          </a:prstGeom>
          <a:solidFill>
            <a:srgbClr val="ff0000"/>
          </a:solidFill>
          <a:ln w="28440">
            <a:solidFill>
              <a:srgbClr val="000000"/>
            </a:solidFill>
            <a:round/>
          </a:ln>
        </p:spPr>
      </p:sp>
      <p:sp>
        <p:nvSpPr>
          <p:cNvPr id="1057" name="CustomShape 29"/>
          <p:cNvSpPr/>
          <p:nvPr/>
        </p:nvSpPr>
        <p:spPr>
          <a:xfrm>
            <a:off x="6177960" y="2191320"/>
            <a:ext cx="266400" cy="255960"/>
          </a:xfrm>
          <a:prstGeom prst="ellipse">
            <a:avLst/>
          </a:prstGeom>
          <a:solidFill>
            <a:srgbClr val="ff0000"/>
          </a:solidFill>
          <a:ln w="28440">
            <a:solidFill>
              <a:srgbClr val="000000"/>
            </a:solidFill>
            <a:round/>
          </a:ln>
        </p:spPr>
      </p:sp>
      <p:sp>
        <p:nvSpPr>
          <p:cNvPr id="1058" name="CustomShape 30"/>
          <p:cNvSpPr/>
          <p:nvPr/>
        </p:nvSpPr>
        <p:spPr>
          <a:xfrm>
            <a:off x="5720760" y="1429560"/>
            <a:ext cx="266400" cy="255960"/>
          </a:xfrm>
          <a:prstGeom prst="ellipse">
            <a:avLst/>
          </a:prstGeom>
          <a:solidFill>
            <a:srgbClr val="ff0000"/>
          </a:solidFill>
          <a:ln w="28440">
            <a:solidFill>
              <a:srgbClr val="000000"/>
            </a:solidFill>
            <a:round/>
          </a:ln>
        </p:spPr>
      </p:sp>
      <p:sp>
        <p:nvSpPr>
          <p:cNvPr id="1059" name="CustomShape 31"/>
          <p:cNvSpPr/>
          <p:nvPr/>
        </p:nvSpPr>
        <p:spPr>
          <a:xfrm>
            <a:off x="3048120" y="1905120"/>
            <a:ext cx="266400" cy="255960"/>
          </a:xfrm>
          <a:prstGeom prst="ellipse">
            <a:avLst/>
          </a:prstGeom>
          <a:solidFill>
            <a:srgbClr val="ff0000"/>
          </a:solidFill>
          <a:ln w="28440">
            <a:solidFill>
              <a:srgbClr val="000000"/>
            </a:solidFill>
            <a:round/>
          </a:ln>
        </p:spPr>
      </p:sp>
      <p:sp>
        <p:nvSpPr>
          <p:cNvPr id="1060" name="CustomShape 32"/>
          <p:cNvSpPr/>
          <p:nvPr/>
        </p:nvSpPr>
        <p:spPr>
          <a:xfrm>
            <a:off x="3511080" y="3715560"/>
            <a:ext cx="266400" cy="255960"/>
          </a:xfrm>
          <a:prstGeom prst="ellipse">
            <a:avLst/>
          </a:prstGeom>
          <a:solidFill>
            <a:srgbClr val="ff0000"/>
          </a:solidFill>
          <a:ln w="28440">
            <a:solidFill>
              <a:srgbClr val="000000"/>
            </a:solidFill>
            <a:round/>
          </a:ln>
        </p:spPr>
      </p:sp>
      <p:sp>
        <p:nvSpPr>
          <p:cNvPr id="1061" name="CustomShape 33"/>
          <p:cNvSpPr/>
          <p:nvPr/>
        </p:nvSpPr>
        <p:spPr>
          <a:xfrm>
            <a:off x="2901600" y="2343960"/>
            <a:ext cx="266400" cy="255960"/>
          </a:xfrm>
          <a:prstGeom prst="ellipse">
            <a:avLst/>
          </a:prstGeom>
          <a:solidFill>
            <a:srgbClr val="ff0000"/>
          </a:solidFill>
          <a:ln w="28440">
            <a:solidFill>
              <a:srgbClr val="000000"/>
            </a:solidFill>
            <a:round/>
          </a:ln>
        </p:spPr>
      </p:sp>
      <p:sp>
        <p:nvSpPr>
          <p:cNvPr id="1062" name="CustomShape 34"/>
          <p:cNvSpPr/>
          <p:nvPr/>
        </p:nvSpPr>
        <p:spPr>
          <a:xfrm>
            <a:off x="5797080" y="3715560"/>
            <a:ext cx="266400" cy="255960"/>
          </a:xfrm>
          <a:prstGeom prst="ellipse">
            <a:avLst/>
          </a:prstGeom>
          <a:solidFill>
            <a:srgbClr val="ff0000"/>
          </a:solidFill>
          <a:ln w="28440">
            <a:solidFill>
              <a:srgbClr val="000000"/>
            </a:solidFill>
            <a:round/>
          </a:ln>
        </p:spPr>
      </p:sp>
      <p:sp>
        <p:nvSpPr>
          <p:cNvPr id="1063" name="CustomShape 35"/>
          <p:cNvSpPr/>
          <p:nvPr/>
        </p:nvSpPr>
        <p:spPr>
          <a:xfrm>
            <a:off x="4044600" y="4020120"/>
            <a:ext cx="266400" cy="255960"/>
          </a:xfrm>
          <a:prstGeom prst="ellipse">
            <a:avLst/>
          </a:prstGeom>
          <a:solidFill>
            <a:srgbClr val="ff0000"/>
          </a:solidFill>
          <a:ln w="28440">
            <a:solidFill>
              <a:srgbClr val="000000"/>
            </a:solidFill>
            <a:round/>
          </a:ln>
        </p:spPr>
      </p:sp>
      <p:sp>
        <p:nvSpPr>
          <p:cNvPr id="1064" name="CustomShape 36"/>
          <p:cNvSpPr/>
          <p:nvPr/>
        </p:nvSpPr>
        <p:spPr>
          <a:xfrm>
            <a:off x="5492160" y="4096440"/>
            <a:ext cx="266400" cy="255960"/>
          </a:xfrm>
          <a:prstGeom prst="ellipse">
            <a:avLst/>
          </a:prstGeom>
          <a:solidFill>
            <a:srgbClr val="ff0000"/>
          </a:solidFill>
          <a:ln w="28440">
            <a:solidFill>
              <a:srgbClr val="000000"/>
            </a:solidFill>
            <a:round/>
          </a:ln>
        </p:spPr>
      </p:sp>
      <p:sp>
        <p:nvSpPr>
          <p:cNvPr id="1065" name="CustomShape 37"/>
          <p:cNvSpPr/>
          <p:nvPr/>
        </p:nvSpPr>
        <p:spPr>
          <a:xfrm>
            <a:off x="4882680" y="4020120"/>
            <a:ext cx="266400" cy="255960"/>
          </a:xfrm>
          <a:prstGeom prst="ellipse">
            <a:avLst/>
          </a:prstGeom>
          <a:solidFill>
            <a:srgbClr val="ff0000"/>
          </a:solidFill>
          <a:ln w="28440">
            <a:solidFill>
              <a:srgbClr val="000000"/>
            </a:solidFill>
            <a:round/>
          </a:ln>
        </p:spPr>
      </p:sp>
      <p:sp>
        <p:nvSpPr>
          <p:cNvPr id="1066" name="Line 38"/>
          <p:cNvSpPr/>
          <p:nvPr/>
        </p:nvSpPr>
        <p:spPr>
          <a:xfrm flipV="1">
            <a:off x="5778000" y="1685520"/>
            <a:ext cx="75960" cy="277200"/>
          </a:xfrm>
          <a:prstGeom prst="line">
            <a:avLst/>
          </a:prstGeom>
          <a:ln w="28440">
            <a:solidFill>
              <a:srgbClr val="000000"/>
            </a:solidFill>
            <a:round/>
          </a:ln>
        </p:spPr>
      </p:sp>
      <p:sp>
        <p:nvSpPr>
          <p:cNvPr id="1067" name="Line 39"/>
          <p:cNvSpPr/>
          <p:nvPr/>
        </p:nvSpPr>
        <p:spPr>
          <a:xfrm flipV="1">
            <a:off x="5911200" y="1876680"/>
            <a:ext cx="305640" cy="214200"/>
          </a:xfrm>
          <a:prstGeom prst="line">
            <a:avLst/>
          </a:prstGeom>
          <a:ln w="28440">
            <a:solidFill>
              <a:srgbClr val="000000"/>
            </a:solidFill>
            <a:round/>
          </a:ln>
        </p:spPr>
      </p:sp>
      <p:sp>
        <p:nvSpPr>
          <p:cNvPr id="1068" name="Line 40"/>
          <p:cNvSpPr/>
          <p:nvPr/>
        </p:nvSpPr>
        <p:spPr>
          <a:xfrm>
            <a:off x="5872320" y="2181600"/>
            <a:ext cx="305640" cy="137880"/>
          </a:xfrm>
          <a:prstGeom prst="line">
            <a:avLst/>
          </a:prstGeom>
          <a:ln w="28440">
            <a:solidFill>
              <a:srgbClr val="000000"/>
            </a:solidFill>
            <a:round/>
          </a:ln>
        </p:spPr>
      </p:sp>
      <p:sp>
        <p:nvSpPr>
          <p:cNvPr id="1069" name="Line 41"/>
          <p:cNvSpPr/>
          <p:nvPr/>
        </p:nvSpPr>
        <p:spPr>
          <a:xfrm>
            <a:off x="5301720" y="3691080"/>
            <a:ext cx="495360" cy="152280"/>
          </a:xfrm>
          <a:prstGeom prst="line">
            <a:avLst/>
          </a:prstGeom>
          <a:ln w="28440">
            <a:solidFill>
              <a:srgbClr val="000000"/>
            </a:solidFill>
            <a:round/>
          </a:ln>
        </p:spPr>
      </p:sp>
      <p:sp>
        <p:nvSpPr>
          <p:cNvPr id="1070" name="Line 42"/>
          <p:cNvSpPr/>
          <p:nvPr/>
        </p:nvSpPr>
        <p:spPr>
          <a:xfrm>
            <a:off x="5262480" y="3781800"/>
            <a:ext cx="268560" cy="352080"/>
          </a:xfrm>
          <a:prstGeom prst="line">
            <a:avLst/>
          </a:prstGeom>
          <a:ln w="28440">
            <a:solidFill>
              <a:srgbClr val="000000"/>
            </a:solidFill>
            <a:round/>
          </a:ln>
        </p:spPr>
      </p:sp>
      <p:sp>
        <p:nvSpPr>
          <p:cNvPr id="1071" name="Line 43"/>
          <p:cNvSpPr/>
          <p:nvPr/>
        </p:nvSpPr>
        <p:spPr>
          <a:xfrm flipH="1">
            <a:off x="5015880" y="3781800"/>
            <a:ext cx="57960" cy="238320"/>
          </a:xfrm>
          <a:prstGeom prst="line">
            <a:avLst/>
          </a:prstGeom>
          <a:ln w="28440">
            <a:solidFill>
              <a:srgbClr val="000000"/>
            </a:solidFill>
            <a:round/>
          </a:ln>
        </p:spPr>
      </p:sp>
      <p:sp>
        <p:nvSpPr>
          <p:cNvPr id="1072" name="Line 44"/>
          <p:cNvSpPr/>
          <p:nvPr/>
        </p:nvSpPr>
        <p:spPr>
          <a:xfrm flipH="1">
            <a:off x="3777840" y="3614760"/>
            <a:ext cx="342720" cy="228600"/>
          </a:xfrm>
          <a:prstGeom prst="line">
            <a:avLst/>
          </a:prstGeom>
          <a:ln w="28440">
            <a:solidFill>
              <a:srgbClr val="000000"/>
            </a:solidFill>
            <a:round/>
          </a:ln>
        </p:spPr>
      </p:sp>
      <p:sp>
        <p:nvSpPr>
          <p:cNvPr id="1073" name="Line 45"/>
          <p:cNvSpPr/>
          <p:nvPr/>
        </p:nvSpPr>
        <p:spPr>
          <a:xfrm flipH="1">
            <a:off x="4177800" y="3742920"/>
            <a:ext cx="75960" cy="277200"/>
          </a:xfrm>
          <a:prstGeom prst="line">
            <a:avLst/>
          </a:prstGeom>
          <a:ln w="28440">
            <a:solidFill>
              <a:srgbClr val="000000"/>
            </a:solidFill>
            <a:round/>
          </a:ln>
        </p:spPr>
      </p:sp>
      <p:sp>
        <p:nvSpPr>
          <p:cNvPr id="1074" name="Line 46"/>
          <p:cNvSpPr/>
          <p:nvPr/>
        </p:nvSpPr>
        <p:spPr>
          <a:xfrm flipH="1">
            <a:off x="3168000" y="2471760"/>
            <a:ext cx="190440" cy="0"/>
          </a:xfrm>
          <a:prstGeom prst="line">
            <a:avLst/>
          </a:prstGeom>
          <a:ln w="28440">
            <a:solidFill>
              <a:srgbClr val="000000"/>
            </a:solidFill>
            <a:round/>
          </a:ln>
        </p:spPr>
      </p:sp>
      <p:sp>
        <p:nvSpPr>
          <p:cNvPr id="1075" name="Line 47"/>
          <p:cNvSpPr/>
          <p:nvPr/>
        </p:nvSpPr>
        <p:spPr>
          <a:xfrm flipH="1">
            <a:off x="3314520" y="2018520"/>
            <a:ext cx="305640" cy="14400"/>
          </a:xfrm>
          <a:prstGeom prst="line">
            <a:avLst/>
          </a:prstGeom>
          <a:ln w="28440">
            <a:solidFill>
              <a:srgbClr val="000000"/>
            </a:solidFill>
            <a:round/>
          </a:ln>
        </p:spPr>
      </p:sp>
      <p:sp>
        <p:nvSpPr>
          <p:cNvPr id="1076" name="CustomShape 48"/>
          <p:cNvSpPr/>
          <p:nvPr/>
        </p:nvSpPr>
        <p:spPr>
          <a:xfrm>
            <a:off x="5181480" y="4724280"/>
            <a:ext cx="3428640" cy="1066320"/>
          </a:xfrm>
          <a:prstGeom prst="rect">
            <a:avLst/>
          </a:prstGeom>
          <a:solidFill>
            <a:srgbClr val="ffffff"/>
          </a:solidFill>
          <a:ln w="12600">
            <a:noFill/>
          </a:ln>
        </p:spPr>
      </p:sp>
      <p:sp>
        <p:nvSpPr>
          <p:cNvPr id="1077" name="CustomShape 49"/>
          <p:cNvSpPr/>
          <p:nvPr/>
        </p:nvSpPr>
        <p:spPr>
          <a:xfrm>
            <a:off x="2811600" y="4343400"/>
            <a:ext cx="2342160" cy="456120"/>
          </a:xfrm>
          <a:prstGeom prst="rect">
            <a:avLst/>
          </a:prstGeom>
          <a:noFill/>
          <a:ln>
            <a:noFill/>
          </a:ln>
        </p:spPr>
        <p:txBody>
          <a:bodyPr wrap="none" lIns="90000" rIns="90000" tIns="45000" bIns="45000"/>
          <a:p>
            <a:pPr>
              <a:lnSpc>
                <a:spcPct val="100000"/>
              </a:lnSpc>
            </a:pPr>
            <a:r>
              <a:rPr b="1" i="1" lang="fr-FR" sz="2400">
                <a:solidFill>
                  <a:srgbClr val="ff0000"/>
                </a:solidFill>
                <a:latin typeface="Perpetua"/>
              </a:rPr>
              <a:t>“</a:t>
            </a:r>
            <a:r>
              <a:rPr b="1" i="1" lang="fr-FR" sz="2400">
                <a:solidFill>
                  <a:srgbClr val="ff0000"/>
                </a:solidFill>
                <a:latin typeface="Perpetua"/>
              </a:rPr>
              <a:t>Imbalance”</a:t>
            </a:r>
            <a:endParaRPr/>
          </a:p>
        </p:txBody>
      </p:sp>
      <p:sp>
        <p:nvSpPr>
          <p:cNvPr id="1078" name="CustomShape 50"/>
          <p:cNvSpPr/>
          <p:nvPr/>
        </p:nvSpPr>
        <p:spPr>
          <a:xfrm>
            <a:off x="685800" y="4724280"/>
            <a:ext cx="4495320" cy="1066320"/>
          </a:xfrm>
          <a:prstGeom prst="rect">
            <a:avLst/>
          </a:prstGeom>
          <a:solidFill>
            <a:srgbClr val="ffffff"/>
          </a:solidFill>
          <a:ln w="12600">
            <a:noFill/>
          </a:ln>
        </p:spPr>
      </p:sp>
      <p:pic>
        <p:nvPicPr>
          <p:cNvPr id="1079" name="" descr=""/>
          <p:cNvPicPr/>
          <p:nvPr/>
        </p:nvPicPr>
        <p:blipFill>
          <a:blip r:embed="rId1"/>
          <a:stretch>
            <a:fillRect/>
          </a:stretch>
        </p:blipFill>
        <p:spPr>
          <a:xfrm>
            <a:off x="685800" y="4775040"/>
            <a:ext cx="7302600" cy="952560"/>
          </a:xfrm>
          <a:prstGeom prst="rect">
            <a:avLst/>
          </a:prstGeom>
          <a:ln>
            <a:noFill/>
          </a:ln>
        </p:spPr>
      </p:pic>
      <p:pic>
        <p:nvPicPr>
          <p:cNvPr id="1080" name="" descr=""/>
          <p:cNvPicPr/>
          <p:nvPr/>
        </p:nvPicPr>
        <p:blipFill>
          <a:blip r:embed="rId2"/>
          <a:stretch>
            <a:fillRect/>
          </a:stretch>
        </p:blipFill>
        <p:spPr>
          <a:xfrm>
            <a:off x="2133720" y="5867280"/>
            <a:ext cx="2603520" cy="901800"/>
          </a:xfrm>
          <a:prstGeom prst="rect">
            <a:avLst/>
          </a:prstGeom>
          <a:ln>
            <a:noFill/>
          </a:ln>
        </p:spPr>
      </p:pic>
      <p:pic>
        <p:nvPicPr>
          <p:cNvPr id="1081" name="" descr=""/>
          <p:cNvPicPr/>
          <p:nvPr/>
        </p:nvPicPr>
        <p:blipFill>
          <a:blip r:embed="rId3"/>
          <a:stretch>
            <a:fillRect/>
          </a:stretch>
        </p:blipFill>
        <p:spPr>
          <a:xfrm>
            <a:off x="4902120" y="5994360"/>
            <a:ext cx="2286000" cy="609480"/>
          </a:xfrm>
          <a:prstGeom prst="rect">
            <a:avLst/>
          </a:prstGeom>
          <a:ln>
            <a:noFill/>
          </a:ln>
        </p:spPr>
      </p:pic>
    </p:spTree>
  </p:cSld>
  <p:timing>
    <p:tnLst>
      <p:par>
        <p:cTn id="919" dur="indefinite" restart="never" nodeType="tmRoot">
          <p:childTnLst>
            <p:seq>
              <p:cTn id="920" dur="indefinite" nodeType="mainSeq">
                <p:childTnLst>
                  <p:par>
                    <p:cTn id="921" fill="hold">
                      <p:stCondLst>
                        <p:cond delay="indefinite"/>
                      </p:stCondLst>
                      <p:childTnLst>
                        <p:par>
                          <p:cTn id="922" fill="hold">
                            <p:stCondLst>
                              <p:cond delay="0"/>
                            </p:stCondLst>
                            <p:childTnLst>
                              <p:par>
                                <p:cTn id="923" nodeType="clickEffect" fill="hold" presetClass="entr" presetID="10">
                                  <p:stCondLst>
                                    <p:cond delay="0"/>
                                  </p:stCondLst>
                                  <p:childTnLst>
                                    <p:set>
                                      <p:cBhvr>
                                        <p:cTn id="924" dur="1" fill="hold">
                                          <p:stCondLst>
                                            <p:cond delay="0"/>
                                          </p:stCondLst>
                                        </p:cTn>
                                        <p:tgtEl>
                                          <p:spTgt spid="-1"/>
                                        </p:tgtEl>
                                        <p:attrNameLst>
                                          <p:attrName>style.visibility</p:attrName>
                                        </p:attrNameLst>
                                      </p:cBhvr>
                                      <p:to>
                                        <p:strVal val="visible"/>
                                      </p:to>
                                    </p:set>
                                    <p:animEffect filter="fade" transition="in">
                                      <p:cBhvr additive="repl">
                                        <p:cTn id="925" dur="500"/>
                                        <p:tgtEl>
                                          <p:spTgt spid="-1"/>
                                        </p:tgtEl>
                                      </p:cBhvr>
                                    </p:animEffect>
                                  </p:childTnLst>
                                </p:cTn>
                              </p:par>
                            </p:childTnLst>
                          </p:cTn>
                        </p:par>
                      </p:childTnLst>
                    </p:cTn>
                  </p:par>
                  <p:par>
                    <p:cTn id="926" fill="hold">
                      <p:stCondLst>
                        <p:cond delay="indefinite"/>
                      </p:stCondLst>
                      <p:childTnLst>
                        <p:par>
                          <p:cTn id="927" fill="hold">
                            <p:stCondLst>
                              <p:cond delay="0"/>
                            </p:stCondLst>
                            <p:childTnLst>
                              <p:par>
                                <p:cTn id="928" nodeType="clickEffect" fill="hold" presetClass="exit" presetID="10">
                                  <p:stCondLst>
                                    <p:cond delay="0"/>
                                  </p:stCondLst>
                                  <p:childTnLst>
                                    <p:animEffect filter="fade" transition="in">
                                      <p:cBhvr additive="repl">
                                        <p:cTn id="929" dur="500"/>
                                        <p:tgtEl>
                                          <p:spTgt spid="1078"/>
                                        </p:tgtEl>
                                      </p:cBhvr>
                                    </p:animEffect>
                                    <p:set>
                                      <p:cBhvr>
                                        <p:cTn id="930" dur="1" fill="hold">
                                          <p:stCondLst>
                                            <p:cond delay="498"/>
                                          </p:stCondLst>
                                        </p:cTn>
                                        <p:tgtEl>
                                          <p:spTgt spid="1078"/>
                                        </p:tgtEl>
                                        <p:attrNameLst>
                                          <p:attrName>style.visibility</p:attrName>
                                        </p:attrNameLst>
                                      </p:cBhvr>
                                      <p:to>
                                        <p:strVal val="hidden"/>
                                      </p:to>
                                    </p:set>
                                  </p:childTnLst>
                                </p:cTn>
                              </p:par>
                            </p:childTnLst>
                          </p:cTn>
                        </p:par>
                      </p:childTnLst>
                    </p:cTn>
                  </p:par>
                  <p:par>
                    <p:cTn id="931" fill="hold">
                      <p:stCondLst>
                        <p:cond delay="indefinite"/>
                      </p:stCondLst>
                      <p:childTnLst>
                        <p:par>
                          <p:cTn id="932" fill="hold">
                            <p:stCondLst>
                              <p:cond delay="0"/>
                            </p:stCondLst>
                            <p:childTnLst>
                              <p:par>
                                <p:cTn id="933" nodeType="clickEffect" fill="hold" presetClass="entr" presetID="10">
                                  <p:stCondLst>
                                    <p:cond delay="0"/>
                                  </p:stCondLst>
                                  <p:childTnLst>
                                    <p:set>
                                      <p:cBhvr>
                                        <p:cTn id="934" dur="1" fill="hold">
                                          <p:stCondLst>
                                            <p:cond delay="0"/>
                                          </p:stCondLst>
                                        </p:cTn>
                                        <p:tgtEl>
                                          <p:spTgt spid="1077"/>
                                        </p:tgtEl>
                                        <p:attrNameLst>
                                          <p:attrName>style.visibility</p:attrName>
                                        </p:attrNameLst>
                                      </p:cBhvr>
                                      <p:to>
                                        <p:strVal val="visible"/>
                                      </p:to>
                                    </p:set>
                                    <p:animEffect filter="fade" transition="in">
                                      <p:cBhvr additive="repl">
                                        <p:cTn id="935" dur="500"/>
                                        <p:tgtEl>
                                          <p:spTgt spid="1077"/>
                                        </p:tgtEl>
                                      </p:cBhvr>
                                    </p:animEffect>
                                  </p:childTnLst>
                                </p:cTn>
                              </p:par>
                            </p:childTnLst>
                          </p:cTn>
                        </p:par>
                      </p:childTnLst>
                    </p:cTn>
                  </p:par>
                  <p:par>
                    <p:cTn id="936" fill="hold">
                      <p:stCondLst>
                        <p:cond delay="indefinite"/>
                      </p:stCondLst>
                      <p:childTnLst>
                        <p:par>
                          <p:cTn id="937" fill="hold">
                            <p:stCondLst>
                              <p:cond delay="0"/>
                            </p:stCondLst>
                            <p:childTnLst>
                              <p:par>
                                <p:cTn id="938" nodeType="clickEffect" fill="hold" presetClass="exit" presetID="10">
                                  <p:stCondLst>
                                    <p:cond delay="0"/>
                                  </p:stCondLst>
                                  <p:childTnLst>
                                    <p:animEffect filter="fade" transition="in">
                                      <p:cBhvr additive="repl">
                                        <p:cTn id="939" dur="500"/>
                                        <p:tgtEl>
                                          <p:spTgt spid="1076"/>
                                        </p:tgtEl>
                                      </p:cBhvr>
                                    </p:animEffect>
                                    <p:set>
                                      <p:cBhvr>
                                        <p:cTn id="940" dur="1" fill="hold">
                                          <p:stCondLst>
                                            <p:cond delay="498"/>
                                          </p:stCondLst>
                                        </p:cTn>
                                        <p:tgtEl>
                                          <p:spTgt spid="1076"/>
                                        </p:tgtEl>
                                        <p:attrNameLst>
                                          <p:attrName>style.visibility</p:attrName>
                                        </p:attrNameLst>
                                      </p:cBhvr>
                                      <p:to>
                                        <p:strVal val="hidden"/>
                                      </p:to>
                                    </p:set>
                                  </p:childTnLst>
                                </p:cTn>
                              </p:par>
                            </p:childTnLst>
                          </p:cTn>
                        </p:par>
                      </p:childTnLst>
                    </p:cTn>
                  </p:par>
                  <p:par>
                    <p:cTn id="941" fill="hold">
                      <p:stCondLst>
                        <p:cond delay="indefinite"/>
                      </p:stCondLst>
                      <p:childTnLst>
                        <p:par>
                          <p:cTn id="942" fill="hold">
                            <p:stCondLst>
                              <p:cond delay="0"/>
                            </p:stCondLst>
                            <p:childTnLst>
                              <p:par>
                                <p:cTn id="943" nodeType="clickEffect" fill="hold" presetClass="entr" presetID="10">
                                  <p:stCondLst>
                                    <p:cond delay="0"/>
                                  </p:stCondLst>
                                  <p:childTnLst>
                                    <p:set>
                                      <p:cBhvr>
                                        <p:cTn id="944" dur="1" fill="hold">
                                          <p:stCondLst>
                                            <p:cond delay="0"/>
                                          </p:stCondLst>
                                        </p:cTn>
                                        <p:tgtEl>
                                          <p:spTgt spid="-1"/>
                                        </p:tgtEl>
                                        <p:attrNameLst>
                                          <p:attrName>style.visibility</p:attrName>
                                        </p:attrNameLst>
                                      </p:cBhvr>
                                      <p:to>
                                        <p:strVal val="visible"/>
                                      </p:to>
                                    </p:set>
                                    <p:animEffect filter="fade" transition="in">
                                      <p:cBhvr additive="repl">
                                        <p:cTn id="945" dur="500"/>
                                        <p:tgtEl>
                                          <p:spTgt spid="-1"/>
                                        </p:tgtEl>
                                      </p:cBhvr>
                                    </p:animEffect>
                                  </p:childTnLst>
                                </p:cTn>
                              </p:par>
                            </p:childTnLst>
                          </p:cTn>
                        </p:par>
                      </p:childTnLst>
                    </p:cTn>
                  </p:par>
                  <p:par>
                    <p:cTn id="946" fill="hold">
                      <p:stCondLst>
                        <p:cond delay="indefinite"/>
                      </p:stCondLst>
                      <p:childTnLst>
                        <p:par>
                          <p:cTn id="947" fill="hold">
                            <p:stCondLst>
                              <p:cond delay="0"/>
                            </p:stCondLst>
                            <p:childTnLst>
                              <p:par>
                                <p:cTn id="948" nodeType="clickEffect" fill="hold" presetClass="entr" presetID="10">
                                  <p:stCondLst>
                                    <p:cond delay="0"/>
                                  </p:stCondLst>
                                  <p:childTnLst>
                                    <p:set>
                                      <p:cBhvr>
                                        <p:cTn id="949" dur="1" fill="hold">
                                          <p:stCondLst>
                                            <p:cond delay="0"/>
                                          </p:stCondLst>
                                        </p:cTn>
                                        <p:tgtEl>
                                          <p:spTgt spid="-1"/>
                                        </p:tgtEl>
                                        <p:attrNameLst>
                                          <p:attrName>style.visibility</p:attrName>
                                        </p:attrNameLst>
                                      </p:cBhvr>
                                      <p:to>
                                        <p:strVal val="visible"/>
                                      </p:to>
                                    </p:set>
                                    <p:animEffect filter="fade" transition="in">
                                      <p:cBhvr additive="repl">
                                        <p:cTn id="950" dur="500"/>
                                        <p:tgtEl>
                                          <p:spTgt spid="-1"/>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3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082" name="TextShape 1"/>
          <p:cNvSpPr txBox="1"/>
          <p:nvPr/>
        </p:nvSpPr>
        <p:spPr>
          <a:xfrm>
            <a:off x="1295280" y="-228600"/>
            <a:ext cx="8229240" cy="1142640"/>
          </a:xfrm>
          <a:prstGeom prst="rect">
            <a:avLst/>
          </a:prstGeom>
        </p:spPr>
        <p:txBody>
          <a:bodyPr lIns="90000" rIns="90000" tIns="45000" bIns="91440" anchor="b"/>
          <a:p>
            <a:pPr>
              <a:lnSpc>
                <a:spcPct val="100000"/>
              </a:lnSpc>
            </a:pPr>
            <a:r>
              <a:rPr lang="en-US" sz="4000">
                <a:solidFill>
                  <a:srgbClr val="696464"/>
                </a:solidFill>
                <a:latin typeface="Franklin Gothic Book"/>
              </a:rPr>
              <a:t>Evaluating</a:t>
            </a:r>
            <a:endParaRPr/>
          </a:p>
        </p:txBody>
      </p:sp>
      <p:sp>
        <p:nvSpPr>
          <p:cNvPr id="1083" name="CustomShape 2"/>
          <p:cNvSpPr/>
          <p:nvPr/>
        </p:nvSpPr>
        <p:spPr>
          <a:xfrm>
            <a:off x="5318640" y="2423160"/>
            <a:ext cx="1607040" cy="1065960"/>
          </a:xfrm>
          <a:prstGeom prst="rect">
            <a:avLst/>
          </a:prstGeom>
          <a:solidFill>
            <a:srgbClr val="c3c1c1"/>
          </a:solidFill>
          <a:ln w="38160">
            <a:solidFill>
              <a:srgbClr val="000000"/>
            </a:solidFill>
            <a:custDash>
              <a:ds d="318000" sp="106000"/>
            </a:custDash>
            <a:round/>
          </a:ln>
        </p:spPr>
      </p:sp>
      <p:sp>
        <p:nvSpPr>
          <p:cNvPr id="1084" name="CustomShape 3"/>
          <p:cNvSpPr/>
          <p:nvPr/>
        </p:nvSpPr>
        <p:spPr>
          <a:xfrm>
            <a:off x="7171560" y="1905120"/>
            <a:ext cx="1652040" cy="1496520"/>
          </a:xfrm>
          <a:prstGeom prst="rect">
            <a:avLst/>
          </a:prstGeom>
          <a:solidFill>
            <a:srgbClr val="c3c1c1"/>
          </a:solidFill>
          <a:ln w="38160">
            <a:solidFill>
              <a:srgbClr val="000000"/>
            </a:solidFill>
            <a:custDash>
              <a:ds d="318000" sp="106000"/>
            </a:custDash>
            <a:round/>
          </a:ln>
        </p:spPr>
      </p:sp>
      <p:sp>
        <p:nvSpPr>
          <p:cNvPr id="1085" name="CustomShape 4"/>
          <p:cNvSpPr/>
          <p:nvPr/>
        </p:nvSpPr>
        <p:spPr>
          <a:xfrm>
            <a:off x="5719320" y="3574800"/>
            <a:ext cx="2853720" cy="920880"/>
          </a:xfrm>
          <a:prstGeom prst="rect">
            <a:avLst/>
          </a:prstGeom>
          <a:solidFill>
            <a:srgbClr val="c3c1c1"/>
          </a:solidFill>
          <a:ln w="38160">
            <a:solidFill>
              <a:srgbClr val="000000"/>
            </a:solidFill>
            <a:custDash>
              <a:ds d="424000" sp="318000"/>
            </a:custDash>
            <a:round/>
          </a:ln>
        </p:spPr>
      </p:sp>
      <p:sp>
        <p:nvSpPr>
          <p:cNvPr id="1086" name="CustomShape 5"/>
          <p:cNvSpPr/>
          <p:nvPr/>
        </p:nvSpPr>
        <p:spPr>
          <a:xfrm>
            <a:off x="5318640" y="1905120"/>
            <a:ext cx="813960" cy="871560"/>
          </a:xfrm>
          <a:prstGeom prst="rect">
            <a:avLst/>
          </a:prstGeom>
          <a:noFill/>
          <a:ln>
            <a:noFill/>
          </a:ln>
        </p:spPr>
        <p:txBody>
          <a:bodyPr lIns="90000" rIns="90000" tIns="45000" bIns="45000"/>
          <a:p>
            <a:pPr>
              <a:lnSpc>
                <a:spcPct val="100000"/>
              </a:lnSpc>
            </a:pPr>
            <a:r>
              <a:rPr b="1" lang="fr-FR" sz="2400">
                <a:solidFill>
                  <a:srgbClr val="000000"/>
                </a:solidFill>
                <a:latin typeface="Perpetua"/>
              </a:rPr>
              <a:t>T</a:t>
            </a:r>
            <a:r>
              <a:rPr b="1" lang="fr-FR" sz="2400" baseline="-25000">
                <a:solidFill>
                  <a:srgbClr val="000000"/>
                </a:solidFill>
                <a:latin typeface="Perpetua"/>
              </a:rPr>
              <a:t>2</a:t>
            </a:r>
            <a:r>
              <a:rPr b="1" lang="fr-FR" sz="2400">
                <a:solidFill>
                  <a:srgbClr val="000000"/>
                </a:solidFill>
                <a:latin typeface="Perpetua"/>
              </a:rPr>
              <a:t>(t)</a:t>
            </a:r>
            <a:endParaRPr/>
          </a:p>
        </p:txBody>
      </p:sp>
      <p:sp>
        <p:nvSpPr>
          <p:cNvPr id="1087" name="CustomShape 6"/>
          <p:cNvSpPr/>
          <p:nvPr/>
        </p:nvSpPr>
        <p:spPr>
          <a:xfrm>
            <a:off x="5318640" y="3809880"/>
            <a:ext cx="1086120" cy="505800"/>
          </a:xfrm>
          <a:prstGeom prst="rect">
            <a:avLst/>
          </a:prstGeom>
          <a:noFill/>
          <a:ln>
            <a:noFill/>
          </a:ln>
        </p:spPr>
        <p:txBody>
          <a:bodyPr lIns="90000" rIns="90000" tIns="45000" bIns="45000"/>
          <a:p>
            <a:pPr>
              <a:lnSpc>
                <a:spcPct val="100000"/>
              </a:lnSpc>
            </a:pPr>
            <a:r>
              <a:rPr b="1" lang="fr-FR" sz="2400">
                <a:solidFill>
                  <a:srgbClr val="000000"/>
                </a:solidFill>
                <a:latin typeface="Perpetua"/>
              </a:rPr>
              <a:t>T</a:t>
            </a:r>
            <a:r>
              <a:rPr b="1" lang="fr-FR" sz="2400" baseline="-25000">
                <a:solidFill>
                  <a:srgbClr val="000000"/>
                </a:solidFill>
                <a:latin typeface="Perpetua"/>
              </a:rPr>
              <a:t>1</a:t>
            </a:r>
            <a:r>
              <a:rPr b="1" lang="fr-FR" sz="2400">
                <a:solidFill>
                  <a:srgbClr val="000000"/>
                </a:solidFill>
                <a:latin typeface="Perpetua"/>
              </a:rPr>
              <a:t>(t)</a:t>
            </a:r>
            <a:endParaRPr/>
          </a:p>
        </p:txBody>
      </p:sp>
      <p:sp>
        <p:nvSpPr>
          <p:cNvPr id="1088" name="CustomShape 7"/>
          <p:cNvSpPr/>
          <p:nvPr/>
        </p:nvSpPr>
        <p:spPr>
          <a:xfrm>
            <a:off x="8138160" y="3505320"/>
            <a:ext cx="1005480" cy="505800"/>
          </a:xfrm>
          <a:prstGeom prst="rect">
            <a:avLst/>
          </a:prstGeom>
          <a:noFill/>
          <a:ln>
            <a:noFill/>
          </a:ln>
        </p:spPr>
        <p:txBody>
          <a:bodyPr lIns="90000" rIns="90000" tIns="45000" bIns="45000"/>
          <a:p>
            <a:pPr>
              <a:lnSpc>
                <a:spcPct val="100000"/>
              </a:lnSpc>
            </a:pPr>
            <a:r>
              <a:rPr b="1" lang="fr-FR" sz="2400">
                <a:solidFill>
                  <a:srgbClr val="000000"/>
                </a:solidFill>
                <a:latin typeface="Perpetua"/>
              </a:rPr>
              <a:t>T</a:t>
            </a:r>
            <a:r>
              <a:rPr b="1" lang="fr-FR" sz="2400" baseline="-25000">
                <a:solidFill>
                  <a:srgbClr val="000000"/>
                </a:solidFill>
                <a:latin typeface="Perpetua"/>
              </a:rPr>
              <a:t>3</a:t>
            </a:r>
            <a:r>
              <a:rPr b="1" lang="fr-FR" sz="2400">
                <a:solidFill>
                  <a:srgbClr val="000000"/>
                </a:solidFill>
                <a:latin typeface="Perpetua"/>
              </a:rPr>
              <a:t>(t)</a:t>
            </a:r>
            <a:endParaRPr/>
          </a:p>
        </p:txBody>
      </p:sp>
      <p:sp>
        <p:nvSpPr>
          <p:cNvPr id="1089" name="CustomShape 8"/>
          <p:cNvSpPr/>
          <p:nvPr/>
        </p:nvSpPr>
        <p:spPr>
          <a:xfrm>
            <a:off x="6949800" y="3229200"/>
            <a:ext cx="221400" cy="241920"/>
          </a:xfrm>
          <a:prstGeom prst="ellipse">
            <a:avLst/>
          </a:prstGeom>
          <a:solidFill>
            <a:srgbClr val="ff0000"/>
          </a:solidFill>
          <a:ln w="28440">
            <a:solidFill>
              <a:srgbClr val="000000"/>
            </a:solidFill>
            <a:round/>
          </a:ln>
        </p:spPr>
      </p:sp>
      <p:sp>
        <p:nvSpPr>
          <p:cNvPr id="1090" name="CustomShape 9"/>
          <p:cNvSpPr/>
          <p:nvPr/>
        </p:nvSpPr>
        <p:spPr>
          <a:xfrm>
            <a:off x="7375680" y="2927520"/>
            <a:ext cx="174960" cy="193320"/>
          </a:xfrm>
          <a:prstGeom prst="ellipse">
            <a:avLst/>
          </a:prstGeom>
          <a:solidFill>
            <a:srgbClr val="ff0000"/>
          </a:solidFill>
          <a:ln w="28440">
            <a:solidFill>
              <a:srgbClr val="000000"/>
            </a:solidFill>
            <a:round/>
          </a:ln>
        </p:spPr>
      </p:sp>
      <p:sp>
        <p:nvSpPr>
          <p:cNvPr id="1091" name="CustomShape 10"/>
          <p:cNvSpPr/>
          <p:nvPr/>
        </p:nvSpPr>
        <p:spPr>
          <a:xfrm>
            <a:off x="6524280" y="2927520"/>
            <a:ext cx="174960" cy="193320"/>
          </a:xfrm>
          <a:prstGeom prst="ellipse">
            <a:avLst/>
          </a:prstGeom>
          <a:solidFill>
            <a:srgbClr val="ff0000"/>
          </a:solidFill>
          <a:ln w="28440">
            <a:solidFill>
              <a:srgbClr val="000000"/>
            </a:solidFill>
            <a:round/>
          </a:ln>
        </p:spPr>
      </p:sp>
      <p:sp>
        <p:nvSpPr>
          <p:cNvPr id="1092" name="CustomShape 11"/>
          <p:cNvSpPr/>
          <p:nvPr/>
        </p:nvSpPr>
        <p:spPr>
          <a:xfrm>
            <a:off x="6975000" y="3675960"/>
            <a:ext cx="174960" cy="193320"/>
          </a:xfrm>
          <a:prstGeom prst="ellipse">
            <a:avLst/>
          </a:prstGeom>
          <a:solidFill>
            <a:srgbClr val="ff0000"/>
          </a:solidFill>
          <a:ln w="28440">
            <a:solidFill>
              <a:srgbClr val="000000"/>
            </a:solidFill>
            <a:round/>
          </a:ln>
        </p:spPr>
      </p:sp>
      <p:sp>
        <p:nvSpPr>
          <p:cNvPr id="1093" name="CustomShape 12"/>
          <p:cNvSpPr/>
          <p:nvPr/>
        </p:nvSpPr>
        <p:spPr>
          <a:xfrm>
            <a:off x="7225560" y="3848760"/>
            <a:ext cx="174960" cy="193320"/>
          </a:xfrm>
          <a:prstGeom prst="ellipse">
            <a:avLst/>
          </a:prstGeom>
          <a:solidFill>
            <a:srgbClr val="ff0000"/>
          </a:solidFill>
          <a:ln w="28440">
            <a:solidFill>
              <a:srgbClr val="000000"/>
            </a:solidFill>
            <a:round/>
          </a:ln>
        </p:spPr>
      </p:sp>
      <p:sp>
        <p:nvSpPr>
          <p:cNvPr id="1094" name="CustomShape 13"/>
          <p:cNvSpPr/>
          <p:nvPr/>
        </p:nvSpPr>
        <p:spPr>
          <a:xfrm>
            <a:off x="6624720" y="3791160"/>
            <a:ext cx="174960" cy="193320"/>
          </a:xfrm>
          <a:prstGeom prst="ellipse">
            <a:avLst/>
          </a:prstGeom>
          <a:solidFill>
            <a:srgbClr val="ff0000"/>
          </a:solidFill>
          <a:ln w="28440">
            <a:solidFill>
              <a:srgbClr val="000000"/>
            </a:solidFill>
            <a:round/>
          </a:ln>
        </p:spPr>
      </p:sp>
      <p:sp>
        <p:nvSpPr>
          <p:cNvPr id="1095" name="CustomShape 14"/>
          <p:cNvSpPr/>
          <p:nvPr/>
        </p:nvSpPr>
        <p:spPr>
          <a:xfrm>
            <a:off x="6123960" y="2927520"/>
            <a:ext cx="174960" cy="193320"/>
          </a:xfrm>
          <a:prstGeom prst="ellipse">
            <a:avLst/>
          </a:prstGeom>
          <a:solidFill>
            <a:srgbClr val="ff0000"/>
          </a:solidFill>
          <a:ln w="28440">
            <a:solidFill>
              <a:srgbClr val="000000"/>
            </a:solidFill>
            <a:round/>
          </a:ln>
        </p:spPr>
      </p:sp>
      <p:sp>
        <p:nvSpPr>
          <p:cNvPr id="1096" name="CustomShape 15"/>
          <p:cNvSpPr/>
          <p:nvPr/>
        </p:nvSpPr>
        <p:spPr>
          <a:xfrm>
            <a:off x="6270120" y="2653560"/>
            <a:ext cx="174960" cy="193320"/>
          </a:xfrm>
          <a:prstGeom prst="ellipse">
            <a:avLst/>
          </a:prstGeom>
          <a:solidFill>
            <a:srgbClr val="ff0000"/>
          </a:solidFill>
          <a:ln w="28440">
            <a:solidFill>
              <a:srgbClr val="000000"/>
            </a:solidFill>
            <a:round/>
          </a:ln>
        </p:spPr>
      </p:sp>
      <p:sp>
        <p:nvSpPr>
          <p:cNvPr id="1097" name="CustomShape 16"/>
          <p:cNvSpPr/>
          <p:nvPr/>
        </p:nvSpPr>
        <p:spPr>
          <a:xfrm>
            <a:off x="7626240" y="2639520"/>
            <a:ext cx="174960" cy="193320"/>
          </a:xfrm>
          <a:prstGeom prst="ellipse">
            <a:avLst/>
          </a:prstGeom>
          <a:solidFill>
            <a:srgbClr val="ff0000"/>
          </a:solidFill>
          <a:ln w="28440">
            <a:solidFill>
              <a:srgbClr val="000000"/>
            </a:solidFill>
            <a:round/>
          </a:ln>
        </p:spPr>
      </p:sp>
      <p:sp>
        <p:nvSpPr>
          <p:cNvPr id="1098" name="CustomShape 17"/>
          <p:cNvSpPr/>
          <p:nvPr/>
        </p:nvSpPr>
        <p:spPr>
          <a:xfrm>
            <a:off x="7772400" y="3114000"/>
            <a:ext cx="174960" cy="193320"/>
          </a:xfrm>
          <a:prstGeom prst="ellipse">
            <a:avLst/>
          </a:prstGeom>
          <a:solidFill>
            <a:srgbClr val="ff0000"/>
          </a:solidFill>
          <a:ln w="28440">
            <a:solidFill>
              <a:srgbClr val="000000"/>
            </a:solidFill>
            <a:round/>
          </a:ln>
        </p:spPr>
      </p:sp>
      <p:sp>
        <p:nvSpPr>
          <p:cNvPr id="1099" name="Line 18"/>
          <p:cNvSpPr/>
          <p:nvPr/>
        </p:nvSpPr>
        <p:spPr>
          <a:xfrm flipH="1" flipV="1">
            <a:off x="6674040" y="3092760"/>
            <a:ext cx="307800" cy="171720"/>
          </a:xfrm>
          <a:prstGeom prst="line">
            <a:avLst/>
          </a:prstGeom>
          <a:ln w="28440">
            <a:solidFill>
              <a:srgbClr val="000000"/>
            </a:solidFill>
            <a:round/>
          </a:ln>
        </p:spPr>
      </p:sp>
      <p:sp>
        <p:nvSpPr>
          <p:cNvPr id="1100" name="Line 19"/>
          <p:cNvSpPr/>
          <p:nvPr/>
        </p:nvSpPr>
        <p:spPr>
          <a:xfrm flipV="1">
            <a:off x="7138800" y="3092760"/>
            <a:ext cx="262440" cy="171720"/>
          </a:xfrm>
          <a:prstGeom prst="line">
            <a:avLst/>
          </a:prstGeom>
          <a:ln w="28440">
            <a:solidFill>
              <a:srgbClr val="000000"/>
            </a:solidFill>
            <a:round/>
          </a:ln>
        </p:spPr>
      </p:sp>
      <p:sp>
        <p:nvSpPr>
          <p:cNvPr id="1101" name="Line 20"/>
          <p:cNvSpPr/>
          <p:nvPr/>
        </p:nvSpPr>
        <p:spPr>
          <a:xfrm flipH="1">
            <a:off x="7525080" y="2804760"/>
            <a:ext cx="126360" cy="150840"/>
          </a:xfrm>
          <a:prstGeom prst="line">
            <a:avLst/>
          </a:prstGeom>
          <a:ln w="28440">
            <a:solidFill>
              <a:srgbClr val="000000"/>
            </a:solidFill>
            <a:round/>
          </a:ln>
        </p:spPr>
      </p:sp>
      <p:sp>
        <p:nvSpPr>
          <p:cNvPr id="1102" name="Line 21"/>
          <p:cNvSpPr/>
          <p:nvPr/>
        </p:nvSpPr>
        <p:spPr>
          <a:xfrm>
            <a:off x="7525080" y="3092760"/>
            <a:ext cx="272880" cy="49320"/>
          </a:xfrm>
          <a:prstGeom prst="line">
            <a:avLst/>
          </a:prstGeom>
          <a:ln w="28440">
            <a:solidFill>
              <a:srgbClr val="000000"/>
            </a:solidFill>
            <a:round/>
          </a:ln>
        </p:spPr>
      </p:sp>
      <p:sp>
        <p:nvSpPr>
          <p:cNvPr id="1103" name="Line 22"/>
          <p:cNvSpPr/>
          <p:nvPr/>
        </p:nvSpPr>
        <p:spPr>
          <a:xfrm flipH="1" flipV="1">
            <a:off x="6357600" y="2846880"/>
            <a:ext cx="254160" cy="80280"/>
          </a:xfrm>
          <a:prstGeom prst="line">
            <a:avLst/>
          </a:prstGeom>
          <a:ln w="28440">
            <a:solidFill>
              <a:srgbClr val="000000"/>
            </a:solidFill>
            <a:round/>
          </a:ln>
        </p:spPr>
      </p:sp>
      <p:sp>
        <p:nvSpPr>
          <p:cNvPr id="1104" name="Line 23"/>
          <p:cNvSpPr/>
          <p:nvPr/>
        </p:nvSpPr>
        <p:spPr>
          <a:xfrm flipH="1">
            <a:off x="6298920" y="3024000"/>
            <a:ext cx="225360" cy="0"/>
          </a:xfrm>
          <a:prstGeom prst="line">
            <a:avLst/>
          </a:prstGeom>
          <a:ln w="28440">
            <a:solidFill>
              <a:srgbClr val="000000"/>
            </a:solidFill>
            <a:round/>
          </a:ln>
        </p:spPr>
      </p:sp>
      <p:sp>
        <p:nvSpPr>
          <p:cNvPr id="1105" name="Line 24"/>
          <p:cNvSpPr/>
          <p:nvPr/>
        </p:nvSpPr>
        <p:spPr>
          <a:xfrm>
            <a:off x="7060320" y="3471120"/>
            <a:ext cx="2160" cy="204480"/>
          </a:xfrm>
          <a:prstGeom prst="line">
            <a:avLst/>
          </a:prstGeom>
          <a:ln w="28440">
            <a:solidFill>
              <a:srgbClr val="000000"/>
            </a:solidFill>
            <a:round/>
          </a:ln>
        </p:spPr>
      </p:sp>
      <p:sp>
        <p:nvSpPr>
          <p:cNvPr id="1106" name="Line 25"/>
          <p:cNvSpPr/>
          <p:nvPr/>
        </p:nvSpPr>
        <p:spPr>
          <a:xfrm flipH="1">
            <a:off x="6774120" y="3772440"/>
            <a:ext cx="200880" cy="46800"/>
          </a:xfrm>
          <a:prstGeom prst="line">
            <a:avLst/>
          </a:prstGeom>
          <a:ln w="28440">
            <a:solidFill>
              <a:srgbClr val="000000"/>
            </a:solidFill>
            <a:round/>
          </a:ln>
        </p:spPr>
      </p:sp>
      <p:sp>
        <p:nvSpPr>
          <p:cNvPr id="1107" name="Line 26"/>
          <p:cNvSpPr/>
          <p:nvPr/>
        </p:nvSpPr>
        <p:spPr>
          <a:xfrm>
            <a:off x="7150320" y="3772440"/>
            <a:ext cx="100800" cy="104400"/>
          </a:xfrm>
          <a:prstGeom prst="line">
            <a:avLst/>
          </a:prstGeom>
          <a:ln w="28440">
            <a:solidFill>
              <a:srgbClr val="000000"/>
            </a:solidFill>
            <a:round/>
          </a:ln>
        </p:spPr>
      </p:sp>
      <p:sp>
        <p:nvSpPr>
          <p:cNvPr id="1108" name="CustomShape 27"/>
          <p:cNvSpPr/>
          <p:nvPr/>
        </p:nvSpPr>
        <p:spPr>
          <a:xfrm>
            <a:off x="6921000" y="3227040"/>
            <a:ext cx="296280" cy="609840"/>
          </a:xfrm>
          <a:prstGeom prst="rect">
            <a:avLst/>
          </a:prstGeom>
          <a:noFill/>
          <a:ln w="28440">
            <a:noFill/>
          </a:ln>
        </p:spPr>
        <p:txBody>
          <a:bodyPr lIns="90000" rIns="90000" tIns="45000" bIns="45000"/>
          <a:p>
            <a:pPr>
              <a:lnSpc>
                <a:spcPct val="100000"/>
              </a:lnSpc>
            </a:pPr>
            <a:r>
              <a:rPr lang="fr-FR" sz="1600">
                <a:solidFill>
                  <a:srgbClr val="ffffff"/>
                </a:solidFill>
                <a:latin typeface="Perpetua"/>
              </a:rPr>
              <a:t>V</a:t>
            </a:r>
            <a:r>
              <a:rPr lang="fr-FR" sz="1600" baseline="-25000">
                <a:solidFill>
                  <a:srgbClr val="ffffff"/>
                </a:solidFill>
                <a:latin typeface="Perpetua"/>
              </a:rPr>
              <a:t>1</a:t>
            </a:r>
            <a:endParaRPr/>
          </a:p>
        </p:txBody>
      </p:sp>
      <p:sp>
        <p:nvSpPr>
          <p:cNvPr id="1109" name="CustomShape 28"/>
          <p:cNvSpPr/>
          <p:nvPr/>
        </p:nvSpPr>
        <p:spPr>
          <a:xfrm>
            <a:off x="7976520" y="2409120"/>
            <a:ext cx="174960" cy="193320"/>
          </a:xfrm>
          <a:prstGeom prst="ellipse">
            <a:avLst/>
          </a:prstGeom>
          <a:solidFill>
            <a:srgbClr val="ff0000"/>
          </a:solidFill>
          <a:ln w="28440">
            <a:solidFill>
              <a:srgbClr val="000000"/>
            </a:solidFill>
            <a:round/>
          </a:ln>
        </p:spPr>
      </p:sp>
      <p:sp>
        <p:nvSpPr>
          <p:cNvPr id="1110" name="CustomShape 29"/>
          <p:cNvSpPr/>
          <p:nvPr/>
        </p:nvSpPr>
        <p:spPr>
          <a:xfrm>
            <a:off x="7976520" y="2812320"/>
            <a:ext cx="174960" cy="193320"/>
          </a:xfrm>
          <a:prstGeom prst="ellipse">
            <a:avLst/>
          </a:prstGeom>
          <a:solidFill>
            <a:srgbClr val="ff0000"/>
          </a:solidFill>
          <a:ln w="28440">
            <a:solidFill>
              <a:srgbClr val="000000"/>
            </a:solidFill>
            <a:round/>
          </a:ln>
        </p:spPr>
      </p:sp>
      <p:sp>
        <p:nvSpPr>
          <p:cNvPr id="1111" name="CustomShape 30"/>
          <p:cNvSpPr/>
          <p:nvPr/>
        </p:nvSpPr>
        <p:spPr>
          <a:xfrm>
            <a:off x="7676280" y="2236680"/>
            <a:ext cx="174960" cy="193320"/>
          </a:xfrm>
          <a:prstGeom prst="ellipse">
            <a:avLst/>
          </a:prstGeom>
          <a:solidFill>
            <a:srgbClr val="ff0000"/>
          </a:solidFill>
          <a:ln w="28440">
            <a:solidFill>
              <a:srgbClr val="000000"/>
            </a:solidFill>
            <a:round/>
          </a:ln>
        </p:spPr>
      </p:sp>
      <p:sp>
        <p:nvSpPr>
          <p:cNvPr id="1112" name="CustomShape 31"/>
          <p:cNvSpPr/>
          <p:nvPr/>
        </p:nvSpPr>
        <p:spPr>
          <a:xfrm>
            <a:off x="5919480" y="2595960"/>
            <a:ext cx="174960" cy="193320"/>
          </a:xfrm>
          <a:prstGeom prst="ellipse">
            <a:avLst/>
          </a:prstGeom>
          <a:solidFill>
            <a:srgbClr val="ff0000"/>
          </a:solidFill>
          <a:ln w="28440">
            <a:solidFill>
              <a:srgbClr val="000000"/>
            </a:solidFill>
            <a:round/>
          </a:ln>
        </p:spPr>
      </p:sp>
      <p:sp>
        <p:nvSpPr>
          <p:cNvPr id="1113" name="CustomShape 32"/>
          <p:cNvSpPr/>
          <p:nvPr/>
        </p:nvSpPr>
        <p:spPr>
          <a:xfrm>
            <a:off x="6224040" y="3963600"/>
            <a:ext cx="174960" cy="193320"/>
          </a:xfrm>
          <a:prstGeom prst="ellipse">
            <a:avLst/>
          </a:prstGeom>
          <a:solidFill>
            <a:srgbClr val="ff0000"/>
          </a:solidFill>
          <a:ln w="28440">
            <a:solidFill>
              <a:srgbClr val="000000"/>
            </a:solidFill>
            <a:round/>
          </a:ln>
        </p:spPr>
      </p:sp>
      <p:sp>
        <p:nvSpPr>
          <p:cNvPr id="1114" name="CustomShape 33"/>
          <p:cNvSpPr/>
          <p:nvPr/>
        </p:nvSpPr>
        <p:spPr>
          <a:xfrm>
            <a:off x="5823360" y="2927520"/>
            <a:ext cx="174960" cy="193320"/>
          </a:xfrm>
          <a:prstGeom prst="ellipse">
            <a:avLst/>
          </a:prstGeom>
          <a:solidFill>
            <a:srgbClr val="ff0000"/>
          </a:solidFill>
          <a:ln w="28440">
            <a:solidFill>
              <a:srgbClr val="000000"/>
            </a:solidFill>
            <a:round/>
          </a:ln>
        </p:spPr>
      </p:sp>
      <p:sp>
        <p:nvSpPr>
          <p:cNvPr id="1115" name="CustomShape 34"/>
          <p:cNvSpPr/>
          <p:nvPr/>
        </p:nvSpPr>
        <p:spPr>
          <a:xfrm>
            <a:off x="7726320" y="3963600"/>
            <a:ext cx="174960" cy="193320"/>
          </a:xfrm>
          <a:prstGeom prst="ellipse">
            <a:avLst/>
          </a:prstGeom>
          <a:solidFill>
            <a:srgbClr val="ff0000"/>
          </a:solidFill>
          <a:ln w="28440">
            <a:solidFill>
              <a:srgbClr val="000000"/>
            </a:solidFill>
            <a:round/>
          </a:ln>
        </p:spPr>
      </p:sp>
      <p:sp>
        <p:nvSpPr>
          <p:cNvPr id="1116" name="CustomShape 35"/>
          <p:cNvSpPr/>
          <p:nvPr/>
        </p:nvSpPr>
        <p:spPr>
          <a:xfrm>
            <a:off x="6574680" y="4194000"/>
            <a:ext cx="174960" cy="193320"/>
          </a:xfrm>
          <a:prstGeom prst="ellipse">
            <a:avLst/>
          </a:prstGeom>
          <a:solidFill>
            <a:srgbClr val="ff0000"/>
          </a:solidFill>
          <a:ln w="28440">
            <a:solidFill>
              <a:srgbClr val="000000"/>
            </a:solidFill>
            <a:round/>
          </a:ln>
        </p:spPr>
      </p:sp>
      <p:sp>
        <p:nvSpPr>
          <p:cNvPr id="1117" name="CustomShape 36"/>
          <p:cNvSpPr/>
          <p:nvPr/>
        </p:nvSpPr>
        <p:spPr>
          <a:xfrm>
            <a:off x="7525800" y="4251600"/>
            <a:ext cx="174960" cy="193320"/>
          </a:xfrm>
          <a:prstGeom prst="ellipse">
            <a:avLst/>
          </a:prstGeom>
          <a:solidFill>
            <a:srgbClr val="ff0000"/>
          </a:solidFill>
          <a:ln w="28440">
            <a:solidFill>
              <a:srgbClr val="000000"/>
            </a:solidFill>
            <a:round/>
          </a:ln>
        </p:spPr>
      </p:sp>
      <p:sp>
        <p:nvSpPr>
          <p:cNvPr id="1118" name="CustomShape 37"/>
          <p:cNvSpPr/>
          <p:nvPr/>
        </p:nvSpPr>
        <p:spPr>
          <a:xfrm>
            <a:off x="7125480" y="4194000"/>
            <a:ext cx="174960" cy="193320"/>
          </a:xfrm>
          <a:prstGeom prst="ellipse">
            <a:avLst/>
          </a:prstGeom>
          <a:solidFill>
            <a:srgbClr val="ff0000"/>
          </a:solidFill>
          <a:ln w="28440">
            <a:solidFill>
              <a:srgbClr val="000000"/>
            </a:solidFill>
            <a:round/>
          </a:ln>
        </p:spPr>
      </p:sp>
      <p:sp>
        <p:nvSpPr>
          <p:cNvPr id="1119" name="Line 38"/>
          <p:cNvSpPr/>
          <p:nvPr/>
        </p:nvSpPr>
        <p:spPr>
          <a:xfrm flipV="1">
            <a:off x="7713720" y="2430000"/>
            <a:ext cx="50040" cy="209520"/>
          </a:xfrm>
          <a:prstGeom prst="line">
            <a:avLst/>
          </a:prstGeom>
          <a:ln w="28440">
            <a:solidFill>
              <a:srgbClr val="000000"/>
            </a:solidFill>
            <a:round/>
          </a:ln>
        </p:spPr>
      </p:sp>
      <p:sp>
        <p:nvSpPr>
          <p:cNvPr id="1120" name="Line 39"/>
          <p:cNvSpPr/>
          <p:nvPr/>
        </p:nvSpPr>
        <p:spPr>
          <a:xfrm flipV="1">
            <a:off x="7801200" y="2574360"/>
            <a:ext cx="200880" cy="162000"/>
          </a:xfrm>
          <a:prstGeom prst="line">
            <a:avLst/>
          </a:prstGeom>
          <a:ln w="28440">
            <a:solidFill>
              <a:srgbClr val="000000"/>
            </a:solidFill>
            <a:round/>
          </a:ln>
        </p:spPr>
      </p:sp>
      <p:sp>
        <p:nvSpPr>
          <p:cNvPr id="1121" name="Line 40"/>
          <p:cNvSpPr/>
          <p:nvPr/>
        </p:nvSpPr>
        <p:spPr>
          <a:xfrm>
            <a:off x="7775640" y="2804760"/>
            <a:ext cx="200880" cy="104040"/>
          </a:xfrm>
          <a:prstGeom prst="line">
            <a:avLst/>
          </a:prstGeom>
          <a:ln w="28440">
            <a:solidFill>
              <a:srgbClr val="000000"/>
            </a:solidFill>
            <a:round/>
          </a:ln>
        </p:spPr>
      </p:sp>
      <p:sp>
        <p:nvSpPr>
          <p:cNvPr id="1122" name="Line 41"/>
          <p:cNvSpPr/>
          <p:nvPr/>
        </p:nvSpPr>
        <p:spPr>
          <a:xfrm>
            <a:off x="7400520" y="3945240"/>
            <a:ext cx="325440" cy="115200"/>
          </a:xfrm>
          <a:prstGeom prst="line">
            <a:avLst/>
          </a:prstGeom>
          <a:ln w="28440">
            <a:solidFill>
              <a:srgbClr val="000000"/>
            </a:solidFill>
            <a:round/>
          </a:ln>
        </p:spPr>
      </p:sp>
      <p:sp>
        <p:nvSpPr>
          <p:cNvPr id="1123" name="Line 42"/>
          <p:cNvSpPr/>
          <p:nvPr/>
        </p:nvSpPr>
        <p:spPr>
          <a:xfrm>
            <a:off x="7374960" y="4013640"/>
            <a:ext cx="176400" cy="266040"/>
          </a:xfrm>
          <a:prstGeom prst="line">
            <a:avLst/>
          </a:prstGeom>
          <a:ln w="28440">
            <a:solidFill>
              <a:srgbClr val="000000"/>
            </a:solidFill>
            <a:round/>
          </a:ln>
        </p:spPr>
      </p:sp>
      <p:sp>
        <p:nvSpPr>
          <p:cNvPr id="1124" name="Line 43"/>
          <p:cNvSpPr/>
          <p:nvPr/>
        </p:nvSpPr>
        <p:spPr>
          <a:xfrm flipH="1">
            <a:off x="7212960" y="4013640"/>
            <a:ext cx="38160" cy="180360"/>
          </a:xfrm>
          <a:prstGeom prst="line">
            <a:avLst/>
          </a:prstGeom>
          <a:ln w="28440">
            <a:solidFill>
              <a:srgbClr val="000000"/>
            </a:solidFill>
            <a:round/>
          </a:ln>
        </p:spPr>
      </p:sp>
      <p:sp>
        <p:nvSpPr>
          <p:cNvPr id="1125" name="Line 44"/>
          <p:cNvSpPr/>
          <p:nvPr/>
        </p:nvSpPr>
        <p:spPr>
          <a:xfrm flipH="1">
            <a:off x="6399000" y="3887640"/>
            <a:ext cx="225360" cy="172800"/>
          </a:xfrm>
          <a:prstGeom prst="line">
            <a:avLst/>
          </a:prstGeom>
          <a:ln w="28440">
            <a:solidFill>
              <a:srgbClr val="000000"/>
            </a:solidFill>
            <a:round/>
          </a:ln>
        </p:spPr>
      </p:sp>
      <p:sp>
        <p:nvSpPr>
          <p:cNvPr id="1126" name="Line 45"/>
          <p:cNvSpPr/>
          <p:nvPr/>
        </p:nvSpPr>
        <p:spPr>
          <a:xfrm flipH="1">
            <a:off x="6662160" y="3984480"/>
            <a:ext cx="50040" cy="209520"/>
          </a:xfrm>
          <a:prstGeom prst="line">
            <a:avLst/>
          </a:prstGeom>
          <a:ln w="28440">
            <a:solidFill>
              <a:srgbClr val="000000"/>
            </a:solidFill>
            <a:round/>
          </a:ln>
        </p:spPr>
      </p:sp>
      <p:sp>
        <p:nvSpPr>
          <p:cNvPr id="1127" name="Line 46"/>
          <p:cNvSpPr/>
          <p:nvPr/>
        </p:nvSpPr>
        <p:spPr>
          <a:xfrm flipH="1">
            <a:off x="5998680" y="3024000"/>
            <a:ext cx="124920" cy="0"/>
          </a:xfrm>
          <a:prstGeom prst="line">
            <a:avLst/>
          </a:prstGeom>
          <a:ln w="28440">
            <a:solidFill>
              <a:srgbClr val="000000"/>
            </a:solidFill>
            <a:round/>
          </a:ln>
        </p:spPr>
      </p:sp>
      <p:sp>
        <p:nvSpPr>
          <p:cNvPr id="1128" name="Line 47"/>
          <p:cNvSpPr/>
          <p:nvPr/>
        </p:nvSpPr>
        <p:spPr>
          <a:xfrm flipH="1">
            <a:off x="6094800" y="2681640"/>
            <a:ext cx="200880" cy="10800"/>
          </a:xfrm>
          <a:prstGeom prst="line">
            <a:avLst/>
          </a:prstGeom>
          <a:ln w="28440">
            <a:solidFill>
              <a:srgbClr val="000000"/>
            </a:solidFill>
            <a:round/>
          </a:ln>
        </p:spPr>
      </p:sp>
      <p:sp>
        <p:nvSpPr>
          <p:cNvPr id="1129" name="TextShape 48"/>
          <p:cNvSpPr txBox="1"/>
          <p:nvPr/>
        </p:nvSpPr>
        <p:spPr>
          <a:xfrm>
            <a:off x="533520" y="1371600"/>
            <a:ext cx="4876560" cy="4800240"/>
          </a:xfrm>
          <a:prstGeom prst="rect">
            <a:avLst/>
          </a:prstGeom>
        </p:spPr>
        <p:txBody>
          <a:bodyPr lIns="90000" rIns="90000" tIns="45000" bIns="45000"/>
          <a:p>
            <a:pPr>
              <a:lnSpc>
                <a:spcPct val="100000"/>
              </a:lnSpc>
              <a:buSzPct val="85000"/>
              <a:buFont typeface="Wingdings 2" charset="2"/>
              <a:buChar char=""/>
            </a:pPr>
            <a:r>
              <a:rPr lang="en-US" sz="2600">
                <a:solidFill>
                  <a:srgbClr val="000000"/>
                </a:solidFill>
                <a:latin typeface="Perpetua"/>
              </a:rPr>
              <a:t>“</a:t>
            </a:r>
            <a:r>
              <a:rPr lang="en-US" sz="2600">
                <a:solidFill>
                  <a:srgbClr val="000000"/>
                </a:solidFill>
                <a:latin typeface="Perpetua"/>
              </a:rPr>
              <a:t>Standard” approach: </a:t>
            </a:r>
            <a:endParaRPr/>
          </a:p>
          <a:p>
            <a:pPr lvl="1">
              <a:lnSpc>
                <a:spcPct val="100000"/>
              </a:lnSpc>
              <a:buSzPct val="85000"/>
              <a:buFont typeface="Wingdings 2" charset="2"/>
              <a:buChar char=""/>
            </a:pPr>
            <a:r>
              <a:rPr lang="en-US" sz="2400">
                <a:solidFill>
                  <a:srgbClr val="000000"/>
                </a:solidFill>
                <a:latin typeface="Perpetua"/>
              </a:rPr>
              <a:t>Compute E[T</a:t>
            </a:r>
            <a:r>
              <a:rPr lang="en-US" sz="2400" baseline="-25000">
                <a:solidFill>
                  <a:srgbClr val="000000"/>
                </a:solidFill>
                <a:latin typeface="Perpetua"/>
              </a:rPr>
              <a:t>l</a:t>
            </a:r>
            <a:r>
              <a:rPr lang="en-US" sz="2400">
                <a:solidFill>
                  <a:srgbClr val="000000"/>
                </a:solidFill>
                <a:latin typeface="Perpetua"/>
              </a:rPr>
              <a:t>(t)]</a:t>
            </a:r>
            <a:endParaRPr/>
          </a:p>
          <a:p>
            <a:pPr lvl="1">
              <a:lnSpc>
                <a:spcPct val="100000"/>
              </a:lnSpc>
              <a:buSzPct val="85000"/>
              <a:buFont typeface="Wingdings 2" charset="2"/>
              <a:buChar char=""/>
            </a:pPr>
            <a:r>
              <a:rPr lang="en-US" sz="2400">
                <a:solidFill>
                  <a:srgbClr val="000000"/>
                </a:solidFill>
                <a:latin typeface="Perpetua"/>
              </a:rPr>
              <a:t>Show concentration of T</a:t>
            </a:r>
            <a:r>
              <a:rPr lang="en-US" sz="2400" baseline="-25000">
                <a:solidFill>
                  <a:srgbClr val="000000"/>
                </a:solidFill>
                <a:latin typeface="Perpetua"/>
              </a:rPr>
              <a:t>l</a:t>
            </a:r>
            <a:r>
              <a:rPr lang="en-US" sz="2400">
                <a:solidFill>
                  <a:srgbClr val="000000"/>
                </a:solidFill>
                <a:latin typeface="Perpetua"/>
              </a:rPr>
              <a:t>(t) around its mean E[T</a:t>
            </a:r>
            <a:r>
              <a:rPr lang="en-US" sz="2400" baseline="-25000">
                <a:solidFill>
                  <a:srgbClr val="000000"/>
                </a:solidFill>
                <a:latin typeface="Perpetua"/>
              </a:rPr>
              <a:t>l</a:t>
            </a:r>
            <a:r>
              <a:rPr lang="en-US" sz="2400">
                <a:solidFill>
                  <a:srgbClr val="000000"/>
                </a:solidFill>
                <a:latin typeface="Perpetua"/>
              </a:rPr>
              <a:t>(t)]</a:t>
            </a:r>
            <a:endParaRPr/>
          </a:p>
          <a:p>
            <a:pPr lvl="1">
              <a:lnSpc>
                <a:spcPct val="100000"/>
              </a:lnSpc>
              <a:buSzPct val="85000"/>
              <a:buFont typeface="Wingdings 2" charset="2"/>
              <a:buChar char=""/>
            </a:pPr>
            <a:r>
              <a:rPr lang="en-US" sz="2400">
                <a:solidFill>
                  <a:srgbClr val="000000"/>
                </a:solidFill>
                <a:latin typeface="Perpetua"/>
              </a:rPr>
              <a:t>Use it to evaluate</a:t>
            </a:r>
            <a:endParaRPr/>
          </a:p>
          <a:p>
            <a:pPr lvl="2">
              <a:lnSpc>
                <a:spcPct val="100000"/>
              </a:lnSpc>
              <a:buSzPct val="85000"/>
              <a:buFont typeface="Wingdings 2" charset="2"/>
              <a:buChar char=""/>
            </a:pPr>
            <a:r>
              <a:rPr lang="en-US" sz="2000">
                <a:solidFill>
                  <a:srgbClr val="000000"/>
                </a:solidFill>
                <a:latin typeface="Perpetua"/>
              </a:rPr>
              <a:t>P</a:t>
            </a:r>
            <a:r>
              <a:rPr lang="en-US" sz="2800">
                <a:solidFill>
                  <a:srgbClr val="000000"/>
                </a:solidFill>
                <a:latin typeface="Perpetua"/>
              </a:rPr>
              <a:t>(</a:t>
            </a:r>
            <a:r>
              <a:rPr lang="en-US" sz="2000">
                <a:solidFill>
                  <a:srgbClr val="000000"/>
                </a:solidFill>
                <a:latin typeface="Perpetua"/>
              </a:rPr>
              <a:t>T</a:t>
            </a:r>
            <a:r>
              <a:rPr lang="en-US" sz="2000" baseline="-25000">
                <a:solidFill>
                  <a:srgbClr val="000000"/>
                </a:solidFill>
                <a:latin typeface="Perpetua"/>
              </a:rPr>
              <a:t>i</a:t>
            </a:r>
            <a:r>
              <a:rPr lang="en-US" sz="2000">
                <a:solidFill>
                  <a:srgbClr val="000000"/>
                </a:solidFill>
                <a:latin typeface="Perpetua"/>
              </a:rPr>
              <a:t>(t) &gt; </a:t>
            </a:r>
            <a:r>
              <a:rPr lang="en-US" sz="2000">
                <a:solidFill>
                  <a:srgbClr val="000000"/>
                </a:solidFill>
                <a:latin typeface="Symbol"/>
              </a:rPr>
              <a:t></a:t>
            </a:r>
            <a:r>
              <a:rPr lang="en-US" sz="2000">
                <a:solidFill>
                  <a:srgbClr val="000000"/>
                </a:solidFill>
                <a:latin typeface="Perpetua"/>
              </a:rPr>
              <a:t> T</a:t>
            </a:r>
            <a:r>
              <a:rPr lang="en-US" sz="2000" baseline="-25000">
                <a:solidFill>
                  <a:srgbClr val="000000"/>
                </a:solidFill>
                <a:latin typeface="Perpetua"/>
              </a:rPr>
              <a:t>j</a:t>
            </a:r>
            <a:r>
              <a:rPr lang="en-US" sz="2000">
                <a:solidFill>
                  <a:srgbClr val="000000"/>
                </a:solidFill>
                <a:latin typeface="Perpetua"/>
              </a:rPr>
              <a:t>(t)</a:t>
            </a:r>
            <a:r>
              <a:rPr lang="en-US" sz="2800">
                <a:solidFill>
                  <a:srgbClr val="000000"/>
                </a:solidFill>
                <a:latin typeface="Perpetua"/>
              </a:rPr>
              <a:t>)</a:t>
            </a:r>
            <a:endParaRPr/>
          </a:p>
          <a:p>
            <a:pPr lvl="1">
              <a:lnSpc>
                <a:spcPct val="100000"/>
              </a:lnSpc>
              <a:buSzPct val="85000"/>
              <a:buFont typeface="Wingdings 2" charset="2"/>
              <a:buChar char=""/>
            </a:pPr>
            <a:r>
              <a:rPr lang="en-US" sz="2400">
                <a:solidFill>
                  <a:srgbClr val="000000"/>
                </a:solidFill>
                <a:latin typeface="Perpetua"/>
              </a:rPr>
              <a:t>Issues</a:t>
            </a:r>
            <a:endParaRPr/>
          </a:p>
          <a:p>
            <a:pPr lvl="2">
              <a:lnSpc>
                <a:spcPct val="100000"/>
              </a:lnSpc>
              <a:buSzPct val="85000"/>
              <a:buFont typeface="Wingdings 2" charset="2"/>
              <a:buChar char=""/>
            </a:pPr>
            <a:r>
              <a:rPr lang="en-US" sz="2000">
                <a:solidFill>
                  <a:srgbClr val="000000"/>
                </a:solidFill>
                <a:latin typeface="Perpetua"/>
              </a:rPr>
              <a:t>Variance in T</a:t>
            </a:r>
            <a:r>
              <a:rPr lang="en-US" sz="2000" baseline="-25000">
                <a:solidFill>
                  <a:srgbClr val="000000"/>
                </a:solidFill>
                <a:latin typeface="Perpetua"/>
              </a:rPr>
              <a:t>l</a:t>
            </a:r>
            <a:r>
              <a:rPr lang="en-US" sz="2000">
                <a:solidFill>
                  <a:srgbClr val="000000"/>
                </a:solidFill>
                <a:latin typeface="Perpetua"/>
              </a:rPr>
              <a:t>(t) is of same order as mean</a:t>
            </a:r>
            <a:endParaRPr/>
          </a:p>
          <a:p>
            <a:pPr lvl="2">
              <a:lnSpc>
                <a:spcPct val="100000"/>
              </a:lnSpc>
              <a:buSzPct val="85000"/>
              <a:buFont typeface="Wingdings 2" charset="2"/>
              <a:buChar char=""/>
            </a:pPr>
            <a:r>
              <a:rPr lang="en-US" sz="2000">
                <a:solidFill>
                  <a:srgbClr val="000000"/>
                </a:solidFill>
                <a:latin typeface="Perpetua"/>
              </a:rPr>
              <a:t>Hence, usual concentration is not useful</a:t>
            </a:r>
            <a:endParaRPr/>
          </a:p>
          <a:p>
            <a:pPr lvl="2">
              <a:lnSpc>
                <a:spcPct val="100000"/>
              </a:lnSpc>
              <a:buSzPct val="85000"/>
              <a:buFont typeface="Wingdings 2" charset="2"/>
              <a:buChar char=""/>
            </a:pPr>
            <a:r>
              <a:rPr lang="en-US" sz="2000">
                <a:solidFill>
                  <a:srgbClr val="000000"/>
                </a:solidFill>
                <a:latin typeface="Perpetua"/>
              </a:rPr>
              <a:t>Even if it were</a:t>
            </a:r>
            <a:endParaRPr/>
          </a:p>
          <a:p>
            <a:pPr lvl="3">
              <a:lnSpc>
                <a:spcPct val="100000"/>
              </a:lnSpc>
              <a:buSzPct val="80000"/>
              <a:buFont typeface="Wingdings 2" charset="2"/>
              <a:buChar char=""/>
            </a:pPr>
            <a:r>
              <a:rPr lang="en-US" sz="2000">
                <a:solidFill>
                  <a:srgbClr val="000000"/>
                </a:solidFill>
                <a:latin typeface="Perpetua"/>
              </a:rPr>
              <a:t>it would result in 0/1 style answer (which is unlikely)</a:t>
            </a:r>
            <a:endParaRPr/>
          </a:p>
          <a:p>
            <a:endParaRPr/>
          </a:p>
        </p:txBody>
      </p:sp>
      <p:pic>
        <p:nvPicPr>
          <p:cNvPr id="1130" name="" descr=""/>
          <p:cNvPicPr/>
          <p:nvPr/>
        </p:nvPicPr>
        <p:blipFill>
          <a:blip r:embed="rId1"/>
          <a:stretch>
            <a:fillRect/>
          </a:stretch>
        </p:blipFill>
        <p:spPr>
          <a:xfrm>
            <a:off x="4000680" y="152280"/>
            <a:ext cx="3073320" cy="901800"/>
          </a:xfrm>
          <a:prstGeom prst="rect">
            <a:avLst/>
          </a:prstGeom>
          <a:ln>
            <a:noFill/>
          </a:ln>
        </p:spPr>
      </p:pic>
    </p:spTree>
  </p:cSld>
  <p:timing>
    <p:tnLst>
      <p:par>
        <p:cTn id="951" dur="indefinite" restart="never" nodeType="tmRoot">
          <p:childTnLst>
            <p:seq>
              <p:cTn id="952" dur="indefinite" nodeType="mainSeq">
                <p:childTnLst>
                  <p:par>
                    <p:cTn id="953" fill="hold">
                      <p:stCondLst>
                        <p:cond delay="indefinite"/>
                      </p:stCondLst>
                      <p:childTnLst>
                        <p:par>
                          <p:cTn id="954" fill="hold">
                            <p:stCondLst>
                              <p:cond delay="0"/>
                            </p:stCondLst>
                            <p:childTnLst>
                              <p:par>
                                <p:cTn id="955" nodeType="clickEffect" fill="hold" presetClass="entr" presetID="10">
                                  <p:stCondLst>
                                    <p:cond delay="0"/>
                                  </p:stCondLst>
                                  <p:childTnLst>
                                    <p:set>
                                      <p:cBhvr>
                                        <p:cTn id="956" dur="1" fill="hold">
                                          <p:stCondLst>
                                            <p:cond delay="0"/>
                                          </p:stCondLst>
                                        </p:cTn>
                                        <p:tgtEl>
                                          <p:spTgt spid="1129">
                                            <p:txEl>
                                              <p:pRg st="130" end="137"/>
                                            </p:txEl>
                                          </p:spTgt>
                                        </p:tgtEl>
                                        <p:attrNameLst>
                                          <p:attrName>style.visibility</p:attrName>
                                        </p:attrNameLst>
                                      </p:cBhvr>
                                      <p:to>
                                        <p:strVal val="visible"/>
                                      </p:to>
                                    </p:set>
                                    <p:animEffect filter="fade" transition="in">
                                      <p:cBhvr additive="repl">
                                        <p:cTn id="957" dur="500"/>
                                        <p:tgtEl>
                                          <p:spTgt spid="1129">
                                            <p:txEl>
                                              <p:pRg st="130" end="137"/>
                                            </p:txEl>
                                          </p:spTgt>
                                        </p:tgtEl>
                                      </p:cBhvr>
                                    </p:animEffect>
                                  </p:childTnLst>
                                </p:cTn>
                              </p:par>
                              <p:par>
                                <p:cTn id="958" nodeType="withEffect" fill="hold" presetClass="entr" presetID="10">
                                  <p:stCondLst>
                                    <p:cond delay="0"/>
                                  </p:stCondLst>
                                  <p:childTnLst>
                                    <p:set>
                                      <p:cBhvr>
                                        <p:cTn id="959" dur="1" fill="hold">
                                          <p:stCondLst>
                                            <p:cond delay="0"/>
                                          </p:stCondLst>
                                        </p:cTn>
                                        <p:tgtEl>
                                          <p:spTgt spid="1129">
                                            <p:txEl>
                                              <p:pRg st="137" end="180"/>
                                            </p:txEl>
                                          </p:spTgt>
                                        </p:tgtEl>
                                        <p:attrNameLst>
                                          <p:attrName>style.visibility</p:attrName>
                                        </p:attrNameLst>
                                      </p:cBhvr>
                                      <p:to>
                                        <p:strVal val="visible"/>
                                      </p:to>
                                    </p:set>
                                    <p:animEffect filter="fade" transition="in">
                                      <p:cBhvr additive="repl">
                                        <p:cTn id="960" dur="500"/>
                                        <p:tgtEl>
                                          <p:spTgt spid="1129">
                                            <p:txEl>
                                              <p:pRg st="137" end="180"/>
                                            </p:txEl>
                                          </p:spTgt>
                                        </p:tgtEl>
                                      </p:cBhvr>
                                    </p:animEffect>
                                  </p:childTnLst>
                                </p:cTn>
                              </p:par>
                              <p:par>
                                <p:cTn id="961" nodeType="withEffect" fill="hold" presetClass="entr" presetID="10">
                                  <p:stCondLst>
                                    <p:cond delay="0"/>
                                  </p:stCondLst>
                                  <p:childTnLst>
                                    <p:set>
                                      <p:cBhvr>
                                        <p:cTn id="962" dur="1" fill="hold">
                                          <p:stCondLst>
                                            <p:cond delay="0"/>
                                          </p:stCondLst>
                                        </p:cTn>
                                        <p:tgtEl>
                                          <p:spTgt spid="1129">
                                            <p:txEl>
                                              <p:pRg st="180" end="221"/>
                                            </p:txEl>
                                          </p:spTgt>
                                        </p:tgtEl>
                                        <p:attrNameLst>
                                          <p:attrName>style.visibility</p:attrName>
                                        </p:attrNameLst>
                                      </p:cBhvr>
                                      <p:to>
                                        <p:strVal val="visible"/>
                                      </p:to>
                                    </p:set>
                                    <p:animEffect filter="fade" transition="in">
                                      <p:cBhvr additive="repl">
                                        <p:cTn id="963" dur="500"/>
                                        <p:tgtEl>
                                          <p:spTgt spid="1129">
                                            <p:txEl>
                                              <p:pRg st="180" end="221"/>
                                            </p:txEl>
                                          </p:spTgt>
                                        </p:tgtEl>
                                      </p:cBhvr>
                                    </p:animEffect>
                                  </p:childTnLst>
                                </p:cTn>
                              </p:par>
                              <p:par>
                                <p:cTn id="964" nodeType="withEffect" fill="hold" presetClass="entr" presetID="10">
                                  <p:stCondLst>
                                    <p:cond delay="0"/>
                                  </p:stCondLst>
                                  <p:childTnLst>
                                    <p:set>
                                      <p:cBhvr>
                                        <p:cTn id="965" dur="1" fill="hold">
                                          <p:stCondLst>
                                            <p:cond delay="0"/>
                                          </p:stCondLst>
                                        </p:cTn>
                                        <p:tgtEl>
                                          <p:spTgt spid="1129">
                                            <p:txEl>
                                              <p:pRg st="221" end="237"/>
                                            </p:txEl>
                                          </p:spTgt>
                                        </p:tgtEl>
                                        <p:attrNameLst>
                                          <p:attrName>style.visibility</p:attrName>
                                        </p:attrNameLst>
                                      </p:cBhvr>
                                      <p:to>
                                        <p:strVal val="visible"/>
                                      </p:to>
                                    </p:set>
                                    <p:animEffect filter="fade" transition="in">
                                      <p:cBhvr additive="repl">
                                        <p:cTn id="966" dur="500"/>
                                        <p:tgtEl>
                                          <p:spTgt spid="1129">
                                            <p:txEl>
                                              <p:pRg st="221" end="237"/>
                                            </p:txEl>
                                          </p:spTgt>
                                        </p:tgtEl>
                                      </p:cBhvr>
                                    </p:animEffect>
                                  </p:childTnLst>
                                </p:cTn>
                              </p:par>
                              <p:par>
                                <p:cTn id="967" nodeType="withEffect" fill="hold" presetClass="entr" presetID="10">
                                  <p:stCondLst>
                                    <p:cond delay="0"/>
                                  </p:stCondLst>
                                  <p:childTnLst>
                                    <p:set>
                                      <p:cBhvr>
                                        <p:cTn id="968" dur="1" fill="hold">
                                          <p:stCondLst>
                                            <p:cond delay="0"/>
                                          </p:stCondLst>
                                        </p:cTn>
                                        <p:tgtEl>
                                          <p:spTgt spid="1129">
                                            <p:txEl>
                                              <p:pRg st="237" end="293"/>
                                            </p:txEl>
                                          </p:spTgt>
                                        </p:tgtEl>
                                        <p:attrNameLst>
                                          <p:attrName>style.visibility</p:attrName>
                                        </p:attrNameLst>
                                      </p:cBhvr>
                                      <p:to>
                                        <p:strVal val="visible"/>
                                      </p:to>
                                    </p:set>
                                    <p:animEffect filter="fade" transition="in">
                                      <p:cBhvr additive="repl">
                                        <p:cTn id="969" dur="500"/>
                                        <p:tgtEl>
                                          <p:spTgt spid="1129">
                                            <p:txEl>
                                              <p:pRg st="237" end="293"/>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68" name="TextShape 1"/>
          <p:cNvSpPr txBox="1"/>
          <p:nvPr/>
        </p:nvSpPr>
        <p:spPr>
          <a:xfrm>
            <a:off x="914400" y="274680"/>
            <a:ext cx="7772040" cy="1142640"/>
          </a:xfrm>
          <a:prstGeom prst="rect">
            <a:avLst/>
          </a:prstGeom>
        </p:spPr>
        <p:txBody>
          <a:bodyPr lIns="90000" rIns="90000" tIns="45000" bIns="91440" anchor="b"/>
          <a:p>
            <a:pPr>
              <a:lnSpc>
                <a:spcPct val="100000"/>
              </a:lnSpc>
            </a:pPr>
            <a:r>
              <a:rPr lang="en-US" sz="4000">
                <a:solidFill>
                  <a:srgbClr val="696464"/>
                </a:solidFill>
                <a:latin typeface="Franklin Gothic Book"/>
              </a:rPr>
              <a:t>Network centrality: example</a:t>
            </a:r>
            <a:endParaRPr/>
          </a:p>
        </p:txBody>
      </p:sp>
      <p:sp>
        <p:nvSpPr>
          <p:cNvPr id="369" name="TextShape 2"/>
          <p:cNvSpPr txBox="1"/>
          <p:nvPr/>
        </p:nvSpPr>
        <p:spPr>
          <a:xfrm>
            <a:off x="914400" y="1447920"/>
            <a:ext cx="7772040" cy="4571640"/>
          </a:xfrm>
          <a:prstGeom prst="rect">
            <a:avLst/>
          </a:prstGeom>
        </p:spPr>
        <p:txBody>
          <a:bodyPr lIns="90000" rIns="90000" tIns="45000" bIns="45000"/>
          <a:p>
            <a:pPr>
              <a:lnSpc>
                <a:spcPct val="100000"/>
              </a:lnSpc>
              <a:buSzPct val="85000"/>
              <a:buFont typeface="Wingdings 2" charset="2"/>
              <a:buChar char=""/>
            </a:pPr>
            <a:r>
              <a:rPr lang="en-US" sz="2600">
                <a:solidFill>
                  <a:srgbClr val="000000"/>
                </a:solidFill>
                <a:latin typeface="Perpetua"/>
              </a:rPr>
              <a:t>Between-ness centrality</a:t>
            </a:r>
            <a:endParaRPr/>
          </a:p>
          <a:p>
            <a:pPr lvl="1">
              <a:lnSpc>
                <a:spcPct val="100000"/>
              </a:lnSpc>
              <a:buSzPct val="85000"/>
              <a:buFont typeface="Wingdings 2" charset="2"/>
              <a:buChar char=""/>
            </a:pPr>
            <a:r>
              <a:rPr lang="en-US" sz="2400">
                <a:solidFill>
                  <a:srgbClr val="000000"/>
                </a:solidFill>
                <a:latin typeface="Perpetua"/>
              </a:rPr>
              <a:t>Given graph G=(V, E)</a:t>
            </a:r>
            <a:endParaRPr/>
          </a:p>
          <a:p>
            <a:pPr lvl="1">
              <a:lnSpc>
                <a:spcPct val="100000"/>
              </a:lnSpc>
              <a:buSzPct val="85000"/>
              <a:buFont typeface="Wingdings 2" charset="2"/>
              <a:buChar char=""/>
            </a:pPr>
            <a:r>
              <a:rPr lang="en-US" sz="2400">
                <a:solidFill>
                  <a:srgbClr val="000000"/>
                </a:solidFill>
                <a:latin typeface="Perpetua"/>
              </a:rPr>
              <a:t>Score of node v is proportional to</a:t>
            </a:r>
            <a:endParaRPr/>
          </a:p>
          <a:p>
            <a:pPr lvl="2">
              <a:lnSpc>
                <a:spcPct val="100000"/>
              </a:lnSpc>
              <a:buSzPct val="85000"/>
              <a:buFont typeface="Wingdings 2" charset="2"/>
              <a:buChar char=""/>
            </a:pPr>
            <a:r>
              <a:rPr lang="en-US" sz="2000">
                <a:solidFill>
                  <a:srgbClr val="000000"/>
                </a:solidFill>
                <a:latin typeface="Perpetua"/>
              </a:rPr>
              <a:t>Number of node pairs whose shortest path pass through it </a:t>
            </a:r>
            <a:endParaRPr/>
          </a:p>
          <a:p>
            <a:endParaRPr/>
          </a:p>
          <a:p>
            <a:pPr>
              <a:lnSpc>
                <a:spcPct val="100000"/>
              </a:lnSpc>
              <a:buSzPct val="85000"/>
              <a:buFont typeface="Wingdings 2" charset="2"/>
              <a:buChar char=""/>
            </a:pPr>
            <a:r>
              <a:rPr lang="en-US" sz="2600">
                <a:solidFill>
                  <a:srgbClr val="000000"/>
                </a:solidFill>
                <a:latin typeface="Perpetua"/>
              </a:rPr>
              <a:t>Represents </a:t>
            </a:r>
            <a:endParaRPr/>
          </a:p>
          <a:p>
            <a:pPr lvl="1">
              <a:lnSpc>
                <a:spcPct val="100000"/>
              </a:lnSpc>
              <a:buSzPct val="85000"/>
              <a:buFont typeface="Wingdings 2" charset="2"/>
              <a:buChar char=""/>
            </a:pPr>
            <a:r>
              <a:rPr lang="en-US" sz="2400">
                <a:solidFill>
                  <a:srgbClr val="000000"/>
                </a:solidFill>
                <a:latin typeface="Perpetua"/>
              </a:rPr>
              <a:t>“</a:t>
            </a:r>
            <a:r>
              <a:rPr lang="en-US" sz="2400">
                <a:solidFill>
                  <a:srgbClr val="000000"/>
                </a:solidFill>
                <a:latin typeface="Perpetua"/>
              </a:rPr>
              <a:t>how critical” each node is to keep network connected</a:t>
            </a:r>
            <a:endParaRPr/>
          </a:p>
          <a:p>
            <a:endParaRPr/>
          </a:p>
        </p:txBody>
      </p:sp>
      <p:sp>
        <p:nvSpPr>
          <p:cNvPr id="370" name="CustomShape 3"/>
          <p:cNvSpPr/>
          <p:nvPr/>
        </p:nvSpPr>
        <p:spPr>
          <a:xfrm>
            <a:off x="2781360" y="5458680"/>
            <a:ext cx="266400" cy="255960"/>
          </a:xfrm>
          <a:prstGeom prst="ellipse">
            <a:avLst/>
          </a:prstGeom>
          <a:solidFill>
            <a:srgbClr val="ff0000"/>
          </a:solidFill>
          <a:ln w="28440">
            <a:solidFill>
              <a:srgbClr val="000000"/>
            </a:solidFill>
            <a:round/>
          </a:ln>
        </p:spPr>
      </p:sp>
      <p:sp>
        <p:nvSpPr>
          <p:cNvPr id="371" name="CustomShape 4"/>
          <p:cNvSpPr/>
          <p:nvPr/>
        </p:nvSpPr>
        <p:spPr>
          <a:xfrm>
            <a:off x="4914720" y="5410080"/>
            <a:ext cx="266400" cy="255960"/>
          </a:xfrm>
          <a:prstGeom prst="ellipse">
            <a:avLst/>
          </a:prstGeom>
          <a:solidFill>
            <a:srgbClr val="ff0000"/>
          </a:solidFill>
          <a:ln w="28440">
            <a:solidFill>
              <a:srgbClr val="000000"/>
            </a:solidFill>
            <a:round/>
          </a:ln>
        </p:spPr>
      </p:sp>
      <p:sp>
        <p:nvSpPr>
          <p:cNvPr id="372" name="Line 5"/>
          <p:cNvSpPr/>
          <p:nvPr/>
        </p:nvSpPr>
        <p:spPr>
          <a:xfrm flipH="1">
            <a:off x="3008880" y="4979880"/>
            <a:ext cx="382680" cy="516240"/>
          </a:xfrm>
          <a:prstGeom prst="line">
            <a:avLst/>
          </a:prstGeom>
          <a:ln w="28440">
            <a:solidFill>
              <a:srgbClr val="000000"/>
            </a:solidFill>
            <a:round/>
          </a:ln>
        </p:spPr>
      </p:sp>
      <p:sp>
        <p:nvSpPr>
          <p:cNvPr id="373" name="Line 6"/>
          <p:cNvSpPr/>
          <p:nvPr/>
        </p:nvSpPr>
        <p:spPr>
          <a:xfrm>
            <a:off x="3580200" y="4979880"/>
            <a:ext cx="459000" cy="467640"/>
          </a:xfrm>
          <a:prstGeom prst="line">
            <a:avLst/>
          </a:prstGeom>
          <a:ln w="28440">
            <a:solidFill>
              <a:srgbClr val="000000"/>
            </a:solidFill>
            <a:round/>
          </a:ln>
        </p:spPr>
      </p:sp>
      <p:sp>
        <p:nvSpPr>
          <p:cNvPr id="374" name="Line 7"/>
          <p:cNvSpPr/>
          <p:nvPr/>
        </p:nvSpPr>
        <p:spPr>
          <a:xfrm>
            <a:off x="4267080" y="5538240"/>
            <a:ext cx="647640" cy="0"/>
          </a:xfrm>
          <a:prstGeom prst="line">
            <a:avLst/>
          </a:prstGeom>
          <a:ln w="28440">
            <a:solidFill>
              <a:srgbClr val="000000"/>
            </a:solidFill>
            <a:round/>
          </a:ln>
        </p:spPr>
      </p:sp>
      <p:sp>
        <p:nvSpPr>
          <p:cNvPr id="375" name="CustomShape 8"/>
          <p:cNvSpPr/>
          <p:nvPr/>
        </p:nvSpPr>
        <p:spPr>
          <a:xfrm>
            <a:off x="3390840" y="5991840"/>
            <a:ext cx="266400" cy="255960"/>
          </a:xfrm>
          <a:prstGeom prst="ellipse">
            <a:avLst/>
          </a:prstGeom>
          <a:solidFill>
            <a:srgbClr val="ff0000"/>
          </a:solidFill>
          <a:ln w="28440">
            <a:solidFill>
              <a:srgbClr val="000000"/>
            </a:solidFill>
            <a:round/>
          </a:ln>
        </p:spPr>
      </p:sp>
      <p:sp>
        <p:nvSpPr>
          <p:cNvPr id="376" name="Line 9"/>
          <p:cNvSpPr/>
          <p:nvPr/>
        </p:nvSpPr>
        <p:spPr>
          <a:xfrm>
            <a:off x="3008880" y="5677200"/>
            <a:ext cx="420840" cy="352080"/>
          </a:xfrm>
          <a:prstGeom prst="line">
            <a:avLst/>
          </a:prstGeom>
          <a:ln w="28440">
            <a:solidFill>
              <a:srgbClr val="000000"/>
            </a:solidFill>
            <a:round/>
          </a:ln>
        </p:spPr>
      </p:sp>
      <p:sp>
        <p:nvSpPr>
          <p:cNvPr id="377" name="Line 10"/>
          <p:cNvSpPr/>
          <p:nvPr/>
        </p:nvSpPr>
        <p:spPr>
          <a:xfrm flipV="1">
            <a:off x="3618360" y="5619240"/>
            <a:ext cx="426960" cy="410040"/>
          </a:xfrm>
          <a:prstGeom prst="line">
            <a:avLst/>
          </a:prstGeom>
          <a:ln w="28440">
            <a:solidFill>
              <a:srgbClr val="000000"/>
            </a:solidFill>
            <a:round/>
          </a:ln>
        </p:spPr>
      </p:sp>
      <p:sp>
        <p:nvSpPr>
          <p:cNvPr id="378" name="CustomShape 11"/>
          <p:cNvSpPr/>
          <p:nvPr/>
        </p:nvSpPr>
        <p:spPr>
          <a:xfrm>
            <a:off x="4000320" y="5410080"/>
            <a:ext cx="266400" cy="255960"/>
          </a:xfrm>
          <a:prstGeom prst="ellipse">
            <a:avLst/>
          </a:prstGeom>
          <a:solidFill>
            <a:srgbClr val="ff0000"/>
          </a:solidFill>
          <a:ln w="28440">
            <a:solidFill>
              <a:srgbClr val="000000"/>
            </a:solidFill>
            <a:round/>
          </a:ln>
        </p:spPr>
      </p:sp>
      <p:sp>
        <p:nvSpPr>
          <p:cNvPr id="379" name="CustomShape 12"/>
          <p:cNvSpPr/>
          <p:nvPr/>
        </p:nvSpPr>
        <p:spPr>
          <a:xfrm>
            <a:off x="3352680" y="4761000"/>
            <a:ext cx="266400" cy="255960"/>
          </a:xfrm>
          <a:prstGeom prst="ellipse">
            <a:avLst/>
          </a:prstGeom>
          <a:solidFill>
            <a:srgbClr val="ff0000"/>
          </a:solidFill>
          <a:ln w="28440">
            <a:solidFill>
              <a:srgbClr val="000000"/>
            </a:solidFill>
            <a:round/>
          </a:ln>
        </p:spPr>
      </p:sp>
      <p:sp>
        <p:nvSpPr>
          <p:cNvPr id="380" name="Line 13"/>
          <p:cNvSpPr/>
          <p:nvPr/>
        </p:nvSpPr>
        <p:spPr>
          <a:xfrm flipV="1">
            <a:off x="3047760" y="5538240"/>
            <a:ext cx="952560" cy="48240"/>
          </a:xfrm>
          <a:prstGeom prst="line">
            <a:avLst/>
          </a:prstGeom>
          <a:ln w="28440">
            <a:solidFill>
              <a:srgbClr val="000000"/>
            </a:solidFill>
            <a:round/>
          </a:ln>
        </p:spPr>
      </p:sp>
      <p:sp>
        <p:nvSpPr>
          <p:cNvPr id="381" name="CustomShape 14"/>
          <p:cNvSpPr/>
          <p:nvPr/>
        </p:nvSpPr>
        <p:spPr>
          <a:xfrm>
            <a:off x="2246400" y="5380560"/>
            <a:ext cx="542520" cy="364680"/>
          </a:xfrm>
          <a:prstGeom prst="rect">
            <a:avLst/>
          </a:prstGeom>
          <a:noFill/>
          <a:ln>
            <a:noFill/>
          </a:ln>
        </p:spPr>
        <p:txBody>
          <a:bodyPr wrap="none" lIns="90000" rIns="90000" tIns="45000" bIns="45000"/>
          <a:p>
            <a:pPr>
              <a:lnSpc>
                <a:spcPct val="100000"/>
              </a:lnSpc>
            </a:pPr>
            <a:r>
              <a:rPr lang="fr-FR">
                <a:solidFill>
                  <a:srgbClr val="000000"/>
                </a:solidFill>
                <a:latin typeface="Perpetua"/>
              </a:rPr>
              <a:t>0.5</a:t>
            </a:r>
            <a:endParaRPr/>
          </a:p>
        </p:txBody>
      </p:sp>
      <p:sp>
        <p:nvSpPr>
          <p:cNvPr id="382" name="CustomShape 15"/>
          <p:cNvSpPr/>
          <p:nvPr/>
        </p:nvSpPr>
        <p:spPr>
          <a:xfrm>
            <a:off x="3259800" y="4267080"/>
            <a:ext cx="324360" cy="364680"/>
          </a:xfrm>
          <a:prstGeom prst="rect">
            <a:avLst/>
          </a:prstGeom>
          <a:noFill/>
          <a:ln>
            <a:noFill/>
          </a:ln>
        </p:spPr>
        <p:txBody>
          <a:bodyPr wrap="none" lIns="90000" rIns="90000" tIns="45000" bIns="45000"/>
          <a:p>
            <a:pPr>
              <a:lnSpc>
                <a:spcPct val="100000"/>
              </a:lnSpc>
            </a:pPr>
            <a:r>
              <a:rPr lang="fr-FR">
                <a:solidFill>
                  <a:srgbClr val="000000"/>
                </a:solidFill>
                <a:latin typeface="Perpetua"/>
              </a:rPr>
              <a:t>0</a:t>
            </a:r>
            <a:endParaRPr/>
          </a:p>
        </p:txBody>
      </p:sp>
      <p:sp>
        <p:nvSpPr>
          <p:cNvPr id="383" name="CustomShape 16"/>
          <p:cNvSpPr/>
          <p:nvPr/>
        </p:nvSpPr>
        <p:spPr>
          <a:xfrm>
            <a:off x="3412080" y="6324480"/>
            <a:ext cx="324360" cy="364680"/>
          </a:xfrm>
          <a:prstGeom prst="rect">
            <a:avLst/>
          </a:prstGeom>
          <a:noFill/>
          <a:ln>
            <a:noFill/>
          </a:ln>
        </p:spPr>
        <p:txBody>
          <a:bodyPr wrap="none" lIns="90000" rIns="90000" tIns="45000" bIns="45000"/>
          <a:p>
            <a:pPr>
              <a:lnSpc>
                <a:spcPct val="100000"/>
              </a:lnSpc>
            </a:pPr>
            <a:r>
              <a:rPr lang="fr-FR">
                <a:solidFill>
                  <a:srgbClr val="000000"/>
                </a:solidFill>
                <a:latin typeface="Perpetua"/>
              </a:rPr>
              <a:t>0</a:t>
            </a:r>
            <a:endParaRPr/>
          </a:p>
        </p:txBody>
      </p:sp>
      <p:sp>
        <p:nvSpPr>
          <p:cNvPr id="384" name="CustomShape 17"/>
          <p:cNvSpPr/>
          <p:nvPr/>
        </p:nvSpPr>
        <p:spPr>
          <a:xfrm>
            <a:off x="3846600" y="4952880"/>
            <a:ext cx="542520" cy="364680"/>
          </a:xfrm>
          <a:prstGeom prst="rect">
            <a:avLst/>
          </a:prstGeom>
          <a:noFill/>
          <a:ln>
            <a:noFill/>
          </a:ln>
        </p:spPr>
        <p:txBody>
          <a:bodyPr wrap="none" lIns="90000" rIns="90000" tIns="45000" bIns="45000"/>
          <a:p>
            <a:pPr>
              <a:lnSpc>
                <a:spcPct val="100000"/>
              </a:lnSpc>
            </a:pPr>
            <a:r>
              <a:rPr lang="fr-FR">
                <a:solidFill>
                  <a:srgbClr val="000000"/>
                </a:solidFill>
                <a:latin typeface="Perpetua"/>
              </a:rPr>
              <a:t>6.5</a:t>
            </a:r>
            <a:endParaRPr/>
          </a:p>
        </p:txBody>
      </p:sp>
      <p:sp>
        <p:nvSpPr>
          <p:cNvPr id="385" name="CustomShape 18"/>
          <p:cNvSpPr/>
          <p:nvPr/>
        </p:nvSpPr>
        <p:spPr>
          <a:xfrm>
            <a:off x="4864680" y="4964760"/>
            <a:ext cx="324360" cy="364680"/>
          </a:xfrm>
          <a:prstGeom prst="rect">
            <a:avLst/>
          </a:prstGeom>
          <a:noFill/>
          <a:ln>
            <a:noFill/>
          </a:ln>
        </p:spPr>
        <p:txBody>
          <a:bodyPr wrap="none" lIns="90000" rIns="90000" tIns="45000" bIns="45000"/>
          <a:p>
            <a:pPr>
              <a:lnSpc>
                <a:spcPct val="100000"/>
              </a:lnSpc>
            </a:pPr>
            <a:r>
              <a:rPr lang="fr-FR">
                <a:solidFill>
                  <a:srgbClr val="000000"/>
                </a:solidFill>
                <a:latin typeface="Perpetua"/>
              </a:rPr>
              <a:t>4</a:t>
            </a:r>
            <a:endParaRPr/>
          </a:p>
        </p:txBody>
      </p:sp>
      <p:sp>
        <p:nvSpPr>
          <p:cNvPr id="386" name="CustomShape 19"/>
          <p:cNvSpPr/>
          <p:nvPr/>
        </p:nvSpPr>
        <p:spPr>
          <a:xfrm>
            <a:off x="5943600" y="5398560"/>
            <a:ext cx="266400" cy="255960"/>
          </a:xfrm>
          <a:prstGeom prst="ellipse">
            <a:avLst/>
          </a:prstGeom>
          <a:solidFill>
            <a:srgbClr val="ff0000"/>
          </a:solidFill>
          <a:ln w="28440">
            <a:solidFill>
              <a:srgbClr val="000000"/>
            </a:solidFill>
            <a:round/>
          </a:ln>
        </p:spPr>
      </p:sp>
      <p:sp>
        <p:nvSpPr>
          <p:cNvPr id="387" name="Line 20"/>
          <p:cNvSpPr/>
          <p:nvPr/>
        </p:nvSpPr>
        <p:spPr>
          <a:xfrm flipV="1">
            <a:off x="5181480" y="5526720"/>
            <a:ext cx="762120" cy="11520"/>
          </a:xfrm>
          <a:prstGeom prst="line">
            <a:avLst/>
          </a:prstGeom>
          <a:ln w="28440">
            <a:solidFill>
              <a:srgbClr val="000000"/>
            </a:solidFill>
            <a:round/>
          </a:ln>
        </p:spPr>
      </p:sp>
      <p:sp>
        <p:nvSpPr>
          <p:cNvPr id="388" name="CustomShape 21"/>
          <p:cNvSpPr/>
          <p:nvPr/>
        </p:nvSpPr>
        <p:spPr>
          <a:xfrm>
            <a:off x="5850360" y="4982760"/>
            <a:ext cx="324360" cy="364680"/>
          </a:xfrm>
          <a:prstGeom prst="rect">
            <a:avLst/>
          </a:prstGeom>
          <a:noFill/>
          <a:ln>
            <a:noFill/>
          </a:ln>
        </p:spPr>
        <p:txBody>
          <a:bodyPr wrap="none" lIns="90000" rIns="90000" tIns="45000" bIns="45000"/>
          <a:p>
            <a:pPr>
              <a:lnSpc>
                <a:spcPct val="100000"/>
              </a:lnSpc>
            </a:pPr>
            <a:r>
              <a:rPr lang="fr-FR">
                <a:solidFill>
                  <a:srgbClr val="000000"/>
                </a:solidFill>
                <a:latin typeface="Perpetua"/>
              </a:rPr>
              <a:t>0</a:t>
            </a:r>
            <a:endParaRPr/>
          </a:p>
        </p:txBody>
      </p:sp>
    </p:spTree>
  </p:cSld>
  <p:timing>
    <p:tnLst>
      <p:par>
        <p:cTn id="7" dur="indefinite" restart="never" nodeType="tmRoot">
          <p:childTnLst>
            <p:seq>
              <p:cTn id="8" nodeType="mainSeq"/>
              <p:prevCondLst>
                <p:cond delay="0" evt="onPrev">
                  <p:tgtEl>
                    <p:sldTgt/>
                  </p:tgtEl>
                </p:cond>
              </p:prevCondLst>
              <p:nextCondLst>
                <p:cond delay="0" evt="onNext">
                  <p:tgtEl>
                    <p:sldTgt/>
                  </p:tgtEl>
                </p:cond>
              </p:nextCondLst>
            </p:seq>
          </p:childTnLst>
        </p:cTn>
      </p:par>
    </p:tnLst>
  </p:timing>
</p:sld>
</file>

<file path=ppt/slides/slide4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131" name="TextShape 1"/>
          <p:cNvSpPr txBox="1"/>
          <p:nvPr/>
        </p:nvSpPr>
        <p:spPr>
          <a:xfrm>
            <a:off x="1295280" y="-228600"/>
            <a:ext cx="8229240" cy="1142640"/>
          </a:xfrm>
          <a:prstGeom prst="rect">
            <a:avLst/>
          </a:prstGeom>
        </p:spPr>
        <p:txBody>
          <a:bodyPr lIns="90000" rIns="90000" tIns="45000" bIns="91440" anchor="b"/>
          <a:p>
            <a:pPr>
              <a:lnSpc>
                <a:spcPct val="100000"/>
              </a:lnSpc>
            </a:pPr>
            <a:r>
              <a:rPr lang="en-US" sz="4000">
                <a:solidFill>
                  <a:srgbClr val="696464"/>
                </a:solidFill>
                <a:latin typeface="Franklin Gothic Book"/>
              </a:rPr>
              <a:t>Evaluating</a:t>
            </a:r>
            <a:endParaRPr/>
          </a:p>
        </p:txBody>
      </p:sp>
      <p:sp>
        <p:nvSpPr>
          <p:cNvPr id="1132" name="CustomShape 2"/>
          <p:cNvSpPr/>
          <p:nvPr/>
        </p:nvSpPr>
        <p:spPr>
          <a:xfrm>
            <a:off x="5318640" y="2423160"/>
            <a:ext cx="1607040" cy="1065960"/>
          </a:xfrm>
          <a:prstGeom prst="rect">
            <a:avLst/>
          </a:prstGeom>
          <a:solidFill>
            <a:srgbClr val="c3c1c1"/>
          </a:solidFill>
          <a:ln w="38160">
            <a:solidFill>
              <a:srgbClr val="000000"/>
            </a:solidFill>
            <a:custDash>
              <a:ds d="318000" sp="106000"/>
            </a:custDash>
            <a:round/>
          </a:ln>
        </p:spPr>
      </p:sp>
      <p:sp>
        <p:nvSpPr>
          <p:cNvPr id="1133" name="CustomShape 3"/>
          <p:cNvSpPr/>
          <p:nvPr/>
        </p:nvSpPr>
        <p:spPr>
          <a:xfrm>
            <a:off x="7171560" y="1905120"/>
            <a:ext cx="1652040" cy="1496520"/>
          </a:xfrm>
          <a:prstGeom prst="rect">
            <a:avLst/>
          </a:prstGeom>
          <a:solidFill>
            <a:srgbClr val="c3c1c1"/>
          </a:solidFill>
          <a:ln w="38160">
            <a:solidFill>
              <a:srgbClr val="000000"/>
            </a:solidFill>
            <a:custDash>
              <a:ds d="318000" sp="106000"/>
            </a:custDash>
            <a:round/>
          </a:ln>
        </p:spPr>
      </p:sp>
      <p:sp>
        <p:nvSpPr>
          <p:cNvPr id="1134" name="CustomShape 4"/>
          <p:cNvSpPr/>
          <p:nvPr/>
        </p:nvSpPr>
        <p:spPr>
          <a:xfrm>
            <a:off x="5719320" y="3574800"/>
            <a:ext cx="2853720" cy="920880"/>
          </a:xfrm>
          <a:prstGeom prst="rect">
            <a:avLst/>
          </a:prstGeom>
          <a:solidFill>
            <a:srgbClr val="c3c1c1"/>
          </a:solidFill>
          <a:ln w="38160">
            <a:solidFill>
              <a:srgbClr val="000000"/>
            </a:solidFill>
            <a:custDash>
              <a:ds d="424000" sp="318000"/>
            </a:custDash>
            <a:round/>
          </a:ln>
        </p:spPr>
      </p:sp>
      <p:sp>
        <p:nvSpPr>
          <p:cNvPr id="1135" name="CustomShape 5"/>
          <p:cNvSpPr/>
          <p:nvPr/>
        </p:nvSpPr>
        <p:spPr>
          <a:xfrm>
            <a:off x="5318640" y="1905120"/>
            <a:ext cx="813960" cy="871560"/>
          </a:xfrm>
          <a:prstGeom prst="rect">
            <a:avLst/>
          </a:prstGeom>
          <a:noFill/>
          <a:ln>
            <a:noFill/>
          </a:ln>
        </p:spPr>
        <p:txBody>
          <a:bodyPr lIns="90000" rIns="90000" tIns="45000" bIns="45000"/>
          <a:p>
            <a:pPr>
              <a:lnSpc>
                <a:spcPct val="100000"/>
              </a:lnSpc>
            </a:pPr>
            <a:r>
              <a:rPr b="1" lang="fr-FR" sz="2400">
                <a:solidFill>
                  <a:srgbClr val="000000"/>
                </a:solidFill>
                <a:latin typeface="Perpetua"/>
              </a:rPr>
              <a:t>T</a:t>
            </a:r>
            <a:r>
              <a:rPr b="1" lang="fr-FR" sz="2400" baseline="-25000">
                <a:solidFill>
                  <a:srgbClr val="000000"/>
                </a:solidFill>
                <a:latin typeface="Perpetua"/>
              </a:rPr>
              <a:t>2</a:t>
            </a:r>
            <a:r>
              <a:rPr b="1" lang="fr-FR" sz="2400">
                <a:solidFill>
                  <a:srgbClr val="000000"/>
                </a:solidFill>
                <a:latin typeface="Perpetua"/>
              </a:rPr>
              <a:t>(t)</a:t>
            </a:r>
            <a:endParaRPr/>
          </a:p>
        </p:txBody>
      </p:sp>
      <p:sp>
        <p:nvSpPr>
          <p:cNvPr id="1136" name="CustomShape 6"/>
          <p:cNvSpPr/>
          <p:nvPr/>
        </p:nvSpPr>
        <p:spPr>
          <a:xfrm>
            <a:off x="5318640" y="3809880"/>
            <a:ext cx="1086120" cy="505800"/>
          </a:xfrm>
          <a:prstGeom prst="rect">
            <a:avLst/>
          </a:prstGeom>
          <a:noFill/>
          <a:ln>
            <a:noFill/>
          </a:ln>
        </p:spPr>
        <p:txBody>
          <a:bodyPr lIns="90000" rIns="90000" tIns="45000" bIns="45000"/>
          <a:p>
            <a:pPr>
              <a:lnSpc>
                <a:spcPct val="100000"/>
              </a:lnSpc>
            </a:pPr>
            <a:r>
              <a:rPr b="1" lang="fr-FR" sz="2400">
                <a:solidFill>
                  <a:srgbClr val="000000"/>
                </a:solidFill>
                <a:latin typeface="Perpetua"/>
              </a:rPr>
              <a:t>T</a:t>
            </a:r>
            <a:r>
              <a:rPr b="1" lang="fr-FR" sz="2400" baseline="-25000">
                <a:solidFill>
                  <a:srgbClr val="000000"/>
                </a:solidFill>
                <a:latin typeface="Perpetua"/>
              </a:rPr>
              <a:t>1</a:t>
            </a:r>
            <a:r>
              <a:rPr b="1" lang="fr-FR" sz="2400">
                <a:solidFill>
                  <a:srgbClr val="000000"/>
                </a:solidFill>
                <a:latin typeface="Perpetua"/>
              </a:rPr>
              <a:t>(t)</a:t>
            </a:r>
            <a:endParaRPr/>
          </a:p>
        </p:txBody>
      </p:sp>
      <p:sp>
        <p:nvSpPr>
          <p:cNvPr id="1137" name="CustomShape 7"/>
          <p:cNvSpPr/>
          <p:nvPr/>
        </p:nvSpPr>
        <p:spPr>
          <a:xfrm>
            <a:off x="8138160" y="3505320"/>
            <a:ext cx="1005480" cy="505800"/>
          </a:xfrm>
          <a:prstGeom prst="rect">
            <a:avLst/>
          </a:prstGeom>
          <a:noFill/>
          <a:ln>
            <a:noFill/>
          </a:ln>
        </p:spPr>
        <p:txBody>
          <a:bodyPr lIns="90000" rIns="90000" tIns="45000" bIns="45000"/>
          <a:p>
            <a:pPr>
              <a:lnSpc>
                <a:spcPct val="100000"/>
              </a:lnSpc>
            </a:pPr>
            <a:r>
              <a:rPr b="1" lang="fr-FR" sz="2400">
                <a:solidFill>
                  <a:srgbClr val="000000"/>
                </a:solidFill>
                <a:latin typeface="Perpetua"/>
              </a:rPr>
              <a:t>T</a:t>
            </a:r>
            <a:r>
              <a:rPr b="1" lang="fr-FR" sz="2400" baseline="-25000">
                <a:solidFill>
                  <a:srgbClr val="000000"/>
                </a:solidFill>
                <a:latin typeface="Perpetua"/>
              </a:rPr>
              <a:t>3</a:t>
            </a:r>
            <a:r>
              <a:rPr b="1" lang="fr-FR" sz="2400">
                <a:solidFill>
                  <a:srgbClr val="000000"/>
                </a:solidFill>
                <a:latin typeface="Perpetua"/>
              </a:rPr>
              <a:t>(t)</a:t>
            </a:r>
            <a:endParaRPr/>
          </a:p>
        </p:txBody>
      </p:sp>
      <p:sp>
        <p:nvSpPr>
          <p:cNvPr id="1138" name="CustomShape 8"/>
          <p:cNvSpPr/>
          <p:nvPr/>
        </p:nvSpPr>
        <p:spPr>
          <a:xfrm>
            <a:off x="6949800" y="3229200"/>
            <a:ext cx="221400" cy="241920"/>
          </a:xfrm>
          <a:prstGeom prst="ellipse">
            <a:avLst/>
          </a:prstGeom>
          <a:solidFill>
            <a:srgbClr val="ff0000"/>
          </a:solidFill>
          <a:ln w="28440">
            <a:solidFill>
              <a:srgbClr val="000000"/>
            </a:solidFill>
            <a:round/>
          </a:ln>
        </p:spPr>
      </p:sp>
      <p:sp>
        <p:nvSpPr>
          <p:cNvPr id="1139" name="CustomShape 9"/>
          <p:cNvSpPr/>
          <p:nvPr/>
        </p:nvSpPr>
        <p:spPr>
          <a:xfrm>
            <a:off x="7375680" y="2927520"/>
            <a:ext cx="174960" cy="193320"/>
          </a:xfrm>
          <a:prstGeom prst="ellipse">
            <a:avLst/>
          </a:prstGeom>
          <a:solidFill>
            <a:srgbClr val="ff0000"/>
          </a:solidFill>
          <a:ln w="28440">
            <a:solidFill>
              <a:srgbClr val="000000"/>
            </a:solidFill>
            <a:round/>
          </a:ln>
        </p:spPr>
      </p:sp>
      <p:sp>
        <p:nvSpPr>
          <p:cNvPr id="1140" name="CustomShape 10"/>
          <p:cNvSpPr/>
          <p:nvPr/>
        </p:nvSpPr>
        <p:spPr>
          <a:xfrm>
            <a:off x="6524280" y="2927520"/>
            <a:ext cx="174960" cy="193320"/>
          </a:xfrm>
          <a:prstGeom prst="ellipse">
            <a:avLst/>
          </a:prstGeom>
          <a:solidFill>
            <a:srgbClr val="ff0000"/>
          </a:solidFill>
          <a:ln w="28440">
            <a:solidFill>
              <a:srgbClr val="000000"/>
            </a:solidFill>
            <a:round/>
          </a:ln>
        </p:spPr>
      </p:sp>
      <p:sp>
        <p:nvSpPr>
          <p:cNvPr id="1141" name="CustomShape 11"/>
          <p:cNvSpPr/>
          <p:nvPr/>
        </p:nvSpPr>
        <p:spPr>
          <a:xfrm>
            <a:off x="6975000" y="3675960"/>
            <a:ext cx="174960" cy="193320"/>
          </a:xfrm>
          <a:prstGeom prst="ellipse">
            <a:avLst/>
          </a:prstGeom>
          <a:solidFill>
            <a:srgbClr val="ff0000"/>
          </a:solidFill>
          <a:ln w="28440">
            <a:solidFill>
              <a:srgbClr val="000000"/>
            </a:solidFill>
            <a:round/>
          </a:ln>
        </p:spPr>
      </p:sp>
      <p:sp>
        <p:nvSpPr>
          <p:cNvPr id="1142" name="CustomShape 12"/>
          <p:cNvSpPr/>
          <p:nvPr/>
        </p:nvSpPr>
        <p:spPr>
          <a:xfrm>
            <a:off x="7225560" y="3848760"/>
            <a:ext cx="174960" cy="193320"/>
          </a:xfrm>
          <a:prstGeom prst="ellipse">
            <a:avLst/>
          </a:prstGeom>
          <a:solidFill>
            <a:srgbClr val="ff0000"/>
          </a:solidFill>
          <a:ln w="28440">
            <a:solidFill>
              <a:srgbClr val="000000"/>
            </a:solidFill>
            <a:round/>
          </a:ln>
        </p:spPr>
      </p:sp>
      <p:sp>
        <p:nvSpPr>
          <p:cNvPr id="1143" name="CustomShape 13"/>
          <p:cNvSpPr/>
          <p:nvPr/>
        </p:nvSpPr>
        <p:spPr>
          <a:xfrm>
            <a:off x="6624720" y="3791160"/>
            <a:ext cx="174960" cy="193320"/>
          </a:xfrm>
          <a:prstGeom prst="ellipse">
            <a:avLst/>
          </a:prstGeom>
          <a:solidFill>
            <a:srgbClr val="ff0000"/>
          </a:solidFill>
          <a:ln w="28440">
            <a:solidFill>
              <a:srgbClr val="000000"/>
            </a:solidFill>
            <a:round/>
          </a:ln>
        </p:spPr>
      </p:sp>
      <p:sp>
        <p:nvSpPr>
          <p:cNvPr id="1144" name="CustomShape 14"/>
          <p:cNvSpPr/>
          <p:nvPr/>
        </p:nvSpPr>
        <p:spPr>
          <a:xfrm>
            <a:off x="6123960" y="2927520"/>
            <a:ext cx="174960" cy="193320"/>
          </a:xfrm>
          <a:prstGeom prst="ellipse">
            <a:avLst/>
          </a:prstGeom>
          <a:solidFill>
            <a:srgbClr val="ff0000"/>
          </a:solidFill>
          <a:ln w="28440">
            <a:solidFill>
              <a:srgbClr val="000000"/>
            </a:solidFill>
            <a:round/>
          </a:ln>
        </p:spPr>
      </p:sp>
      <p:sp>
        <p:nvSpPr>
          <p:cNvPr id="1145" name="CustomShape 15"/>
          <p:cNvSpPr/>
          <p:nvPr/>
        </p:nvSpPr>
        <p:spPr>
          <a:xfrm>
            <a:off x="6270120" y="2653560"/>
            <a:ext cx="174960" cy="193320"/>
          </a:xfrm>
          <a:prstGeom prst="ellipse">
            <a:avLst/>
          </a:prstGeom>
          <a:solidFill>
            <a:srgbClr val="ff0000"/>
          </a:solidFill>
          <a:ln w="28440">
            <a:solidFill>
              <a:srgbClr val="000000"/>
            </a:solidFill>
            <a:round/>
          </a:ln>
        </p:spPr>
      </p:sp>
      <p:sp>
        <p:nvSpPr>
          <p:cNvPr id="1146" name="CustomShape 16"/>
          <p:cNvSpPr/>
          <p:nvPr/>
        </p:nvSpPr>
        <p:spPr>
          <a:xfrm>
            <a:off x="7626240" y="2639520"/>
            <a:ext cx="174960" cy="193320"/>
          </a:xfrm>
          <a:prstGeom prst="ellipse">
            <a:avLst/>
          </a:prstGeom>
          <a:solidFill>
            <a:srgbClr val="ff0000"/>
          </a:solidFill>
          <a:ln w="28440">
            <a:solidFill>
              <a:srgbClr val="000000"/>
            </a:solidFill>
            <a:round/>
          </a:ln>
        </p:spPr>
      </p:sp>
      <p:sp>
        <p:nvSpPr>
          <p:cNvPr id="1147" name="CustomShape 17"/>
          <p:cNvSpPr/>
          <p:nvPr/>
        </p:nvSpPr>
        <p:spPr>
          <a:xfrm>
            <a:off x="7772400" y="3114000"/>
            <a:ext cx="174960" cy="193320"/>
          </a:xfrm>
          <a:prstGeom prst="ellipse">
            <a:avLst/>
          </a:prstGeom>
          <a:solidFill>
            <a:srgbClr val="ff0000"/>
          </a:solidFill>
          <a:ln w="28440">
            <a:solidFill>
              <a:srgbClr val="000000"/>
            </a:solidFill>
            <a:round/>
          </a:ln>
        </p:spPr>
      </p:sp>
      <p:sp>
        <p:nvSpPr>
          <p:cNvPr id="1148" name="Line 18"/>
          <p:cNvSpPr/>
          <p:nvPr/>
        </p:nvSpPr>
        <p:spPr>
          <a:xfrm flipH="1" flipV="1">
            <a:off x="6674040" y="3092760"/>
            <a:ext cx="307800" cy="171720"/>
          </a:xfrm>
          <a:prstGeom prst="line">
            <a:avLst/>
          </a:prstGeom>
          <a:ln w="28440">
            <a:solidFill>
              <a:srgbClr val="000000"/>
            </a:solidFill>
            <a:round/>
          </a:ln>
        </p:spPr>
      </p:sp>
      <p:sp>
        <p:nvSpPr>
          <p:cNvPr id="1149" name="Line 19"/>
          <p:cNvSpPr/>
          <p:nvPr/>
        </p:nvSpPr>
        <p:spPr>
          <a:xfrm flipV="1">
            <a:off x="7138800" y="3092760"/>
            <a:ext cx="262440" cy="171720"/>
          </a:xfrm>
          <a:prstGeom prst="line">
            <a:avLst/>
          </a:prstGeom>
          <a:ln w="28440">
            <a:solidFill>
              <a:srgbClr val="000000"/>
            </a:solidFill>
            <a:round/>
          </a:ln>
        </p:spPr>
      </p:sp>
      <p:sp>
        <p:nvSpPr>
          <p:cNvPr id="1150" name="Line 20"/>
          <p:cNvSpPr/>
          <p:nvPr/>
        </p:nvSpPr>
        <p:spPr>
          <a:xfrm flipH="1">
            <a:off x="7525080" y="2804760"/>
            <a:ext cx="126360" cy="150840"/>
          </a:xfrm>
          <a:prstGeom prst="line">
            <a:avLst/>
          </a:prstGeom>
          <a:ln w="28440">
            <a:solidFill>
              <a:srgbClr val="000000"/>
            </a:solidFill>
            <a:round/>
          </a:ln>
        </p:spPr>
      </p:sp>
      <p:sp>
        <p:nvSpPr>
          <p:cNvPr id="1151" name="Line 21"/>
          <p:cNvSpPr/>
          <p:nvPr/>
        </p:nvSpPr>
        <p:spPr>
          <a:xfrm>
            <a:off x="7525080" y="3092760"/>
            <a:ext cx="272880" cy="49320"/>
          </a:xfrm>
          <a:prstGeom prst="line">
            <a:avLst/>
          </a:prstGeom>
          <a:ln w="28440">
            <a:solidFill>
              <a:srgbClr val="000000"/>
            </a:solidFill>
            <a:round/>
          </a:ln>
        </p:spPr>
      </p:sp>
      <p:sp>
        <p:nvSpPr>
          <p:cNvPr id="1152" name="Line 22"/>
          <p:cNvSpPr/>
          <p:nvPr/>
        </p:nvSpPr>
        <p:spPr>
          <a:xfrm flipH="1" flipV="1">
            <a:off x="6357600" y="2846880"/>
            <a:ext cx="254160" cy="80280"/>
          </a:xfrm>
          <a:prstGeom prst="line">
            <a:avLst/>
          </a:prstGeom>
          <a:ln w="28440">
            <a:solidFill>
              <a:srgbClr val="000000"/>
            </a:solidFill>
            <a:round/>
          </a:ln>
        </p:spPr>
      </p:sp>
      <p:sp>
        <p:nvSpPr>
          <p:cNvPr id="1153" name="Line 23"/>
          <p:cNvSpPr/>
          <p:nvPr/>
        </p:nvSpPr>
        <p:spPr>
          <a:xfrm flipH="1">
            <a:off x="6298920" y="3024000"/>
            <a:ext cx="225360" cy="0"/>
          </a:xfrm>
          <a:prstGeom prst="line">
            <a:avLst/>
          </a:prstGeom>
          <a:ln w="28440">
            <a:solidFill>
              <a:srgbClr val="000000"/>
            </a:solidFill>
            <a:round/>
          </a:ln>
        </p:spPr>
      </p:sp>
      <p:sp>
        <p:nvSpPr>
          <p:cNvPr id="1154" name="Line 24"/>
          <p:cNvSpPr/>
          <p:nvPr/>
        </p:nvSpPr>
        <p:spPr>
          <a:xfrm>
            <a:off x="7060320" y="3471120"/>
            <a:ext cx="2160" cy="204480"/>
          </a:xfrm>
          <a:prstGeom prst="line">
            <a:avLst/>
          </a:prstGeom>
          <a:ln w="28440">
            <a:solidFill>
              <a:srgbClr val="000000"/>
            </a:solidFill>
            <a:round/>
          </a:ln>
        </p:spPr>
      </p:sp>
      <p:sp>
        <p:nvSpPr>
          <p:cNvPr id="1155" name="Line 25"/>
          <p:cNvSpPr/>
          <p:nvPr/>
        </p:nvSpPr>
        <p:spPr>
          <a:xfrm flipH="1">
            <a:off x="6774120" y="3772440"/>
            <a:ext cx="200880" cy="46800"/>
          </a:xfrm>
          <a:prstGeom prst="line">
            <a:avLst/>
          </a:prstGeom>
          <a:ln w="28440">
            <a:solidFill>
              <a:srgbClr val="000000"/>
            </a:solidFill>
            <a:round/>
          </a:ln>
        </p:spPr>
      </p:sp>
      <p:sp>
        <p:nvSpPr>
          <p:cNvPr id="1156" name="Line 26"/>
          <p:cNvSpPr/>
          <p:nvPr/>
        </p:nvSpPr>
        <p:spPr>
          <a:xfrm>
            <a:off x="7150320" y="3772440"/>
            <a:ext cx="100800" cy="104400"/>
          </a:xfrm>
          <a:prstGeom prst="line">
            <a:avLst/>
          </a:prstGeom>
          <a:ln w="28440">
            <a:solidFill>
              <a:srgbClr val="000000"/>
            </a:solidFill>
            <a:round/>
          </a:ln>
        </p:spPr>
      </p:sp>
      <p:sp>
        <p:nvSpPr>
          <p:cNvPr id="1157" name="CustomShape 27"/>
          <p:cNvSpPr/>
          <p:nvPr/>
        </p:nvSpPr>
        <p:spPr>
          <a:xfrm>
            <a:off x="6921000" y="3227040"/>
            <a:ext cx="296280" cy="609840"/>
          </a:xfrm>
          <a:prstGeom prst="rect">
            <a:avLst/>
          </a:prstGeom>
          <a:noFill/>
          <a:ln w="28440">
            <a:noFill/>
          </a:ln>
        </p:spPr>
        <p:txBody>
          <a:bodyPr lIns="90000" rIns="90000" tIns="45000" bIns="45000"/>
          <a:p>
            <a:pPr>
              <a:lnSpc>
                <a:spcPct val="100000"/>
              </a:lnSpc>
            </a:pPr>
            <a:r>
              <a:rPr lang="fr-FR" sz="1600">
                <a:solidFill>
                  <a:srgbClr val="ffffff"/>
                </a:solidFill>
                <a:latin typeface="Perpetua"/>
              </a:rPr>
              <a:t>V</a:t>
            </a:r>
            <a:r>
              <a:rPr lang="fr-FR" sz="1600" baseline="-25000">
                <a:solidFill>
                  <a:srgbClr val="ffffff"/>
                </a:solidFill>
                <a:latin typeface="Perpetua"/>
              </a:rPr>
              <a:t>1</a:t>
            </a:r>
            <a:endParaRPr/>
          </a:p>
        </p:txBody>
      </p:sp>
      <p:sp>
        <p:nvSpPr>
          <p:cNvPr id="1158" name="CustomShape 28"/>
          <p:cNvSpPr/>
          <p:nvPr/>
        </p:nvSpPr>
        <p:spPr>
          <a:xfrm>
            <a:off x="7976520" y="2409120"/>
            <a:ext cx="174960" cy="193320"/>
          </a:xfrm>
          <a:prstGeom prst="ellipse">
            <a:avLst/>
          </a:prstGeom>
          <a:solidFill>
            <a:srgbClr val="ff0000"/>
          </a:solidFill>
          <a:ln w="28440">
            <a:solidFill>
              <a:srgbClr val="000000"/>
            </a:solidFill>
            <a:round/>
          </a:ln>
        </p:spPr>
      </p:sp>
      <p:sp>
        <p:nvSpPr>
          <p:cNvPr id="1159" name="CustomShape 29"/>
          <p:cNvSpPr/>
          <p:nvPr/>
        </p:nvSpPr>
        <p:spPr>
          <a:xfrm>
            <a:off x="7976520" y="2812320"/>
            <a:ext cx="174960" cy="193320"/>
          </a:xfrm>
          <a:prstGeom prst="ellipse">
            <a:avLst/>
          </a:prstGeom>
          <a:solidFill>
            <a:srgbClr val="ff0000"/>
          </a:solidFill>
          <a:ln w="28440">
            <a:solidFill>
              <a:srgbClr val="000000"/>
            </a:solidFill>
            <a:round/>
          </a:ln>
        </p:spPr>
      </p:sp>
      <p:sp>
        <p:nvSpPr>
          <p:cNvPr id="1160" name="CustomShape 30"/>
          <p:cNvSpPr/>
          <p:nvPr/>
        </p:nvSpPr>
        <p:spPr>
          <a:xfrm>
            <a:off x="7676280" y="2236680"/>
            <a:ext cx="174960" cy="193320"/>
          </a:xfrm>
          <a:prstGeom prst="ellipse">
            <a:avLst/>
          </a:prstGeom>
          <a:solidFill>
            <a:srgbClr val="ff0000"/>
          </a:solidFill>
          <a:ln w="28440">
            <a:solidFill>
              <a:srgbClr val="000000"/>
            </a:solidFill>
            <a:round/>
          </a:ln>
        </p:spPr>
      </p:sp>
      <p:sp>
        <p:nvSpPr>
          <p:cNvPr id="1161" name="CustomShape 31"/>
          <p:cNvSpPr/>
          <p:nvPr/>
        </p:nvSpPr>
        <p:spPr>
          <a:xfrm>
            <a:off x="5919480" y="2595960"/>
            <a:ext cx="174960" cy="193320"/>
          </a:xfrm>
          <a:prstGeom prst="ellipse">
            <a:avLst/>
          </a:prstGeom>
          <a:solidFill>
            <a:srgbClr val="ff0000"/>
          </a:solidFill>
          <a:ln w="28440">
            <a:solidFill>
              <a:srgbClr val="000000"/>
            </a:solidFill>
            <a:round/>
          </a:ln>
        </p:spPr>
      </p:sp>
      <p:sp>
        <p:nvSpPr>
          <p:cNvPr id="1162" name="CustomShape 32"/>
          <p:cNvSpPr/>
          <p:nvPr/>
        </p:nvSpPr>
        <p:spPr>
          <a:xfrm>
            <a:off x="6224040" y="3963600"/>
            <a:ext cx="174960" cy="193320"/>
          </a:xfrm>
          <a:prstGeom prst="ellipse">
            <a:avLst/>
          </a:prstGeom>
          <a:solidFill>
            <a:srgbClr val="ff0000"/>
          </a:solidFill>
          <a:ln w="28440">
            <a:solidFill>
              <a:srgbClr val="000000"/>
            </a:solidFill>
            <a:round/>
          </a:ln>
        </p:spPr>
      </p:sp>
      <p:sp>
        <p:nvSpPr>
          <p:cNvPr id="1163" name="CustomShape 33"/>
          <p:cNvSpPr/>
          <p:nvPr/>
        </p:nvSpPr>
        <p:spPr>
          <a:xfrm>
            <a:off x="5823360" y="2927520"/>
            <a:ext cx="174960" cy="193320"/>
          </a:xfrm>
          <a:prstGeom prst="ellipse">
            <a:avLst/>
          </a:prstGeom>
          <a:solidFill>
            <a:srgbClr val="ff0000"/>
          </a:solidFill>
          <a:ln w="28440">
            <a:solidFill>
              <a:srgbClr val="000000"/>
            </a:solidFill>
            <a:round/>
          </a:ln>
        </p:spPr>
      </p:sp>
      <p:sp>
        <p:nvSpPr>
          <p:cNvPr id="1164" name="CustomShape 34"/>
          <p:cNvSpPr/>
          <p:nvPr/>
        </p:nvSpPr>
        <p:spPr>
          <a:xfrm>
            <a:off x="7726320" y="3963600"/>
            <a:ext cx="174960" cy="193320"/>
          </a:xfrm>
          <a:prstGeom prst="ellipse">
            <a:avLst/>
          </a:prstGeom>
          <a:solidFill>
            <a:srgbClr val="ff0000"/>
          </a:solidFill>
          <a:ln w="28440">
            <a:solidFill>
              <a:srgbClr val="000000"/>
            </a:solidFill>
            <a:round/>
          </a:ln>
        </p:spPr>
      </p:sp>
      <p:sp>
        <p:nvSpPr>
          <p:cNvPr id="1165" name="CustomShape 35"/>
          <p:cNvSpPr/>
          <p:nvPr/>
        </p:nvSpPr>
        <p:spPr>
          <a:xfrm>
            <a:off x="6574680" y="4194000"/>
            <a:ext cx="174960" cy="193320"/>
          </a:xfrm>
          <a:prstGeom prst="ellipse">
            <a:avLst/>
          </a:prstGeom>
          <a:solidFill>
            <a:srgbClr val="ff0000"/>
          </a:solidFill>
          <a:ln w="28440">
            <a:solidFill>
              <a:srgbClr val="000000"/>
            </a:solidFill>
            <a:round/>
          </a:ln>
        </p:spPr>
      </p:sp>
      <p:sp>
        <p:nvSpPr>
          <p:cNvPr id="1166" name="CustomShape 36"/>
          <p:cNvSpPr/>
          <p:nvPr/>
        </p:nvSpPr>
        <p:spPr>
          <a:xfrm>
            <a:off x="7525800" y="4251600"/>
            <a:ext cx="174960" cy="193320"/>
          </a:xfrm>
          <a:prstGeom prst="ellipse">
            <a:avLst/>
          </a:prstGeom>
          <a:solidFill>
            <a:srgbClr val="ff0000"/>
          </a:solidFill>
          <a:ln w="28440">
            <a:solidFill>
              <a:srgbClr val="000000"/>
            </a:solidFill>
            <a:round/>
          </a:ln>
        </p:spPr>
      </p:sp>
      <p:sp>
        <p:nvSpPr>
          <p:cNvPr id="1167" name="CustomShape 37"/>
          <p:cNvSpPr/>
          <p:nvPr/>
        </p:nvSpPr>
        <p:spPr>
          <a:xfrm>
            <a:off x="7125480" y="4194000"/>
            <a:ext cx="174960" cy="193320"/>
          </a:xfrm>
          <a:prstGeom prst="ellipse">
            <a:avLst/>
          </a:prstGeom>
          <a:solidFill>
            <a:srgbClr val="ff0000"/>
          </a:solidFill>
          <a:ln w="28440">
            <a:solidFill>
              <a:srgbClr val="000000"/>
            </a:solidFill>
            <a:round/>
          </a:ln>
        </p:spPr>
      </p:sp>
      <p:sp>
        <p:nvSpPr>
          <p:cNvPr id="1168" name="Line 38"/>
          <p:cNvSpPr/>
          <p:nvPr/>
        </p:nvSpPr>
        <p:spPr>
          <a:xfrm flipV="1">
            <a:off x="7713720" y="2430000"/>
            <a:ext cx="50040" cy="209520"/>
          </a:xfrm>
          <a:prstGeom prst="line">
            <a:avLst/>
          </a:prstGeom>
          <a:ln w="28440">
            <a:solidFill>
              <a:srgbClr val="000000"/>
            </a:solidFill>
            <a:round/>
          </a:ln>
        </p:spPr>
      </p:sp>
      <p:sp>
        <p:nvSpPr>
          <p:cNvPr id="1169" name="Line 39"/>
          <p:cNvSpPr/>
          <p:nvPr/>
        </p:nvSpPr>
        <p:spPr>
          <a:xfrm flipV="1">
            <a:off x="7801200" y="2574360"/>
            <a:ext cx="200880" cy="162000"/>
          </a:xfrm>
          <a:prstGeom prst="line">
            <a:avLst/>
          </a:prstGeom>
          <a:ln w="28440">
            <a:solidFill>
              <a:srgbClr val="000000"/>
            </a:solidFill>
            <a:round/>
          </a:ln>
        </p:spPr>
      </p:sp>
      <p:sp>
        <p:nvSpPr>
          <p:cNvPr id="1170" name="Line 40"/>
          <p:cNvSpPr/>
          <p:nvPr/>
        </p:nvSpPr>
        <p:spPr>
          <a:xfrm>
            <a:off x="7775640" y="2804760"/>
            <a:ext cx="200880" cy="104040"/>
          </a:xfrm>
          <a:prstGeom prst="line">
            <a:avLst/>
          </a:prstGeom>
          <a:ln w="28440">
            <a:solidFill>
              <a:srgbClr val="000000"/>
            </a:solidFill>
            <a:round/>
          </a:ln>
        </p:spPr>
      </p:sp>
      <p:sp>
        <p:nvSpPr>
          <p:cNvPr id="1171" name="Line 41"/>
          <p:cNvSpPr/>
          <p:nvPr/>
        </p:nvSpPr>
        <p:spPr>
          <a:xfrm>
            <a:off x="7400520" y="3945240"/>
            <a:ext cx="325440" cy="115200"/>
          </a:xfrm>
          <a:prstGeom prst="line">
            <a:avLst/>
          </a:prstGeom>
          <a:ln w="28440">
            <a:solidFill>
              <a:srgbClr val="000000"/>
            </a:solidFill>
            <a:round/>
          </a:ln>
        </p:spPr>
      </p:sp>
      <p:sp>
        <p:nvSpPr>
          <p:cNvPr id="1172" name="Line 42"/>
          <p:cNvSpPr/>
          <p:nvPr/>
        </p:nvSpPr>
        <p:spPr>
          <a:xfrm>
            <a:off x="7374960" y="4013640"/>
            <a:ext cx="176400" cy="266040"/>
          </a:xfrm>
          <a:prstGeom prst="line">
            <a:avLst/>
          </a:prstGeom>
          <a:ln w="28440">
            <a:solidFill>
              <a:srgbClr val="000000"/>
            </a:solidFill>
            <a:round/>
          </a:ln>
        </p:spPr>
      </p:sp>
      <p:sp>
        <p:nvSpPr>
          <p:cNvPr id="1173" name="Line 43"/>
          <p:cNvSpPr/>
          <p:nvPr/>
        </p:nvSpPr>
        <p:spPr>
          <a:xfrm flipH="1">
            <a:off x="7212960" y="4013640"/>
            <a:ext cx="38160" cy="180360"/>
          </a:xfrm>
          <a:prstGeom prst="line">
            <a:avLst/>
          </a:prstGeom>
          <a:ln w="28440">
            <a:solidFill>
              <a:srgbClr val="000000"/>
            </a:solidFill>
            <a:round/>
          </a:ln>
        </p:spPr>
      </p:sp>
      <p:sp>
        <p:nvSpPr>
          <p:cNvPr id="1174" name="Line 44"/>
          <p:cNvSpPr/>
          <p:nvPr/>
        </p:nvSpPr>
        <p:spPr>
          <a:xfrm flipH="1">
            <a:off x="6399000" y="3887640"/>
            <a:ext cx="225360" cy="172800"/>
          </a:xfrm>
          <a:prstGeom prst="line">
            <a:avLst/>
          </a:prstGeom>
          <a:ln w="28440">
            <a:solidFill>
              <a:srgbClr val="000000"/>
            </a:solidFill>
            <a:round/>
          </a:ln>
        </p:spPr>
      </p:sp>
      <p:sp>
        <p:nvSpPr>
          <p:cNvPr id="1175" name="Line 45"/>
          <p:cNvSpPr/>
          <p:nvPr/>
        </p:nvSpPr>
        <p:spPr>
          <a:xfrm flipH="1">
            <a:off x="6662160" y="3984480"/>
            <a:ext cx="50040" cy="209520"/>
          </a:xfrm>
          <a:prstGeom prst="line">
            <a:avLst/>
          </a:prstGeom>
          <a:ln w="28440">
            <a:solidFill>
              <a:srgbClr val="000000"/>
            </a:solidFill>
            <a:round/>
          </a:ln>
        </p:spPr>
      </p:sp>
      <p:sp>
        <p:nvSpPr>
          <p:cNvPr id="1176" name="Line 46"/>
          <p:cNvSpPr/>
          <p:nvPr/>
        </p:nvSpPr>
        <p:spPr>
          <a:xfrm flipH="1">
            <a:off x="5998680" y="3024000"/>
            <a:ext cx="124920" cy="0"/>
          </a:xfrm>
          <a:prstGeom prst="line">
            <a:avLst/>
          </a:prstGeom>
          <a:ln w="28440">
            <a:solidFill>
              <a:srgbClr val="000000"/>
            </a:solidFill>
            <a:round/>
          </a:ln>
        </p:spPr>
      </p:sp>
      <p:sp>
        <p:nvSpPr>
          <p:cNvPr id="1177" name="Line 47"/>
          <p:cNvSpPr/>
          <p:nvPr/>
        </p:nvSpPr>
        <p:spPr>
          <a:xfrm flipH="1">
            <a:off x="6094800" y="2681640"/>
            <a:ext cx="200880" cy="10800"/>
          </a:xfrm>
          <a:prstGeom prst="line">
            <a:avLst/>
          </a:prstGeom>
          <a:ln w="28440">
            <a:solidFill>
              <a:srgbClr val="000000"/>
            </a:solidFill>
            <a:round/>
          </a:ln>
        </p:spPr>
      </p:sp>
      <p:sp>
        <p:nvSpPr>
          <p:cNvPr id="1178" name="TextShape 48"/>
          <p:cNvSpPr txBox="1"/>
          <p:nvPr/>
        </p:nvSpPr>
        <p:spPr>
          <a:xfrm>
            <a:off x="457200" y="1828800"/>
            <a:ext cx="4876560" cy="4800240"/>
          </a:xfrm>
          <a:prstGeom prst="rect">
            <a:avLst/>
          </a:prstGeom>
        </p:spPr>
        <p:txBody>
          <a:bodyPr lIns="90000" rIns="90000" tIns="45000" bIns="45000"/>
          <a:p>
            <a:pPr>
              <a:lnSpc>
                <a:spcPct val="100000"/>
              </a:lnSpc>
              <a:buSzPct val="85000"/>
              <a:buFont typeface="Wingdings 2" charset="2"/>
              <a:buChar char=""/>
            </a:pPr>
            <a:r>
              <a:rPr lang="en-US" sz="2600">
                <a:solidFill>
                  <a:srgbClr val="000000"/>
                </a:solidFill>
                <a:latin typeface="Perpetua"/>
              </a:rPr>
              <a:t>An alternative: </a:t>
            </a:r>
            <a:endParaRPr/>
          </a:p>
          <a:p>
            <a:pPr lvl="1">
              <a:lnSpc>
                <a:spcPct val="100000"/>
              </a:lnSpc>
              <a:buSzPct val="85000"/>
              <a:buFont typeface="Wingdings 2" charset="2"/>
              <a:buChar char=""/>
            </a:pPr>
            <a:r>
              <a:rPr lang="en-US" sz="2400">
                <a:solidFill>
                  <a:srgbClr val="000000"/>
                </a:solidFill>
                <a:latin typeface="Perpetua"/>
              </a:rPr>
              <a:t>Understand ratio </a:t>
            </a:r>
            <a:endParaRPr/>
          </a:p>
          <a:p>
            <a:pPr lvl="2">
              <a:lnSpc>
                <a:spcPct val="100000"/>
              </a:lnSpc>
              <a:buSzPct val="85000"/>
              <a:buFont typeface="Wingdings 2" charset="2"/>
              <a:buChar char=""/>
            </a:pPr>
            <a:r>
              <a:rPr lang="en-US" sz="2000">
                <a:solidFill>
                  <a:srgbClr val="000000"/>
                </a:solidFill>
                <a:latin typeface="Perpetua"/>
              </a:rPr>
              <a:t>T</a:t>
            </a:r>
            <a:r>
              <a:rPr lang="en-US" sz="2000" baseline="-25000">
                <a:solidFill>
                  <a:srgbClr val="000000"/>
                </a:solidFill>
                <a:latin typeface="Perpetua"/>
              </a:rPr>
              <a:t>i</a:t>
            </a:r>
            <a:r>
              <a:rPr lang="en-US" sz="2000">
                <a:solidFill>
                  <a:srgbClr val="000000"/>
                </a:solidFill>
                <a:latin typeface="Perpetua"/>
              </a:rPr>
              <a:t>(t)/</a:t>
            </a:r>
            <a:r>
              <a:rPr lang="en-US" sz="2000">
                <a:solidFill>
                  <a:srgbClr val="000000"/>
                </a:solidFill>
                <a:latin typeface="Symbol"/>
              </a:rPr>
              <a:t></a:t>
            </a:r>
            <a:r>
              <a:rPr lang="en-US" sz="2000">
                <a:solidFill>
                  <a:srgbClr val="000000"/>
                </a:solidFill>
                <a:latin typeface="Perpetua"/>
              </a:rPr>
              <a:t> T</a:t>
            </a:r>
            <a:r>
              <a:rPr lang="en-US" sz="2000" baseline="-25000">
                <a:solidFill>
                  <a:srgbClr val="000000"/>
                </a:solidFill>
                <a:latin typeface="Perpetua"/>
              </a:rPr>
              <a:t>j</a:t>
            </a:r>
            <a:r>
              <a:rPr lang="en-US" sz="2000">
                <a:solidFill>
                  <a:srgbClr val="000000"/>
                </a:solidFill>
                <a:latin typeface="Perpetua"/>
              </a:rPr>
              <a:t>(t) </a:t>
            </a:r>
            <a:endParaRPr/>
          </a:p>
          <a:p>
            <a:pPr lvl="1">
              <a:lnSpc>
                <a:spcPct val="100000"/>
              </a:lnSpc>
              <a:buSzPct val="85000"/>
              <a:buFont typeface="Wingdings 2" charset="2"/>
              <a:buChar char=""/>
            </a:pPr>
            <a:r>
              <a:rPr lang="en-US" sz="2400">
                <a:solidFill>
                  <a:srgbClr val="000000"/>
                </a:solidFill>
                <a:latin typeface="Perpetua"/>
              </a:rPr>
              <a:t>Characterize its limiting distribution </a:t>
            </a:r>
            <a:endParaRPr/>
          </a:p>
          <a:p>
            <a:pPr lvl="2">
              <a:lnSpc>
                <a:spcPct val="100000"/>
              </a:lnSpc>
              <a:buSzPct val="85000"/>
              <a:buFont typeface="Wingdings 2" charset="2"/>
              <a:buChar char=""/>
            </a:pPr>
            <a:r>
              <a:rPr lang="en-US" sz="2000">
                <a:solidFill>
                  <a:srgbClr val="000000"/>
                </a:solidFill>
                <a:latin typeface="Perpetua"/>
              </a:rPr>
              <a:t>That is, T</a:t>
            </a:r>
            <a:r>
              <a:rPr lang="en-US" sz="2000" baseline="-25000">
                <a:solidFill>
                  <a:srgbClr val="000000"/>
                </a:solidFill>
                <a:latin typeface="Perpetua"/>
              </a:rPr>
              <a:t>i</a:t>
            </a:r>
            <a:r>
              <a:rPr lang="en-US" sz="2000">
                <a:solidFill>
                  <a:srgbClr val="000000"/>
                </a:solidFill>
                <a:latin typeface="Perpetua"/>
              </a:rPr>
              <a:t>(t)/</a:t>
            </a:r>
            <a:r>
              <a:rPr lang="en-US" sz="2000">
                <a:solidFill>
                  <a:srgbClr val="000000"/>
                </a:solidFill>
                <a:latin typeface="Symbol"/>
              </a:rPr>
              <a:t></a:t>
            </a:r>
            <a:r>
              <a:rPr lang="en-US" sz="2000">
                <a:solidFill>
                  <a:srgbClr val="000000"/>
                </a:solidFill>
                <a:latin typeface="Perpetua"/>
              </a:rPr>
              <a:t> T</a:t>
            </a:r>
            <a:r>
              <a:rPr lang="en-US" sz="2000" baseline="-25000">
                <a:solidFill>
                  <a:srgbClr val="000000"/>
                </a:solidFill>
                <a:latin typeface="Perpetua"/>
              </a:rPr>
              <a:t>j</a:t>
            </a:r>
            <a:r>
              <a:rPr lang="en-US" sz="2000">
                <a:solidFill>
                  <a:srgbClr val="000000"/>
                </a:solidFill>
                <a:latin typeface="Perpetua"/>
              </a:rPr>
              <a:t>(t)  </a:t>
            </a:r>
            <a:r>
              <a:rPr lang="en-US" sz="2000">
                <a:solidFill>
                  <a:srgbClr val="000000"/>
                </a:solidFill>
                <a:latin typeface="Symbol"/>
              </a:rPr>
              <a:t></a:t>
            </a:r>
            <a:r>
              <a:rPr lang="en-US" sz="2000">
                <a:solidFill>
                  <a:srgbClr val="000000"/>
                </a:solidFill>
                <a:latin typeface="Perpetua"/>
              </a:rPr>
              <a:t> W</a:t>
            </a:r>
            <a:endParaRPr/>
          </a:p>
          <a:p>
            <a:pPr lvl="1">
              <a:lnSpc>
                <a:spcPct val="100000"/>
              </a:lnSpc>
              <a:buSzPct val="85000"/>
              <a:buFont typeface="Wingdings 2" charset="2"/>
              <a:buChar char=""/>
            </a:pPr>
            <a:r>
              <a:rPr lang="en-US" sz="2400">
                <a:solidFill>
                  <a:srgbClr val="000000"/>
                </a:solidFill>
                <a:latin typeface="Perpetua"/>
              </a:rPr>
              <a:t>Use W to evaluate </a:t>
            </a:r>
            <a:endParaRPr/>
          </a:p>
          <a:p>
            <a:pPr lvl="2">
              <a:lnSpc>
                <a:spcPct val="100000"/>
              </a:lnSpc>
              <a:buSzPct val="85000"/>
              <a:buFont typeface="Wingdings 2" charset="2"/>
              <a:buChar char=""/>
            </a:pPr>
            <a:r>
              <a:rPr lang="en-US" sz="2000">
                <a:solidFill>
                  <a:srgbClr val="000000"/>
                </a:solidFill>
                <a:latin typeface="Perpetua"/>
              </a:rPr>
              <a:t>P</a:t>
            </a:r>
            <a:r>
              <a:rPr lang="en-US" sz="2800">
                <a:solidFill>
                  <a:srgbClr val="000000"/>
                </a:solidFill>
                <a:latin typeface="Perpetua"/>
              </a:rPr>
              <a:t>(</a:t>
            </a:r>
            <a:r>
              <a:rPr lang="en-US" sz="2000">
                <a:solidFill>
                  <a:srgbClr val="000000"/>
                </a:solidFill>
                <a:latin typeface="Perpetua"/>
              </a:rPr>
              <a:t>T</a:t>
            </a:r>
            <a:r>
              <a:rPr lang="en-US" sz="2000" baseline="-25000">
                <a:solidFill>
                  <a:srgbClr val="000000"/>
                </a:solidFill>
                <a:latin typeface="Perpetua"/>
              </a:rPr>
              <a:t>i</a:t>
            </a:r>
            <a:r>
              <a:rPr lang="en-US" sz="2000">
                <a:solidFill>
                  <a:srgbClr val="000000"/>
                </a:solidFill>
                <a:latin typeface="Perpetua"/>
              </a:rPr>
              <a:t>(t) &gt; </a:t>
            </a:r>
            <a:r>
              <a:rPr lang="en-US" sz="2000">
                <a:solidFill>
                  <a:srgbClr val="000000"/>
                </a:solidFill>
                <a:latin typeface="Symbol"/>
              </a:rPr>
              <a:t></a:t>
            </a:r>
            <a:r>
              <a:rPr lang="en-US" sz="2000">
                <a:solidFill>
                  <a:srgbClr val="000000"/>
                </a:solidFill>
                <a:latin typeface="Perpetua"/>
              </a:rPr>
              <a:t> T</a:t>
            </a:r>
            <a:r>
              <a:rPr lang="en-US" sz="2000" baseline="-25000">
                <a:solidFill>
                  <a:srgbClr val="000000"/>
                </a:solidFill>
                <a:latin typeface="Perpetua"/>
              </a:rPr>
              <a:t>j</a:t>
            </a:r>
            <a:r>
              <a:rPr lang="en-US" sz="2000">
                <a:solidFill>
                  <a:srgbClr val="000000"/>
                </a:solidFill>
                <a:latin typeface="Perpetua"/>
              </a:rPr>
              <a:t>(t)</a:t>
            </a:r>
            <a:r>
              <a:rPr lang="en-US" sz="2800">
                <a:solidFill>
                  <a:srgbClr val="000000"/>
                </a:solidFill>
                <a:latin typeface="Perpetua"/>
              </a:rPr>
              <a:t>) </a:t>
            </a:r>
            <a:r>
              <a:rPr lang="en-US" sz="2000">
                <a:solidFill>
                  <a:srgbClr val="000000"/>
                </a:solidFill>
                <a:latin typeface="Perpetua"/>
              </a:rPr>
              <a:t>= P</a:t>
            </a:r>
            <a:r>
              <a:rPr lang="en-US" sz="2800">
                <a:solidFill>
                  <a:srgbClr val="000000"/>
                </a:solidFill>
                <a:latin typeface="Perpetua"/>
              </a:rPr>
              <a:t>(</a:t>
            </a:r>
            <a:r>
              <a:rPr lang="en-US" sz="2000">
                <a:solidFill>
                  <a:srgbClr val="000000"/>
                </a:solidFill>
                <a:latin typeface="Perpetua"/>
              </a:rPr>
              <a:t>W&gt;0.5</a:t>
            </a:r>
            <a:r>
              <a:rPr lang="en-US" sz="2800">
                <a:solidFill>
                  <a:srgbClr val="000000"/>
                </a:solidFill>
                <a:latin typeface="Perpetua"/>
              </a:rPr>
              <a:t>)</a:t>
            </a:r>
            <a:endParaRPr/>
          </a:p>
          <a:p>
            <a:endParaRPr/>
          </a:p>
          <a:p>
            <a:pPr lvl="1">
              <a:lnSpc>
                <a:spcPct val="100000"/>
              </a:lnSpc>
              <a:buSzPct val="85000"/>
              <a:buFont typeface="Wingdings 2" charset="2"/>
              <a:buChar char=""/>
            </a:pPr>
            <a:r>
              <a:rPr lang="en-US" sz="2400">
                <a:solidFill>
                  <a:srgbClr val="000000"/>
                </a:solidFill>
                <a:latin typeface="Perpetua"/>
              </a:rPr>
              <a:t>Goal:</a:t>
            </a:r>
            <a:endParaRPr/>
          </a:p>
          <a:p>
            <a:pPr lvl="2">
              <a:lnSpc>
                <a:spcPct val="100000"/>
              </a:lnSpc>
              <a:buSzPct val="85000"/>
              <a:buFont typeface="Wingdings 2" charset="2"/>
              <a:buChar char=""/>
            </a:pPr>
            <a:r>
              <a:rPr lang="en-US" sz="2000">
                <a:solidFill>
                  <a:srgbClr val="000000"/>
                </a:solidFill>
                <a:latin typeface="Perpetua"/>
              </a:rPr>
              <a:t>How to find W ?</a:t>
            </a:r>
            <a:endParaRPr/>
          </a:p>
          <a:p>
            <a:endParaRPr/>
          </a:p>
          <a:p>
            <a:endParaRPr/>
          </a:p>
        </p:txBody>
      </p:sp>
      <p:pic>
        <p:nvPicPr>
          <p:cNvPr id="1179" name="" descr=""/>
          <p:cNvPicPr/>
          <p:nvPr/>
        </p:nvPicPr>
        <p:blipFill>
          <a:blip r:embed="rId1"/>
          <a:stretch>
            <a:fillRect/>
          </a:stretch>
        </p:blipFill>
        <p:spPr>
          <a:xfrm>
            <a:off x="4000680" y="152280"/>
            <a:ext cx="3073320" cy="901800"/>
          </a:xfrm>
          <a:prstGeom prst="rect">
            <a:avLst/>
          </a:prstGeom>
          <a:ln>
            <a:noFill/>
          </a:ln>
        </p:spPr>
      </p:pic>
    </p:spTree>
  </p:cSld>
</p:sld>
</file>

<file path=ppt/slides/slide4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180" name="CustomShape 1"/>
          <p:cNvSpPr/>
          <p:nvPr/>
        </p:nvSpPr>
        <p:spPr>
          <a:xfrm>
            <a:off x="3421800" y="2213280"/>
            <a:ext cx="5645520" cy="2588400"/>
          </a:xfrm>
          <a:prstGeom prst="rect">
            <a:avLst/>
          </a:prstGeom>
          <a:solidFill>
            <a:srgbClr val="c3c1c1"/>
          </a:solidFill>
          <a:ln w="25560">
            <a:solidFill>
              <a:srgbClr val="000000"/>
            </a:solidFill>
            <a:custDash>
              <a:ds d="284000" sp="213000"/>
            </a:custDash>
            <a:round/>
          </a:ln>
        </p:spPr>
      </p:sp>
      <p:sp>
        <p:nvSpPr>
          <p:cNvPr id="1181" name="CustomShape 2"/>
          <p:cNvSpPr/>
          <p:nvPr/>
        </p:nvSpPr>
        <p:spPr>
          <a:xfrm rot="15481200">
            <a:off x="5188680" y="2974680"/>
            <a:ext cx="2189160" cy="3731400"/>
          </a:xfrm>
          <a:prstGeom prst="rect">
            <a:avLst/>
          </a:prstGeom>
          <a:solidFill>
            <a:srgbClr val="c3c1c1"/>
          </a:solidFill>
          <a:ln w="38160">
            <a:solidFill>
              <a:srgbClr val="000000"/>
            </a:solidFill>
            <a:custDash>
              <a:ds d="318000" sp="106000"/>
            </a:custDash>
            <a:round/>
          </a:ln>
        </p:spPr>
      </p:sp>
      <p:sp>
        <p:nvSpPr>
          <p:cNvPr id="1182" name="TextShape 3"/>
          <p:cNvSpPr txBox="1"/>
          <p:nvPr/>
        </p:nvSpPr>
        <p:spPr>
          <a:xfrm>
            <a:off x="1295280" y="76320"/>
            <a:ext cx="7772040" cy="1142640"/>
          </a:xfrm>
          <a:prstGeom prst="rect">
            <a:avLst/>
          </a:prstGeom>
        </p:spPr>
        <p:txBody>
          <a:bodyPr lIns="90000" rIns="90000" tIns="45000" bIns="91440" anchor="b"/>
          <a:p>
            <a:pPr>
              <a:lnSpc>
                <a:spcPct val="100000"/>
              </a:lnSpc>
            </a:pPr>
            <a:r>
              <a:rPr lang="en-US" sz="4000">
                <a:solidFill>
                  <a:srgbClr val="696464"/>
                </a:solidFill>
                <a:latin typeface="Franklin Gothic Book"/>
              </a:rPr>
              <a:t>Evaluating</a:t>
            </a:r>
            <a:endParaRPr/>
          </a:p>
        </p:txBody>
      </p:sp>
      <p:sp>
        <p:nvSpPr>
          <p:cNvPr id="1183" name="Line 4"/>
          <p:cNvSpPr/>
          <p:nvPr/>
        </p:nvSpPr>
        <p:spPr>
          <a:xfrm flipH="1">
            <a:off x="5828760" y="4110120"/>
            <a:ext cx="276840" cy="227880"/>
          </a:xfrm>
          <a:prstGeom prst="line">
            <a:avLst/>
          </a:prstGeom>
          <a:ln w="28440">
            <a:solidFill>
              <a:srgbClr val="000000"/>
            </a:solidFill>
            <a:round/>
          </a:ln>
        </p:spPr>
      </p:sp>
      <p:sp>
        <p:nvSpPr>
          <p:cNvPr id="1184" name="Line 5"/>
          <p:cNvSpPr/>
          <p:nvPr/>
        </p:nvSpPr>
        <p:spPr>
          <a:xfrm>
            <a:off x="6424200" y="4110120"/>
            <a:ext cx="271800" cy="321120"/>
          </a:xfrm>
          <a:prstGeom prst="line">
            <a:avLst/>
          </a:prstGeom>
          <a:ln w="28440">
            <a:solidFill>
              <a:srgbClr val="000000"/>
            </a:solidFill>
            <a:round/>
          </a:ln>
        </p:spPr>
      </p:sp>
      <p:sp>
        <p:nvSpPr>
          <p:cNvPr id="1185" name="CustomShape 6"/>
          <p:cNvSpPr/>
          <p:nvPr/>
        </p:nvSpPr>
        <p:spPr>
          <a:xfrm>
            <a:off x="4828320" y="4571640"/>
            <a:ext cx="318240" cy="313200"/>
          </a:xfrm>
          <a:prstGeom prst="ellipse">
            <a:avLst/>
          </a:prstGeom>
          <a:solidFill>
            <a:srgbClr val="ffffff"/>
          </a:solidFill>
          <a:ln w="28440">
            <a:solidFill>
              <a:srgbClr val="000000"/>
            </a:solidFill>
            <a:round/>
          </a:ln>
        </p:spPr>
      </p:sp>
      <p:sp>
        <p:nvSpPr>
          <p:cNvPr id="1186" name="CustomShape 7"/>
          <p:cNvSpPr/>
          <p:nvPr/>
        </p:nvSpPr>
        <p:spPr>
          <a:xfrm>
            <a:off x="7560000" y="4571640"/>
            <a:ext cx="318240" cy="313200"/>
          </a:xfrm>
          <a:prstGeom prst="ellipse">
            <a:avLst/>
          </a:prstGeom>
          <a:solidFill>
            <a:srgbClr val="ffffff"/>
          </a:solidFill>
          <a:ln w="28440">
            <a:solidFill>
              <a:srgbClr val="000000"/>
            </a:solidFill>
            <a:round/>
          </a:ln>
        </p:spPr>
      </p:sp>
      <p:sp>
        <p:nvSpPr>
          <p:cNvPr id="1187" name="CustomShape 8"/>
          <p:cNvSpPr/>
          <p:nvPr/>
        </p:nvSpPr>
        <p:spPr>
          <a:xfrm>
            <a:off x="5465880" y="4944600"/>
            <a:ext cx="318240" cy="313200"/>
          </a:xfrm>
          <a:prstGeom prst="ellipse">
            <a:avLst/>
          </a:prstGeom>
          <a:solidFill>
            <a:srgbClr val="ffffff"/>
          </a:solidFill>
          <a:ln w="28440">
            <a:solidFill>
              <a:srgbClr val="000000"/>
            </a:solidFill>
            <a:round/>
          </a:ln>
        </p:spPr>
      </p:sp>
      <p:sp>
        <p:nvSpPr>
          <p:cNvPr id="1188" name="CustomShape 9"/>
          <p:cNvSpPr/>
          <p:nvPr/>
        </p:nvSpPr>
        <p:spPr>
          <a:xfrm>
            <a:off x="7195680" y="5037480"/>
            <a:ext cx="318240" cy="313200"/>
          </a:xfrm>
          <a:prstGeom prst="ellipse">
            <a:avLst/>
          </a:prstGeom>
          <a:solidFill>
            <a:srgbClr val="ffffff"/>
          </a:solidFill>
          <a:ln w="28440">
            <a:solidFill>
              <a:srgbClr val="000000"/>
            </a:solidFill>
            <a:round/>
          </a:ln>
        </p:spPr>
      </p:sp>
      <p:sp>
        <p:nvSpPr>
          <p:cNvPr id="1189" name="CustomShape 10"/>
          <p:cNvSpPr/>
          <p:nvPr/>
        </p:nvSpPr>
        <p:spPr>
          <a:xfrm>
            <a:off x="6467400" y="4944600"/>
            <a:ext cx="318240" cy="313200"/>
          </a:xfrm>
          <a:prstGeom prst="ellipse">
            <a:avLst/>
          </a:prstGeom>
          <a:solidFill>
            <a:srgbClr val="ffffff"/>
          </a:solidFill>
          <a:ln w="28440">
            <a:solidFill>
              <a:srgbClr val="000000"/>
            </a:solidFill>
            <a:round/>
          </a:ln>
        </p:spPr>
      </p:sp>
      <p:sp>
        <p:nvSpPr>
          <p:cNvPr id="1190" name="Line 11"/>
          <p:cNvSpPr/>
          <p:nvPr/>
        </p:nvSpPr>
        <p:spPr>
          <a:xfrm>
            <a:off x="6967800" y="4542120"/>
            <a:ext cx="591840" cy="186120"/>
          </a:xfrm>
          <a:prstGeom prst="line">
            <a:avLst/>
          </a:prstGeom>
          <a:ln w="28440">
            <a:solidFill>
              <a:srgbClr val="000000"/>
            </a:solidFill>
            <a:round/>
          </a:ln>
        </p:spPr>
      </p:sp>
      <p:sp>
        <p:nvSpPr>
          <p:cNvPr id="1191" name="Line 12"/>
          <p:cNvSpPr/>
          <p:nvPr/>
        </p:nvSpPr>
        <p:spPr>
          <a:xfrm>
            <a:off x="6921360" y="4652640"/>
            <a:ext cx="320760" cy="430560"/>
          </a:xfrm>
          <a:prstGeom prst="line">
            <a:avLst/>
          </a:prstGeom>
          <a:ln w="28440">
            <a:solidFill>
              <a:srgbClr val="000000"/>
            </a:solidFill>
            <a:round/>
          </a:ln>
        </p:spPr>
      </p:sp>
      <p:sp>
        <p:nvSpPr>
          <p:cNvPr id="1192" name="Line 13"/>
          <p:cNvSpPr/>
          <p:nvPr/>
        </p:nvSpPr>
        <p:spPr>
          <a:xfrm flipH="1">
            <a:off x="6626520" y="4652640"/>
            <a:ext cx="69480" cy="291600"/>
          </a:xfrm>
          <a:prstGeom prst="line">
            <a:avLst/>
          </a:prstGeom>
          <a:ln w="28440">
            <a:solidFill>
              <a:srgbClr val="000000"/>
            </a:solidFill>
            <a:round/>
          </a:ln>
        </p:spPr>
      </p:sp>
      <p:sp>
        <p:nvSpPr>
          <p:cNvPr id="1193" name="Line 14"/>
          <p:cNvSpPr/>
          <p:nvPr/>
        </p:nvSpPr>
        <p:spPr>
          <a:xfrm flipH="1">
            <a:off x="5146920" y="4448880"/>
            <a:ext cx="409680" cy="279360"/>
          </a:xfrm>
          <a:prstGeom prst="line">
            <a:avLst/>
          </a:prstGeom>
          <a:ln w="28440">
            <a:solidFill>
              <a:srgbClr val="000000"/>
            </a:solidFill>
            <a:round/>
          </a:ln>
        </p:spPr>
      </p:sp>
      <p:sp>
        <p:nvSpPr>
          <p:cNvPr id="1194" name="Line 15"/>
          <p:cNvSpPr/>
          <p:nvPr/>
        </p:nvSpPr>
        <p:spPr>
          <a:xfrm flipH="1">
            <a:off x="5625000" y="4605480"/>
            <a:ext cx="91080" cy="338760"/>
          </a:xfrm>
          <a:prstGeom prst="line">
            <a:avLst/>
          </a:prstGeom>
          <a:ln w="28440">
            <a:solidFill>
              <a:srgbClr val="000000"/>
            </a:solidFill>
            <a:round/>
          </a:ln>
        </p:spPr>
      </p:sp>
      <p:sp>
        <p:nvSpPr>
          <p:cNvPr id="1195" name="CustomShape 16"/>
          <p:cNvSpPr/>
          <p:nvPr/>
        </p:nvSpPr>
        <p:spPr>
          <a:xfrm>
            <a:off x="6066360" y="3263760"/>
            <a:ext cx="402840" cy="391320"/>
          </a:xfrm>
          <a:prstGeom prst="ellipse">
            <a:avLst/>
          </a:prstGeom>
          <a:solidFill>
            <a:srgbClr val="0000ff"/>
          </a:solidFill>
          <a:ln w="28440">
            <a:solidFill>
              <a:srgbClr val="000000"/>
            </a:solidFill>
            <a:round/>
          </a:ln>
        </p:spPr>
      </p:sp>
      <p:sp>
        <p:nvSpPr>
          <p:cNvPr id="1196" name="CustomShape 17"/>
          <p:cNvSpPr/>
          <p:nvPr/>
        </p:nvSpPr>
        <p:spPr>
          <a:xfrm>
            <a:off x="6014520" y="3259800"/>
            <a:ext cx="538920" cy="366480"/>
          </a:xfrm>
          <a:prstGeom prst="rect">
            <a:avLst/>
          </a:prstGeom>
          <a:noFill/>
          <a:ln w="28440">
            <a:noFill/>
          </a:ln>
        </p:spPr>
        <p:txBody>
          <a:bodyPr lIns="90000" rIns="90000" tIns="45000" bIns="45000"/>
          <a:p>
            <a:pPr>
              <a:lnSpc>
                <a:spcPct val="100000"/>
              </a:lnSpc>
            </a:pPr>
            <a:r>
              <a:rPr lang="fr-FR" sz="1600">
                <a:solidFill>
                  <a:srgbClr val="ffffff"/>
                </a:solidFill>
                <a:latin typeface="Perpetua"/>
              </a:rPr>
              <a:t>  </a:t>
            </a:r>
            <a:r>
              <a:rPr lang="fr-FR" sz="1600">
                <a:solidFill>
                  <a:srgbClr val="ffffff"/>
                </a:solidFill>
                <a:latin typeface="Perpetua"/>
              </a:rPr>
              <a:t>V</a:t>
            </a:r>
            <a:r>
              <a:rPr lang="fr-FR" sz="1600" baseline="-25000">
                <a:solidFill>
                  <a:srgbClr val="ffffff"/>
                </a:solidFill>
                <a:latin typeface="Perpetua"/>
              </a:rPr>
              <a:t>1</a:t>
            </a:r>
            <a:endParaRPr/>
          </a:p>
        </p:txBody>
      </p:sp>
      <p:sp>
        <p:nvSpPr>
          <p:cNvPr id="1197" name="Line 18"/>
          <p:cNvSpPr/>
          <p:nvPr/>
        </p:nvSpPr>
        <p:spPr>
          <a:xfrm flipH="1">
            <a:off x="6264720" y="3655440"/>
            <a:ext cx="3240" cy="297720"/>
          </a:xfrm>
          <a:prstGeom prst="line">
            <a:avLst/>
          </a:prstGeom>
          <a:ln w="9360">
            <a:solidFill>
              <a:srgbClr val="000000"/>
            </a:solidFill>
            <a:round/>
          </a:ln>
        </p:spPr>
      </p:sp>
      <p:sp>
        <p:nvSpPr>
          <p:cNvPr id="1198" name="CustomShape 19"/>
          <p:cNvSpPr/>
          <p:nvPr/>
        </p:nvSpPr>
        <p:spPr>
          <a:xfrm>
            <a:off x="5602680" y="5388120"/>
            <a:ext cx="2361960" cy="436320"/>
          </a:xfrm>
          <a:prstGeom prst="rect">
            <a:avLst/>
          </a:prstGeom>
          <a:noFill/>
          <a:ln>
            <a:noFill/>
          </a:ln>
        </p:spPr>
        <p:txBody>
          <a:bodyPr lIns="90000" rIns="90000" tIns="45000" bIns="45000"/>
          <a:p>
            <a:pPr>
              <a:lnSpc>
                <a:spcPct val="100000"/>
              </a:lnSpc>
            </a:pPr>
            <a:r>
              <a:rPr b="1" lang="fr-FR" sz="2000">
                <a:solidFill>
                  <a:srgbClr val="000000"/>
                </a:solidFill>
                <a:latin typeface="Perpetua"/>
              </a:rPr>
              <a:t>T</a:t>
            </a:r>
            <a:r>
              <a:rPr b="1" lang="fr-FR" sz="2000" baseline="-25000">
                <a:solidFill>
                  <a:srgbClr val="000000"/>
                </a:solidFill>
                <a:latin typeface="Perpetua"/>
              </a:rPr>
              <a:t>1</a:t>
            </a:r>
            <a:r>
              <a:rPr b="1" lang="fr-FR" sz="2000">
                <a:solidFill>
                  <a:srgbClr val="000000"/>
                </a:solidFill>
                <a:latin typeface="Perpetua"/>
              </a:rPr>
              <a:t>(t)</a:t>
            </a:r>
            <a:endParaRPr/>
          </a:p>
        </p:txBody>
      </p:sp>
      <p:sp>
        <p:nvSpPr>
          <p:cNvPr id="1199" name="Line 20"/>
          <p:cNvSpPr/>
          <p:nvPr/>
        </p:nvSpPr>
        <p:spPr>
          <a:xfrm flipV="1">
            <a:off x="6466680" y="3223800"/>
            <a:ext cx="420120" cy="147240"/>
          </a:xfrm>
          <a:prstGeom prst="line">
            <a:avLst/>
          </a:prstGeom>
          <a:ln w="9360">
            <a:solidFill>
              <a:srgbClr val="000000"/>
            </a:solidFill>
            <a:round/>
          </a:ln>
        </p:spPr>
      </p:sp>
      <p:sp>
        <p:nvSpPr>
          <p:cNvPr id="1200" name="Line 21"/>
          <p:cNvSpPr/>
          <p:nvPr/>
        </p:nvSpPr>
        <p:spPr>
          <a:xfrm>
            <a:off x="7192080" y="3195360"/>
            <a:ext cx="438120" cy="208440"/>
          </a:xfrm>
          <a:prstGeom prst="line">
            <a:avLst/>
          </a:prstGeom>
          <a:ln w="12600">
            <a:solidFill>
              <a:srgbClr val="000000"/>
            </a:solidFill>
            <a:round/>
          </a:ln>
        </p:spPr>
      </p:sp>
      <p:sp>
        <p:nvSpPr>
          <p:cNvPr id="1201" name="Line 22"/>
          <p:cNvSpPr/>
          <p:nvPr/>
        </p:nvSpPr>
        <p:spPr>
          <a:xfrm flipV="1">
            <a:off x="7145640" y="2905200"/>
            <a:ext cx="361800" cy="179280"/>
          </a:xfrm>
          <a:prstGeom prst="line">
            <a:avLst/>
          </a:prstGeom>
          <a:ln w="12600">
            <a:solidFill>
              <a:srgbClr val="000000"/>
            </a:solidFill>
            <a:round/>
          </a:ln>
        </p:spPr>
      </p:sp>
      <p:sp>
        <p:nvSpPr>
          <p:cNvPr id="1202" name="Line 23"/>
          <p:cNvSpPr/>
          <p:nvPr/>
        </p:nvSpPr>
        <p:spPr>
          <a:xfrm>
            <a:off x="5616720" y="3414600"/>
            <a:ext cx="412200" cy="0"/>
          </a:xfrm>
          <a:prstGeom prst="line">
            <a:avLst/>
          </a:prstGeom>
          <a:ln w="9360">
            <a:solidFill>
              <a:srgbClr val="000000"/>
            </a:solidFill>
            <a:round/>
          </a:ln>
        </p:spPr>
      </p:sp>
      <p:sp>
        <p:nvSpPr>
          <p:cNvPr id="1203" name="CustomShape 24"/>
          <p:cNvSpPr/>
          <p:nvPr/>
        </p:nvSpPr>
        <p:spPr>
          <a:xfrm>
            <a:off x="5283720" y="3238560"/>
            <a:ext cx="318240" cy="313200"/>
          </a:xfrm>
          <a:prstGeom prst="ellipse">
            <a:avLst/>
          </a:prstGeom>
          <a:solidFill>
            <a:srgbClr val="808080"/>
          </a:solidFill>
          <a:ln w="28440">
            <a:solidFill>
              <a:srgbClr val="000000"/>
            </a:solidFill>
            <a:round/>
          </a:ln>
        </p:spPr>
      </p:sp>
      <p:sp>
        <p:nvSpPr>
          <p:cNvPr id="1204" name="Line 25"/>
          <p:cNvSpPr/>
          <p:nvPr/>
        </p:nvSpPr>
        <p:spPr>
          <a:xfrm>
            <a:off x="4892040" y="3075840"/>
            <a:ext cx="438120" cy="208440"/>
          </a:xfrm>
          <a:prstGeom prst="line">
            <a:avLst/>
          </a:prstGeom>
          <a:ln w="12600">
            <a:solidFill>
              <a:srgbClr val="000000"/>
            </a:solidFill>
            <a:round/>
          </a:ln>
        </p:spPr>
      </p:sp>
      <p:sp>
        <p:nvSpPr>
          <p:cNvPr id="1205" name="Line 26"/>
          <p:cNvSpPr/>
          <p:nvPr/>
        </p:nvSpPr>
        <p:spPr>
          <a:xfrm flipH="1">
            <a:off x="4930560" y="3506040"/>
            <a:ext cx="366840" cy="84960"/>
          </a:xfrm>
          <a:prstGeom prst="line">
            <a:avLst/>
          </a:prstGeom>
          <a:ln w="12600">
            <a:solidFill>
              <a:srgbClr val="000000"/>
            </a:solidFill>
            <a:round/>
          </a:ln>
        </p:spPr>
      </p:sp>
      <p:sp>
        <p:nvSpPr>
          <p:cNvPr id="1206" name="CustomShape 27"/>
          <p:cNvSpPr/>
          <p:nvPr/>
        </p:nvSpPr>
        <p:spPr>
          <a:xfrm>
            <a:off x="4078440" y="2443680"/>
            <a:ext cx="318240" cy="313200"/>
          </a:xfrm>
          <a:prstGeom prst="ellipse">
            <a:avLst/>
          </a:prstGeom>
          <a:solidFill>
            <a:srgbClr val="ffffff"/>
          </a:solidFill>
          <a:ln w="28440">
            <a:solidFill>
              <a:srgbClr val="000000"/>
            </a:solidFill>
            <a:round/>
          </a:ln>
        </p:spPr>
      </p:sp>
      <p:sp>
        <p:nvSpPr>
          <p:cNvPr id="1207" name="CustomShape 28"/>
          <p:cNvSpPr/>
          <p:nvPr/>
        </p:nvSpPr>
        <p:spPr>
          <a:xfrm>
            <a:off x="3621240" y="2977200"/>
            <a:ext cx="318240" cy="313200"/>
          </a:xfrm>
          <a:prstGeom prst="ellipse">
            <a:avLst/>
          </a:prstGeom>
          <a:solidFill>
            <a:srgbClr val="ffffff"/>
          </a:solidFill>
          <a:ln w="28440">
            <a:solidFill>
              <a:srgbClr val="000000"/>
            </a:solidFill>
            <a:round/>
          </a:ln>
        </p:spPr>
      </p:sp>
      <p:sp>
        <p:nvSpPr>
          <p:cNvPr id="1208" name="CustomShape 29"/>
          <p:cNvSpPr/>
          <p:nvPr/>
        </p:nvSpPr>
        <p:spPr>
          <a:xfrm>
            <a:off x="4312080" y="3961800"/>
            <a:ext cx="318240" cy="313200"/>
          </a:xfrm>
          <a:prstGeom prst="ellipse">
            <a:avLst/>
          </a:prstGeom>
          <a:solidFill>
            <a:srgbClr val="ffffff"/>
          </a:solidFill>
          <a:ln w="28440">
            <a:solidFill>
              <a:srgbClr val="000000"/>
            </a:solidFill>
            <a:round/>
          </a:ln>
        </p:spPr>
      </p:sp>
      <p:sp>
        <p:nvSpPr>
          <p:cNvPr id="1209" name="CustomShape 30"/>
          <p:cNvSpPr/>
          <p:nvPr/>
        </p:nvSpPr>
        <p:spPr>
          <a:xfrm>
            <a:off x="3773880" y="3586680"/>
            <a:ext cx="318240" cy="313200"/>
          </a:xfrm>
          <a:prstGeom prst="ellipse">
            <a:avLst/>
          </a:prstGeom>
          <a:solidFill>
            <a:srgbClr val="ffffff"/>
          </a:solidFill>
          <a:ln w="28440">
            <a:solidFill>
              <a:srgbClr val="000000"/>
            </a:solidFill>
            <a:round/>
          </a:ln>
        </p:spPr>
      </p:sp>
      <p:sp>
        <p:nvSpPr>
          <p:cNvPr id="1210" name="CustomShape 31"/>
          <p:cNvSpPr/>
          <p:nvPr/>
        </p:nvSpPr>
        <p:spPr>
          <a:xfrm>
            <a:off x="7945920" y="3874320"/>
            <a:ext cx="318240" cy="313200"/>
          </a:xfrm>
          <a:prstGeom prst="ellipse">
            <a:avLst/>
          </a:prstGeom>
          <a:solidFill>
            <a:srgbClr val="ffffff"/>
          </a:solidFill>
          <a:ln w="28440">
            <a:solidFill>
              <a:srgbClr val="000000"/>
            </a:solidFill>
            <a:round/>
          </a:ln>
        </p:spPr>
      </p:sp>
      <p:sp>
        <p:nvSpPr>
          <p:cNvPr id="1211" name="CustomShape 32"/>
          <p:cNvSpPr/>
          <p:nvPr/>
        </p:nvSpPr>
        <p:spPr>
          <a:xfrm>
            <a:off x="8421840" y="3586680"/>
            <a:ext cx="318240" cy="313200"/>
          </a:xfrm>
          <a:prstGeom prst="ellipse">
            <a:avLst/>
          </a:prstGeom>
          <a:solidFill>
            <a:srgbClr val="ffffff"/>
          </a:solidFill>
          <a:ln w="28440">
            <a:solidFill>
              <a:srgbClr val="000000"/>
            </a:solidFill>
            <a:round/>
          </a:ln>
        </p:spPr>
      </p:sp>
      <p:sp>
        <p:nvSpPr>
          <p:cNvPr id="1212" name="CustomShape 33"/>
          <p:cNvSpPr/>
          <p:nvPr/>
        </p:nvSpPr>
        <p:spPr>
          <a:xfrm>
            <a:off x="8421840" y="2672280"/>
            <a:ext cx="318240" cy="313200"/>
          </a:xfrm>
          <a:prstGeom prst="ellipse">
            <a:avLst/>
          </a:prstGeom>
          <a:solidFill>
            <a:srgbClr val="ffffff"/>
          </a:solidFill>
          <a:ln w="28440">
            <a:solidFill>
              <a:srgbClr val="000000"/>
            </a:solidFill>
            <a:round/>
          </a:ln>
        </p:spPr>
      </p:sp>
      <p:sp>
        <p:nvSpPr>
          <p:cNvPr id="1213" name="CustomShape 34"/>
          <p:cNvSpPr/>
          <p:nvPr/>
        </p:nvSpPr>
        <p:spPr>
          <a:xfrm>
            <a:off x="8574480" y="3129480"/>
            <a:ext cx="318240" cy="313200"/>
          </a:xfrm>
          <a:prstGeom prst="ellipse">
            <a:avLst/>
          </a:prstGeom>
          <a:solidFill>
            <a:srgbClr val="ffffff"/>
          </a:solidFill>
          <a:ln w="28440">
            <a:solidFill>
              <a:srgbClr val="000000"/>
            </a:solidFill>
            <a:round/>
          </a:ln>
        </p:spPr>
      </p:sp>
      <p:sp>
        <p:nvSpPr>
          <p:cNvPr id="1214" name="Line 35"/>
          <p:cNvSpPr/>
          <p:nvPr/>
        </p:nvSpPr>
        <p:spPr>
          <a:xfrm>
            <a:off x="7855560" y="3625560"/>
            <a:ext cx="136800" cy="294480"/>
          </a:xfrm>
          <a:prstGeom prst="line">
            <a:avLst/>
          </a:prstGeom>
          <a:ln w="12600">
            <a:solidFill>
              <a:srgbClr val="000000"/>
            </a:solidFill>
            <a:round/>
          </a:ln>
        </p:spPr>
      </p:sp>
      <p:sp>
        <p:nvSpPr>
          <p:cNvPr id="1215" name="Line 36"/>
          <p:cNvSpPr/>
          <p:nvPr/>
        </p:nvSpPr>
        <p:spPr>
          <a:xfrm>
            <a:off x="7902360" y="3514680"/>
            <a:ext cx="565920" cy="117720"/>
          </a:xfrm>
          <a:prstGeom prst="line">
            <a:avLst/>
          </a:prstGeom>
          <a:ln w="9360">
            <a:solidFill>
              <a:srgbClr val="000000"/>
            </a:solidFill>
            <a:round/>
          </a:ln>
        </p:spPr>
      </p:sp>
      <p:sp>
        <p:nvSpPr>
          <p:cNvPr id="1216" name="Line 37"/>
          <p:cNvSpPr/>
          <p:nvPr/>
        </p:nvSpPr>
        <p:spPr>
          <a:xfrm>
            <a:off x="7826040" y="2905200"/>
            <a:ext cx="794880" cy="270000"/>
          </a:xfrm>
          <a:prstGeom prst="line">
            <a:avLst/>
          </a:prstGeom>
          <a:ln w="9360">
            <a:solidFill>
              <a:srgbClr val="000000"/>
            </a:solidFill>
            <a:round/>
          </a:ln>
        </p:spPr>
      </p:sp>
      <p:sp>
        <p:nvSpPr>
          <p:cNvPr id="1217" name="Line 38"/>
          <p:cNvSpPr/>
          <p:nvPr/>
        </p:nvSpPr>
        <p:spPr>
          <a:xfrm flipV="1">
            <a:off x="7826040" y="2828880"/>
            <a:ext cx="595800" cy="76320"/>
          </a:xfrm>
          <a:prstGeom prst="line">
            <a:avLst/>
          </a:prstGeom>
          <a:ln w="9360">
            <a:solidFill>
              <a:srgbClr val="000000"/>
            </a:solidFill>
            <a:round/>
          </a:ln>
        </p:spPr>
      </p:sp>
      <p:sp>
        <p:nvSpPr>
          <p:cNvPr id="1218" name="Line 39"/>
          <p:cNvSpPr/>
          <p:nvPr/>
        </p:nvSpPr>
        <p:spPr>
          <a:xfrm flipH="1">
            <a:off x="4471200" y="3701880"/>
            <a:ext cx="187200" cy="259920"/>
          </a:xfrm>
          <a:prstGeom prst="line">
            <a:avLst/>
          </a:prstGeom>
          <a:ln w="9360">
            <a:solidFill>
              <a:srgbClr val="000000"/>
            </a:solidFill>
            <a:round/>
          </a:ln>
        </p:spPr>
      </p:sp>
      <p:sp>
        <p:nvSpPr>
          <p:cNvPr id="1219" name="Line 40"/>
          <p:cNvSpPr/>
          <p:nvPr/>
        </p:nvSpPr>
        <p:spPr>
          <a:xfrm flipH="1">
            <a:off x="4045680" y="3591000"/>
            <a:ext cx="565920" cy="41400"/>
          </a:xfrm>
          <a:prstGeom prst="line">
            <a:avLst/>
          </a:prstGeom>
          <a:ln w="9360">
            <a:solidFill>
              <a:srgbClr val="000000"/>
            </a:solidFill>
            <a:round/>
          </a:ln>
        </p:spPr>
      </p:sp>
      <p:sp>
        <p:nvSpPr>
          <p:cNvPr id="1220" name="Line 41"/>
          <p:cNvSpPr/>
          <p:nvPr/>
        </p:nvSpPr>
        <p:spPr>
          <a:xfrm flipH="1">
            <a:off x="3939840" y="3075840"/>
            <a:ext cx="633600" cy="57960"/>
          </a:xfrm>
          <a:prstGeom prst="line">
            <a:avLst/>
          </a:prstGeom>
          <a:ln w="9360">
            <a:solidFill>
              <a:srgbClr val="000000"/>
            </a:solidFill>
            <a:round/>
          </a:ln>
        </p:spPr>
      </p:sp>
      <p:sp>
        <p:nvSpPr>
          <p:cNvPr id="1221" name="Line 42"/>
          <p:cNvSpPr/>
          <p:nvPr/>
        </p:nvSpPr>
        <p:spPr>
          <a:xfrm flipH="1" flipV="1">
            <a:off x="4350240" y="2711160"/>
            <a:ext cx="270000" cy="253800"/>
          </a:xfrm>
          <a:prstGeom prst="line">
            <a:avLst/>
          </a:prstGeom>
          <a:ln w="9360">
            <a:solidFill>
              <a:srgbClr val="000000"/>
            </a:solidFill>
            <a:round/>
          </a:ln>
        </p:spPr>
      </p:sp>
      <p:sp>
        <p:nvSpPr>
          <p:cNvPr id="1222" name="CustomShape 43"/>
          <p:cNvSpPr/>
          <p:nvPr/>
        </p:nvSpPr>
        <p:spPr>
          <a:xfrm>
            <a:off x="5678640" y="2264040"/>
            <a:ext cx="2361960" cy="436320"/>
          </a:xfrm>
          <a:prstGeom prst="rect">
            <a:avLst/>
          </a:prstGeom>
          <a:noFill/>
          <a:ln>
            <a:noFill/>
          </a:ln>
        </p:spPr>
        <p:txBody>
          <a:bodyPr lIns="90000" rIns="90000" tIns="45000" bIns="45000"/>
          <a:p>
            <a:pPr>
              <a:lnSpc>
                <a:spcPct val="100000"/>
              </a:lnSpc>
            </a:pPr>
            <a:r>
              <a:rPr b="1" lang="fr-FR" sz="2000">
                <a:solidFill>
                  <a:srgbClr val="000000"/>
                </a:solidFill>
                <a:latin typeface="Perpetua"/>
              </a:rPr>
              <a:t>T</a:t>
            </a:r>
            <a:r>
              <a:rPr b="1" lang="fr-FR" sz="2000" baseline="-25000">
                <a:solidFill>
                  <a:srgbClr val="000000"/>
                </a:solidFill>
                <a:latin typeface="Perpetua"/>
              </a:rPr>
              <a:t>2</a:t>
            </a:r>
            <a:r>
              <a:rPr b="1" lang="fr-FR" sz="2000">
                <a:solidFill>
                  <a:srgbClr val="000000"/>
                </a:solidFill>
                <a:latin typeface="Perpetua"/>
              </a:rPr>
              <a:t>(t)+T</a:t>
            </a:r>
            <a:r>
              <a:rPr b="1" lang="fr-FR" sz="2000" baseline="-25000">
                <a:solidFill>
                  <a:srgbClr val="000000"/>
                </a:solidFill>
                <a:latin typeface="Perpetua"/>
              </a:rPr>
              <a:t>3</a:t>
            </a:r>
            <a:r>
              <a:rPr b="1" lang="fr-FR" sz="2000">
                <a:solidFill>
                  <a:srgbClr val="000000"/>
                </a:solidFill>
                <a:latin typeface="Perpetua"/>
              </a:rPr>
              <a:t>(t)</a:t>
            </a:r>
            <a:endParaRPr/>
          </a:p>
        </p:txBody>
      </p:sp>
      <p:sp>
        <p:nvSpPr>
          <p:cNvPr id="1223" name="CustomShape 44"/>
          <p:cNvSpPr/>
          <p:nvPr/>
        </p:nvSpPr>
        <p:spPr>
          <a:xfrm>
            <a:off x="3316680" y="1479960"/>
            <a:ext cx="3312360" cy="1087920"/>
          </a:xfrm>
          <a:prstGeom prst="rect">
            <a:avLst/>
          </a:prstGeom>
          <a:noFill/>
          <a:ln>
            <a:noFill/>
          </a:ln>
        </p:spPr>
        <p:txBody>
          <a:bodyPr lIns="90000" rIns="90000" tIns="45000" bIns="45000"/>
          <a:p>
            <a:pPr algn="ctr">
              <a:lnSpc>
                <a:spcPct val="100000"/>
              </a:lnSpc>
            </a:pPr>
            <a:r>
              <a:rPr b="1" lang="fr-FR" sz="2000">
                <a:solidFill>
                  <a:srgbClr val="000000"/>
                </a:solidFill>
                <a:latin typeface="Perpetua"/>
              </a:rPr>
              <a:t>Z’(t) =Z</a:t>
            </a:r>
            <a:r>
              <a:rPr b="1" lang="fr-FR" sz="2000" baseline="-25000">
                <a:solidFill>
                  <a:srgbClr val="000000"/>
                </a:solidFill>
                <a:latin typeface="Perpetua"/>
              </a:rPr>
              <a:t>2</a:t>
            </a:r>
            <a:r>
              <a:rPr b="1" lang="fr-FR" sz="2000">
                <a:solidFill>
                  <a:srgbClr val="000000"/>
                </a:solidFill>
                <a:latin typeface="Perpetua"/>
              </a:rPr>
              <a:t>(t) +Z</a:t>
            </a:r>
            <a:r>
              <a:rPr b="1" lang="fr-FR" sz="2000" baseline="-25000">
                <a:solidFill>
                  <a:srgbClr val="000000"/>
                </a:solidFill>
                <a:latin typeface="Perpetua"/>
              </a:rPr>
              <a:t>3</a:t>
            </a:r>
            <a:r>
              <a:rPr b="1" lang="fr-FR" sz="2000">
                <a:solidFill>
                  <a:srgbClr val="000000"/>
                </a:solidFill>
                <a:latin typeface="Perpetua"/>
              </a:rPr>
              <a:t>(t)= Rumor Boundary of  T</a:t>
            </a:r>
            <a:r>
              <a:rPr b="1" lang="fr-FR" sz="2000" baseline="-25000">
                <a:solidFill>
                  <a:srgbClr val="000000"/>
                </a:solidFill>
                <a:latin typeface="Perpetua"/>
              </a:rPr>
              <a:t>2</a:t>
            </a:r>
            <a:r>
              <a:rPr b="1" lang="fr-FR" sz="2000">
                <a:solidFill>
                  <a:srgbClr val="000000"/>
                </a:solidFill>
                <a:latin typeface="Perpetua"/>
              </a:rPr>
              <a:t>(t) +T</a:t>
            </a:r>
            <a:r>
              <a:rPr b="1" lang="fr-FR" sz="2000" baseline="-25000">
                <a:solidFill>
                  <a:srgbClr val="000000"/>
                </a:solidFill>
                <a:latin typeface="Perpetua"/>
              </a:rPr>
              <a:t>3</a:t>
            </a:r>
            <a:r>
              <a:rPr b="1" lang="fr-FR" sz="2000">
                <a:solidFill>
                  <a:srgbClr val="000000"/>
                </a:solidFill>
                <a:latin typeface="Perpetua"/>
              </a:rPr>
              <a:t>(t)</a:t>
            </a:r>
            <a:endParaRPr/>
          </a:p>
        </p:txBody>
      </p:sp>
      <p:sp>
        <p:nvSpPr>
          <p:cNvPr id="1224" name="TextShape 45"/>
          <p:cNvSpPr txBox="1"/>
          <p:nvPr/>
        </p:nvSpPr>
        <p:spPr>
          <a:xfrm>
            <a:off x="838080" y="3276720"/>
            <a:ext cx="2895120" cy="2971440"/>
          </a:xfrm>
          <a:prstGeom prst="rect">
            <a:avLst/>
          </a:prstGeom>
        </p:spPr>
        <p:txBody>
          <a:bodyPr lIns="90000" rIns="90000" tIns="45000" bIns="45000"/>
          <a:p>
            <a:pPr>
              <a:lnSpc>
                <a:spcPct val="100000"/>
              </a:lnSpc>
              <a:buSzPct val="85000"/>
              <a:buFont typeface="Wingdings 2" charset="2"/>
              <a:buChar char=""/>
            </a:pPr>
            <a:r>
              <a:rPr lang="en-US" sz="2400">
                <a:solidFill>
                  <a:srgbClr val="000000"/>
                </a:solidFill>
                <a:latin typeface="Perpetua"/>
              </a:rPr>
              <a:t>Initially</a:t>
            </a:r>
            <a:endParaRPr/>
          </a:p>
          <a:p>
            <a:pPr lvl="1">
              <a:lnSpc>
                <a:spcPct val="100000"/>
              </a:lnSpc>
              <a:buSzPct val="85000"/>
              <a:buFont typeface="Wingdings 2" charset="2"/>
              <a:buChar char=""/>
            </a:pPr>
            <a:r>
              <a:rPr lang="en-US" sz="2200">
                <a:solidFill>
                  <a:srgbClr val="000000"/>
                </a:solidFill>
                <a:latin typeface="Perpetua"/>
              </a:rPr>
              <a:t>T</a:t>
            </a:r>
            <a:r>
              <a:rPr lang="en-US" sz="2200" baseline="-25000">
                <a:solidFill>
                  <a:srgbClr val="000000"/>
                </a:solidFill>
                <a:latin typeface="Perpetua"/>
              </a:rPr>
              <a:t>1</a:t>
            </a:r>
            <a:r>
              <a:rPr lang="en-US" sz="2200">
                <a:solidFill>
                  <a:srgbClr val="000000"/>
                </a:solidFill>
                <a:latin typeface="Perpetua"/>
              </a:rPr>
              <a:t>(0)=0</a:t>
            </a:r>
            <a:endParaRPr/>
          </a:p>
          <a:p>
            <a:pPr lvl="1">
              <a:lnSpc>
                <a:spcPct val="100000"/>
              </a:lnSpc>
              <a:buSzPct val="85000"/>
              <a:buFont typeface="Wingdings 2" charset="2"/>
              <a:buChar char=""/>
            </a:pPr>
            <a:r>
              <a:rPr lang="en-US" sz="2200">
                <a:solidFill>
                  <a:srgbClr val="000000"/>
                </a:solidFill>
                <a:latin typeface="Perpetua"/>
              </a:rPr>
              <a:t>T</a:t>
            </a:r>
            <a:r>
              <a:rPr lang="en-US" sz="2200" baseline="-25000">
                <a:solidFill>
                  <a:srgbClr val="000000"/>
                </a:solidFill>
                <a:latin typeface="Perpetua"/>
              </a:rPr>
              <a:t>2</a:t>
            </a:r>
            <a:r>
              <a:rPr lang="en-US" sz="2200">
                <a:solidFill>
                  <a:srgbClr val="000000"/>
                </a:solidFill>
                <a:latin typeface="Perpetua"/>
              </a:rPr>
              <a:t>(0) + T</a:t>
            </a:r>
            <a:r>
              <a:rPr lang="en-US" sz="2200" baseline="-25000">
                <a:solidFill>
                  <a:srgbClr val="000000"/>
                </a:solidFill>
                <a:latin typeface="Perpetua"/>
              </a:rPr>
              <a:t>3</a:t>
            </a:r>
            <a:r>
              <a:rPr lang="en-US" sz="2200">
                <a:solidFill>
                  <a:srgbClr val="000000"/>
                </a:solidFill>
                <a:latin typeface="Perpetua"/>
              </a:rPr>
              <a:t>(0)=0</a:t>
            </a:r>
            <a:endParaRPr/>
          </a:p>
          <a:p>
            <a:pPr lvl="1">
              <a:lnSpc>
                <a:spcPct val="100000"/>
              </a:lnSpc>
              <a:buSzPct val="85000"/>
              <a:buFont typeface="Wingdings 2" charset="2"/>
              <a:buChar char=""/>
            </a:pPr>
            <a:r>
              <a:rPr lang="en-US" sz="2200">
                <a:solidFill>
                  <a:srgbClr val="000000"/>
                </a:solidFill>
                <a:latin typeface="Perpetua"/>
              </a:rPr>
              <a:t>Z</a:t>
            </a:r>
            <a:r>
              <a:rPr lang="en-US" sz="2200" baseline="-25000">
                <a:solidFill>
                  <a:srgbClr val="000000"/>
                </a:solidFill>
                <a:latin typeface="Perpetua"/>
              </a:rPr>
              <a:t>1</a:t>
            </a:r>
            <a:r>
              <a:rPr lang="en-US" sz="2200">
                <a:solidFill>
                  <a:srgbClr val="000000"/>
                </a:solidFill>
                <a:latin typeface="Perpetua"/>
              </a:rPr>
              <a:t>(0) = 1</a:t>
            </a:r>
            <a:endParaRPr/>
          </a:p>
          <a:p>
            <a:pPr lvl="1">
              <a:lnSpc>
                <a:spcPct val="100000"/>
              </a:lnSpc>
              <a:buSzPct val="85000"/>
              <a:buFont typeface="Wingdings 2" charset="2"/>
              <a:buChar char=""/>
            </a:pPr>
            <a:r>
              <a:rPr lang="en-US" sz="2200">
                <a:solidFill>
                  <a:srgbClr val="000000"/>
                </a:solidFill>
                <a:latin typeface="Perpetua"/>
              </a:rPr>
              <a:t>Z</a:t>
            </a:r>
            <a:r>
              <a:rPr lang="en-US" sz="2200" baseline="-25000">
                <a:solidFill>
                  <a:srgbClr val="000000"/>
                </a:solidFill>
                <a:latin typeface="Perpetua"/>
              </a:rPr>
              <a:t>2</a:t>
            </a:r>
            <a:r>
              <a:rPr lang="en-US" sz="2200">
                <a:solidFill>
                  <a:srgbClr val="000000"/>
                </a:solidFill>
                <a:latin typeface="Perpetua"/>
              </a:rPr>
              <a:t>(0)+Z</a:t>
            </a:r>
            <a:r>
              <a:rPr lang="en-US" sz="2200" baseline="-25000">
                <a:solidFill>
                  <a:srgbClr val="000000"/>
                </a:solidFill>
                <a:latin typeface="Perpetua"/>
              </a:rPr>
              <a:t>3</a:t>
            </a:r>
            <a:r>
              <a:rPr lang="en-US" sz="2200">
                <a:solidFill>
                  <a:srgbClr val="000000"/>
                </a:solidFill>
                <a:latin typeface="Perpetua"/>
              </a:rPr>
              <a:t>(0) = 2</a:t>
            </a:r>
            <a:endParaRPr/>
          </a:p>
          <a:p>
            <a:endParaRPr/>
          </a:p>
          <a:p>
            <a:endParaRPr/>
          </a:p>
          <a:p>
            <a:pPr>
              <a:lnSpc>
                <a:spcPct val="100000"/>
              </a:lnSpc>
            </a:pPr>
            <a:endParaRPr/>
          </a:p>
          <a:p>
            <a:pPr>
              <a:lnSpc>
                <a:spcPct val="100000"/>
              </a:lnSpc>
            </a:pPr>
            <a:endParaRPr/>
          </a:p>
        </p:txBody>
      </p:sp>
      <p:sp>
        <p:nvSpPr>
          <p:cNvPr id="1225" name="CustomShape 46"/>
          <p:cNvSpPr/>
          <p:nvPr/>
        </p:nvSpPr>
        <p:spPr>
          <a:xfrm>
            <a:off x="6121800" y="3931560"/>
            <a:ext cx="318240" cy="313200"/>
          </a:xfrm>
          <a:prstGeom prst="ellipse">
            <a:avLst/>
          </a:prstGeom>
          <a:solidFill>
            <a:srgbClr val="808080"/>
          </a:solidFill>
          <a:ln w="28440">
            <a:solidFill>
              <a:srgbClr val="000000"/>
            </a:solidFill>
            <a:round/>
          </a:ln>
        </p:spPr>
      </p:sp>
      <p:sp>
        <p:nvSpPr>
          <p:cNvPr id="1226" name="CustomShape 47"/>
          <p:cNvSpPr/>
          <p:nvPr/>
        </p:nvSpPr>
        <p:spPr>
          <a:xfrm>
            <a:off x="5559120" y="4274280"/>
            <a:ext cx="318240" cy="313200"/>
          </a:xfrm>
          <a:prstGeom prst="ellipse">
            <a:avLst/>
          </a:prstGeom>
          <a:solidFill>
            <a:srgbClr val="ffffff"/>
          </a:solidFill>
          <a:ln w="28440">
            <a:solidFill>
              <a:srgbClr val="000000"/>
            </a:solidFill>
            <a:round/>
          </a:ln>
        </p:spPr>
      </p:sp>
      <p:sp>
        <p:nvSpPr>
          <p:cNvPr id="1227" name="CustomShape 48"/>
          <p:cNvSpPr/>
          <p:nvPr/>
        </p:nvSpPr>
        <p:spPr>
          <a:xfrm>
            <a:off x="6121440" y="3925800"/>
            <a:ext cx="318240" cy="313200"/>
          </a:xfrm>
          <a:prstGeom prst="ellipse">
            <a:avLst/>
          </a:prstGeom>
          <a:solidFill>
            <a:srgbClr val="ff0000"/>
          </a:solidFill>
          <a:ln w="28440">
            <a:solidFill>
              <a:srgbClr val="000000"/>
            </a:solidFill>
            <a:round/>
          </a:ln>
        </p:spPr>
      </p:sp>
      <p:sp>
        <p:nvSpPr>
          <p:cNvPr id="1228" name="CustomShape 49"/>
          <p:cNvSpPr/>
          <p:nvPr/>
        </p:nvSpPr>
        <p:spPr>
          <a:xfrm>
            <a:off x="6654960" y="4397400"/>
            <a:ext cx="318240" cy="313200"/>
          </a:xfrm>
          <a:prstGeom prst="ellipse">
            <a:avLst/>
          </a:prstGeom>
          <a:solidFill>
            <a:srgbClr val="ffffff"/>
          </a:solidFill>
          <a:ln w="28440">
            <a:solidFill>
              <a:srgbClr val="000000"/>
            </a:solidFill>
            <a:round/>
          </a:ln>
        </p:spPr>
      </p:sp>
      <p:sp>
        <p:nvSpPr>
          <p:cNvPr id="1229" name="CustomShape 50"/>
          <p:cNvSpPr/>
          <p:nvPr/>
        </p:nvSpPr>
        <p:spPr>
          <a:xfrm>
            <a:off x="4644720" y="3443040"/>
            <a:ext cx="318240" cy="313200"/>
          </a:xfrm>
          <a:prstGeom prst="ellipse">
            <a:avLst/>
          </a:prstGeom>
          <a:solidFill>
            <a:srgbClr val="ffffff"/>
          </a:solidFill>
          <a:ln w="28440">
            <a:solidFill>
              <a:srgbClr val="000000"/>
            </a:solidFill>
            <a:round/>
          </a:ln>
        </p:spPr>
      </p:sp>
      <p:sp>
        <p:nvSpPr>
          <p:cNvPr id="1230" name="CustomShape 51"/>
          <p:cNvSpPr/>
          <p:nvPr/>
        </p:nvSpPr>
        <p:spPr>
          <a:xfrm>
            <a:off x="4597560" y="2877120"/>
            <a:ext cx="318240" cy="313200"/>
          </a:xfrm>
          <a:prstGeom prst="ellipse">
            <a:avLst/>
          </a:prstGeom>
          <a:solidFill>
            <a:srgbClr val="ffffff"/>
          </a:solidFill>
          <a:ln w="28440">
            <a:solidFill>
              <a:srgbClr val="000000"/>
            </a:solidFill>
            <a:round/>
          </a:ln>
        </p:spPr>
      </p:sp>
      <p:sp>
        <p:nvSpPr>
          <p:cNvPr id="1231" name="CustomShape 52"/>
          <p:cNvSpPr/>
          <p:nvPr/>
        </p:nvSpPr>
        <p:spPr>
          <a:xfrm>
            <a:off x="6883920" y="3031560"/>
            <a:ext cx="318240" cy="313200"/>
          </a:xfrm>
          <a:prstGeom prst="ellipse">
            <a:avLst/>
          </a:prstGeom>
          <a:solidFill>
            <a:srgbClr val="808080"/>
          </a:solidFill>
          <a:ln w="28440">
            <a:solidFill>
              <a:srgbClr val="000000"/>
            </a:solidFill>
            <a:round/>
          </a:ln>
        </p:spPr>
      </p:sp>
      <p:sp>
        <p:nvSpPr>
          <p:cNvPr id="1232" name="CustomShape 53"/>
          <p:cNvSpPr/>
          <p:nvPr/>
        </p:nvSpPr>
        <p:spPr>
          <a:xfrm>
            <a:off x="7508160" y="2735640"/>
            <a:ext cx="318240" cy="313200"/>
          </a:xfrm>
          <a:prstGeom prst="ellipse">
            <a:avLst/>
          </a:prstGeom>
          <a:solidFill>
            <a:srgbClr val="ffffff"/>
          </a:solidFill>
          <a:ln w="28440">
            <a:solidFill>
              <a:srgbClr val="000000"/>
            </a:solidFill>
            <a:round/>
          </a:ln>
        </p:spPr>
      </p:sp>
      <p:sp>
        <p:nvSpPr>
          <p:cNvPr id="1233" name="CustomShape 54"/>
          <p:cNvSpPr/>
          <p:nvPr/>
        </p:nvSpPr>
        <p:spPr>
          <a:xfrm>
            <a:off x="7583760" y="3322080"/>
            <a:ext cx="318240" cy="313200"/>
          </a:xfrm>
          <a:prstGeom prst="ellipse">
            <a:avLst/>
          </a:prstGeom>
          <a:solidFill>
            <a:srgbClr val="ffffff"/>
          </a:solidFill>
          <a:ln w="28440">
            <a:solidFill>
              <a:srgbClr val="000000"/>
            </a:solidFill>
            <a:round/>
          </a:ln>
        </p:spPr>
      </p:sp>
      <p:sp>
        <p:nvSpPr>
          <p:cNvPr id="1234" name="CustomShape 55"/>
          <p:cNvSpPr/>
          <p:nvPr/>
        </p:nvSpPr>
        <p:spPr>
          <a:xfrm>
            <a:off x="6593040" y="6150240"/>
            <a:ext cx="2057040" cy="1392840"/>
          </a:xfrm>
          <a:prstGeom prst="rect">
            <a:avLst/>
          </a:prstGeom>
          <a:noFill/>
          <a:ln>
            <a:noFill/>
          </a:ln>
        </p:spPr>
        <p:txBody>
          <a:bodyPr lIns="90000" rIns="90000" tIns="45000" bIns="45000"/>
          <a:p>
            <a:pPr>
              <a:lnSpc>
                <a:spcPct val="100000"/>
              </a:lnSpc>
            </a:pPr>
            <a:r>
              <a:rPr b="1" lang="fr-FR" sz="2000">
                <a:solidFill>
                  <a:srgbClr val="000000"/>
                </a:solidFill>
                <a:latin typeface="Perpetua"/>
              </a:rPr>
              <a:t>Z</a:t>
            </a:r>
            <a:r>
              <a:rPr b="1" lang="fr-FR" sz="2000" baseline="-25000">
                <a:solidFill>
                  <a:srgbClr val="000000"/>
                </a:solidFill>
                <a:latin typeface="Perpetua"/>
              </a:rPr>
              <a:t>1</a:t>
            </a:r>
            <a:r>
              <a:rPr b="1" lang="fr-FR" sz="2000">
                <a:solidFill>
                  <a:srgbClr val="000000"/>
                </a:solidFill>
                <a:latin typeface="Perpetua"/>
              </a:rPr>
              <a:t>(t)= Rumor</a:t>
            </a:r>
            <a:endParaRPr/>
          </a:p>
          <a:p>
            <a:pPr>
              <a:lnSpc>
                <a:spcPct val="100000"/>
              </a:lnSpc>
            </a:pPr>
            <a:r>
              <a:rPr b="1" lang="fr-FR" sz="2000">
                <a:solidFill>
                  <a:srgbClr val="000000"/>
                </a:solidFill>
                <a:latin typeface="Perpetua"/>
              </a:rPr>
              <a:t>Boundary of T</a:t>
            </a:r>
            <a:r>
              <a:rPr b="1" lang="fr-FR" sz="2000" baseline="-25000">
                <a:solidFill>
                  <a:srgbClr val="000000"/>
                </a:solidFill>
                <a:latin typeface="Perpetua"/>
              </a:rPr>
              <a:t>1</a:t>
            </a:r>
            <a:r>
              <a:rPr b="1" lang="fr-FR" sz="2000">
                <a:solidFill>
                  <a:srgbClr val="000000"/>
                </a:solidFill>
                <a:latin typeface="Perpetua"/>
              </a:rPr>
              <a:t>(t)</a:t>
            </a:r>
            <a:endParaRPr/>
          </a:p>
        </p:txBody>
      </p:sp>
      <p:sp>
        <p:nvSpPr>
          <p:cNvPr id="1235" name="CustomShape 56"/>
          <p:cNvSpPr/>
          <p:nvPr/>
        </p:nvSpPr>
        <p:spPr>
          <a:xfrm flipH="1" flipV="1">
            <a:off x="6280200" y="4245120"/>
            <a:ext cx="311400" cy="2258640"/>
          </a:xfrm>
          <a:prstGeom prst="straightConnector1">
            <a:avLst/>
          </a:prstGeom>
          <a:noFill/>
          <a:ln w="12600">
            <a:solidFill>
              <a:srgbClr val="000000"/>
            </a:solidFill>
            <a:round/>
            <a:tailEnd len="med" type="arrow" w="med"/>
          </a:ln>
        </p:spPr>
      </p:sp>
      <p:sp>
        <p:nvSpPr>
          <p:cNvPr id="1236" name="CustomShape 57"/>
          <p:cNvSpPr/>
          <p:nvPr/>
        </p:nvSpPr>
        <p:spPr>
          <a:xfrm>
            <a:off x="4973040" y="2187720"/>
            <a:ext cx="357120" cy="1096200"/>
          </a:xfrm>
          <a:prstGeom prst="straightConnector1">
            <a:avLst/>
          </a:prstGeom>
          <a:noFill/>
          <a:ln w="12600">
            <a:solidFill>
              <a:srgbClr val="000000"/>
            </a:solidFill>
            <a:round/>
            <a:tailEnd len="med" type="arrow" w="med"/>
          </a:ln>
        </p:spPr>
      </p:sp>
      <p:sp>
        <p:nvSpPr>
          <p:cNvPr id="1237" name="CustomShape 58"/>
          <p:cNvSpPr/>
          <p:nvPr/>
        </p:nvSpPr>
        <p:spPr>
          <a:xfrm>
            <a:off x="4973040" y="2187720"/>
            <a:ext cx="1957320" cy="889560"/>
          </a:xfrm>
          <a:prstGeom prst="straightConnector1">
            <a:avLst/>
          </a:prstGeom>
          <a:noFill/>
          <a:ln w="12600">
            <a:solidFill>
              <a:srgbClr val="000000"/>
            </a:solidFill>
            <a:round/>
            <a:tailEnd len="med" type="arrow" w="med"/>
          </a:ln>
        </p:spPr>
      </p:sp>
      <p:sp>
        <p:nvSpPr>
          <p:cNvPr id="1238" name="CustomShape 59"/>
          <p:cNvSpPr/>
          <p:nvPr/>
        </p:nvSpPr>
        <p:spPr>
          <a:xfrm>
            <a:off x="5559480" y="4268880"/>
            <a:ext cx="318240" cy="313200"/>
          </a:xfrm>
          <a:prstGeom prst="ellipse">
            <a:avLst/>
          </a:prstGeom>
          <a:solidFill>
            <a:srgbClr val="808080"/>
          </a:solidFill>
          <a:ln w="28440">
            <a:solidFill>
              <a:srgbClr val="000000"/>
            </a:solidFill>
            <a:round/>
          </a:ln>
        </p:spPr>
      </p:sp>
      <p:sp>
        <p:nvSpPr>
          <p:cNvPr id="1239" name="CustomShape 60"/>
          <p:cNvSpPr/>
          <p:nvPr/>
        </p:nvSpPr>
        <p:spPr>
          <a:xfrm>
            <a:off x="6655320" y="4397400"/>
            <a:ext cx="318240" cy="313200"/>
          </a:xfrm>
          <a:prstGeom prst="ellipse">
            <a:avLst/>
          </a:prstGeom>
          <a:solidFill>
            <a:srgbClr val="808080"/>
          </a:solidFill>
          <a:ln w="28440">
            <a:solidFill>
              <a:srgbClr val="000000"/>
            </a:solidFill>
            <a:round/>
          </a:ln>
        </p:spPr>
      </p:sp>
      <p:sp>
        <p:nvSpPr>
          <p:cNvPr id="1240" name="CustomShape 61"/>
          <p:cNvSpPr/>
          <p:nvPr/>
        </p:nvSpPr>
        <p:spPr>
          <a:xfrm>
            <a:off x="5275800" y="3232800"/>
            <a:ext cx="318240" cy="313200"/>
          </a:xfrm>
          <a:prstGeom prst="ellipse">
            <a:avLst/>
          </a:prstGeom>
          <a:solidFill>
            <a:srgbClr val="ff0000"/>
          </a:solidFill>
          <a:ln w="28440">
            <a:solidFill>
              <a:srgbClr val="000000"/>
            </a:solidFill>
            <a:round/>
          </a:ln>
        </p:spPr>
      </p:sp>
      <p:sp>
        <p:nvSpPr>
          <p:cNvPr id="1241" name="CustomShape 62"/>
          <p:cNvSpPr/>
          <p:nvPr/>
        </p:nvSpPr>
        <p:spPr>
          <a:xfrm>
            <a:off x="4645080" y="3434400"/>
            <a:ext cx="318240" cy="313200"/>
          </a:xfrm>
          <a:prstGeom prst="ellipse">
            <a:avLst/>
          </a:prstGeom>
          <a:solidFill>
            <a:srgbClr val="808080"/>
          </a:solidFill>
          <a:ln w="28440">
            <a:solidFill>
              <a:srgbClr val="000000"/>
            </a:solidFill>
            <a:round/>
          </a:ln>
        </p:spPr>
      </p:sp>
      <p:sp>
        <p:nvSpPr>
          <p:cNvPr id="1242" name="CustomShape 63"/>
          <p:cNvSpPr/>
          <p:nvPr/>
        </p:nvSpPr>
        <p:spPr>
          <a:xfrm>
            <a:off x="4597560" y="2873520"/>
            <a:ext cx="318240" cy="313200"/>
          </a:xfrm>
          <a:prstGeom prst="ellipse">
            <a:avLst/>
          </a:prstGeom>
          <a:solidFill>
            <a:srgbClr val="808080"/>
          </a:solidFill>
          <a:ln w="28440">
            <a:solidFill>
              <a:srgbClr val="000000"/>
            </a:solidFill>
            <a:round/>
          </a:ln>
        </p:spPr>
      </p:sp>
      <p:sp>
        <p:nvSpPr>
          <p:cNvPr id="1243" name="CustomShape 64"/>
          <p:cNvSpPr/>
          <p:nvPr/>
        </p:nvSpPr>
        <p:spPr>
          <a:xfrm flipV="1">
            <a:off x="6593040" y="4710600"/>
            <a:ext cx="221400" cy="1792800"/>
          </a:xfrm>
          <a:prstGeom prst="straightConnector1">
            <a:avLst/>
          </a:prstGeom>
          <a:noFill/>
          <a:ln w="12600">
            <a:solidFill>
              <a:srgbClr val="000000"/>
            </a:solidFill>
            <a:round/>
            <a:tailEnd len="med" type="arrow" w="med"/>
          </a:ln>
        </p:spPr>
      </p:sp>
      <p:sp>
        <p:nvSpPr>
          <p:cNvPr id="1244" name="CustomShape 65"/>
          <p:cNvSpPr/>
          <p:nvPr/>
        </p:nvSpPr>
        <p:spPr>
          <a:xfrm flipH="1" flipV="1">
            <a:off x="5717880" y="4582440"/>
            <a:ext cx="873720" cy="1920960"/>
          </a:xfrm>
          <a:prstGeom prst="straightConnector1">
            <a:avLst/>
          </a:prstGeom>
          <a:noFill/>
          <a:ln w="12600">
            <a:solidFill>
              <a:srgbClr val="000000"/>
            </a:solidFill>
            <a:round/>
            <a:tailEnd len="med" type="arrow" w="med"/>
          </a:ln>
        </p:spPr>
      </p:sp>
      <p:sp>
        <p:nvSpPr>
          <p:cNvPr id="1245" name="CustomShape 66"/>
          <p:cNvSpPr/>
          <p:nvPr/>
        </p:nvSpPr>
        <p:spPr>
          <a:xfrm flipH="1">
            <a:off x="4839840" y="2187720"/>
            <a:ext cx="132120" cy="1218960"/>
          </a:xfrm>
          <a:prstGeom prst="straightConnector1">
            <a:avLst/>
          </a:prstGeom>
          <a:noFill/>
          <a:ln w="12600">
            <a:solidFill>
              <a:srgbClr val="000000"/>
            </a:solidFill>
            <a:round/>
            <a:tailEnd len="med" type="arrow" w="med"/>
          </a:ln>
        </p:spPr>
      </p:sp>
      <p:sp>
        <p:nvSpPr>
          <p:cNvPr id="1246" name="CustomShape 67"/>
          <p:cNvSpPr/>
          <p:nvPr/>
        </p:nvSpPr>
        <p:spPr>
          <a:xfrm flipH="1">
            <a:off x="4650120" y="2187720"/>
            <a:ext cx="322560" cy="685440"/>
          </a:xfrm>
          <a:prstGeom prst="straightConnector1">
            <a:avLst/>
          </a:prstGeom>
          <a:noFill/>
          <a:ln w="12600">
            <a:solidFill>
              <a:srgbClr val="000000"/>
            </a:solidFill>
            <a:round/>
            <a:tailEnd len="med" type="arrow" w="med"/>
          </a:ln>
        </p:spPr>
      </p:sp>
      <p:sp>
        <p:nvSpPr>
          <p:cNvPr id="1247" name="CustomShape 68"/>
          <p:cNvSpPr/>
          <p:nvPr/>
        </p:nvSpPr>
        <p:spPr>
          <a:xfrm>
            <a:off x="838080" y="3276720"/>
            <a:ext cx="2895120" cy="2971440"/>
          </a:xfrm>
          <a:prstGeom prst="rect">
            <a:avLst/>
          </a:prstGeom>
          <a:noFill/>
          <a:ln>
            <a:noFill/>
          </a:ln>
        </p:spPr>
        <p:txBody>
          <a:bodyPr lIns="90000" rIns="90000" tIns="45000" bIns="45000"/>
          <a:p>
            <a:pPr>
              <a:lnSpc>
                <a:spcPct val="100000"/>
              </a:lnSpc>
              <a:buSzPct val="85000"/>
              <a:buFont typeface="Wingdings 2" charset="2"/>
              <a:buChar char=""/>
            </a:pPr>
            <a:r>
              <a:rPr lang="fr-FR" sz="2400">
                <a:solidFill>
                  <a:srgbClr val="000000"/>
                </a:solidFill>
                <a:latin typeface="Perpetua"/>
              </a:rPr>
              <a:t>First infection</a:t>
            </a:r>
            <a:endParaRPr/>
          </a:p>
          <a:p>
            <a:pPr lvl="1">
              <a:lnSpc>
                <a:spcPct val="100000"/>
              </a:lnSpc>
              <a:buSzPct val="85000"/>
              <a:buFont typeface="Wingdings 2" charset="2"/>
              <a:buChar char=""/>
            </a:pPr>
            <a:r>
              <a:rPr lang="fr-FR" sz="2200">
                <a:solidFill>
                  <a:srgbClr val="000000"/>
                </a:solidFill>
                <a:latin typeface="Perpetua"/>
              </a:rPr>
              <a:t>T</a:t>
            </a:r>
            <a:r>
              <a:rPr lang="fr-FR" sz="2200" baseline="-25000">
                <a:solidFill>
                  <a:srgbClr val="000000"/>
                </a:solidFill>
                <a:latin typeface="Perpetua"/>
              </a:rPr>
              <a:t>1</a:t>
            </a:r>
            <a:r>
              <a:rPr lang="fr-FR" sz="2200">
                <a:solidFill>
                  <a:srgbClr val="000000"/>
                </a:solidFill>
                <a:latin typeface="Perpetua"/>
              </a:rPr>
              <a:t>(.)=1</a:t>
            </a:r>
            <a:endParaRPr/>
          </a:p>
          <a:p>
            <a:pPr lvl="1">
              <a:lnSpc>
                <a:spcPct val="100000"/>
              </a:lnSpc>
              <a:buSzPct val="85000"/>
              <a:buFont typeface="Wingdings 2" charset="2"/>
              <a:buChar char=""/>
            </a:pPr>
            <a:r>
              <a:rPr lang="fr-FR" sz="2200">
                <a:solidFill>
                  <a:srgbClr val="000000"/>
                </a:solidFill>
                <a:latin typeface="Perpetua"/>
              </a:rPr>
              <a:t>T</a:t>
            </a:r>
            <a:r>
              <a:rPr lang="fr-FR" sz="2200" baseline="-25000">
                <a:solidFill>
                  <a:srgbClr val="000000"/>
                </a:solidFill>
                <a:latin typeface="Perpetua"/>
              </a:rPr>
              <a:t>2</a:t>
            </a:r>
            <a:r>
              <a:rPr lang="fr-FR" sz="2200">
                <a:solidFill>
                  <a:srgbClr val="000000"/>
                </a:solidFill>
                <a:latin typeface="Perpetua"/>
              </a:rPr>
              <a:t>(.) + T</a:t>
            </a:r>
            <a:r>
              <a:rPr lang="fr-FR" sz="2200" baseline="-25000">
                <a:solidFill>
                  <a:srgbClr val="000000"/>
                </a:solidFill>
                <a:latin typeface="Perpetua"/>
              </a:rPr>
              <a:t>3</a:t>
            </a:r>
            <a:r>
              <a:rPr lang="fr-FR" sz="2200">
                <a:solidFill>
                  <a:srgbClr val="000000"/>
                </a:solidFill>
                <a:latin typeface="Perpetua"/>
              </a:rPr>
              <a:t>(.)=0</a:t>
            </a:r>
            <a:endParaRPr/>
          </a:p>
          <a:p>
            <a:pPr lvl="1">
              <a:lnSpc>
                <a:spcPct val="100000"/>
              </a:lnSpc>
              <a:buSzPct val="85000"/>
              <a:buFont typeface="Wingdings 2" charset="2"/>
              <a:buChar char=""/>
            </a:pPr>
            <a:r>
              <a:rPr lang="fr-FR" sz="2200">
                <a:solidFill>
                  <a:srgbClr val="000000"/>
                </a:solidFill>
                <a:latin typeface="Perpetua"/>
              </a:rPr>
              <a:t>Z</a:t>
            </a:r>
            <a:r>
              <a:rPr lang="fr-FR" sz="2200" baseline="-25000">
                <a:solidFill>
                  <a:srgbClr val="000000"/>
                </a:solidFill>
                <a:latin typeface="Perpetua"/>
              </a:rPr>
              <a:t>1</a:t>
            </a:r>
            <a:r>
              <a:rPr lang="fr-FR" sz="2200">
                <a:solidFill>
                  <a:srgbClr val="000000"/>
                </a:solidFill>
                <a:latin typeface="Perpetua"/>
              </a:rPr>
              <a:t>(.) = 2</a:t>
            </a:r>
            <a:endParaRPr/>
          </a:p>
          <a:p>
            <a:pPr lvl="1">
              <a:lnSpc>
                <a:spcPct val="100000"/>
              </a:lnSpc>
              <a:buSzPct val="85000"/>
              <a:buFont typeface="Wingdings 2" charset="2"/>
              <a:buChar char=""/>
            </a:pPr>
            <a:r>
              <a:rPr lang="fr-FR" sz="2200">
                <a:solidFill>
                  <a:srgbClr val="000000"/>
                </a:solidFill>
                <a:latin typeface="Perpetua"/>
              </a:rPr>
              <a:t>Z</a:t>
            </a:r>
            <a:r>
              <a:rPr lang="fr-FR" sz="2200" baseline="-25000">
                <a:solidFill>
                  <a:srgbClr val="000000"/>
                </a:solidFill>
                <a:latin typeface="Perpetua"/>
              </a:rPr>
              <a:t>2</a:t>
            </a:r>
            <a:r>
              <a:rPr lang="fr-FR" sz="2200">
                <a:solidFill>
                  <a:srgbClr val="000000"/>
                </a:solidFill>
                <a:latin typeface="Perpetua"/>
              </a:rPr>
              <a:t>(0)+Z</a:t>
            </a:r>
            <a:r>
              <a:rPr lang="fr-FR" sz="2200" baseline="-25000">
                <a:solidFill>
                  <a:srgbClr val="000000"/>
                </a:solidFill>
                <a:latin typeface="Perpetua"/>
              </a:rPr>
              <a:t>3</a:t>
            </a:r>
            <a:r>
              <a:rPr lang="fr-FR" sz="2200">
                <a:solidFill>
                  <a:srgbClr val="000000"/>
                </a:solidFill>
                <a:latin typeface="Perpetua"/>
              </a:rPr>
              <a:t>(0) = 2</a:t>
            </a:r>
            <a:endParaRPr/>
          </a:p>
          <a:p>
            <a:pPr>
              <a:lnSpc>
                <a:spcPct val="100000"/>
              </a:lnSpc>
            </a:pPr>
            <a:endParaRPr/>
          </a:p>
          <a:p>
            <a:pPr>
              <a:lnSpc>
                <a:spcPct val="100000"/>
              </a:lnSpc>
            </a:pPr>
            <a:endParaRPr/>
          </a:p>
          <a:p>
            <a:pPr>
              <a:lnSpc>
                <a:spcPct val="100000"/>
              </a:lnSpc>
            </a:pPr>
            <a:endParaRPr/>
          </a:p>
          <a:p>
            <a:pPr>
              <a:lnSpc>
                <a:spcPct val="100000"/>
              </a:lnSpc>
            </a:pPr>
            <a:endParaRPr/>
          </a:p>
        </p:txBody>
      </p:sp>
      <p:sp>
        <p:nvSpPr>
          <p:cNvPr id="1248" name="CustomShape 69"/>
          <p:cNvSpPr/>
          <p:nvPr/>
        </p:nvSpPr>
        <p:spPr>
          <a:xfrm>
            <a:off x="838080" y="3276720"/>
            <a:ext cx="2895120" cy="2971440"/>
          </a:xfrm>
          <a:prstGeom prst="rect">
            <a:avLst/>
          </a:prstGeom>
          <a:noFill/>
          <a:ln>
            <a:noFill/>
          </a:ln>
        </p:spPr>
        <p:txBody>
          <a:bodyPr lIns="90000" rIns="90000" tIns="45000" bIns="45000"/>
          <a:p>
            <a:pPr>
              <a:lnSpc>
                <a:spcPct val="100000"/>
              </a:lnSpc>
              <a:buSzPct val="85000"/>
              <a:buFont typeface="Wingdings 2" charset="2"/>
              <a:buChar char=""/>
            </a:pPr>
            <a:r>
              <a:rPr lang="fr-FR" sz="2400">
                <a:solidFill>
                  <a:srgbClr val="000000"/>
                </a:solidFill>
                <a:latin typeface="Perpetua"/>
              </a:rPr>
              <a:t>Second infection</a:t>
            </a:r>
            <a:endParaRPr/>
          </a:p>
          <a:p>
            <a:pPr lvl="1">
              <a:lnSpc>
                <a:spcPct val="100000"/>
              </a:lnSpc>
              <a:buSzPct val="85000"/>
              <a:buFont typeface="Wingdings 2" charset="2"/>
              <a:buChar char=""/>
            </a:pPr>
            <a:r>
              <a:rPr lang="fr-FR" sz="2200">
                <a:solidFill>
                  <a:srgbClr val="000000"/>
                </a:solidFill>
                <a:latin typeface="Perpetua"/>
              </a:rPr>
              <a:t>T</a:t>
            </a:r>
            <a:r>
              <a:rPr lang="fr-FR" sz="2200" baseline="-25000">
                <a:solidFill>
                  <a:srgbClr val="000000"/>
                </a:solidFill>
                <a:latin typeface="Perpetua"/>
              </a:rPr>
              <a:t>1</a:t>
            </a:r>
            <a:r>
              <a:rPr lang="fr-FR" sz="2200">
                <a:solidFill>
                  <a:srgbClr val="000000"/>
                </a:solidFill>
                <a:latin typeface="Perpetua"/>
              </a:rPr>
              <a:t>(.)=1</a:t>
            </a:r>
            <a:endParaRPr/>
          </a:p>
          <a:p>
            <a:pPr lvl="1">
              <a:lnSpc>
                <a:spcPct val="100000"/>
              </a:lnSpc>
              <a:buSzPct val="85000"/>
              <a:buFont typeface="Wingdings 2" charset="2"/>
              <a:buChar char=""/>
            </a:pPr>
            <a:r>
              <a:rPr lang="fr-FR" sz="2200">
                <a:solidFill>
                  <a:srgbClr val="000000"/>
                </a:solidFill>
                <a:latin typeface="Perpetua"/>
              </a:rPr>
              <a:t>T</a:t>
            </a:r>
            <a:r>
              <a:rPr lang="fr-FR" sz="2200" baseline="-25000">
                <a:solidFill>
                  <a:srgbClr val="000000"/>
                </a:solidFill>
                <a:latin typeface="Perpetua"/>
              </a:rPr>
              <a:t>2</a:t>
            </a:r>
            <a:r>
              <a:rPr lang="fr-FR" sz="2200">
                <a:solidFill>
                  <a:srgbClr val="000000"/>
                </a:solidFill>
                <a:latin typeface="Perpetua"/>
              </a:rPr>
              <a:t>(.) + T</a:t>
            </a:r>
            <a:r>
              <a:rPr lang="fr-FR" sz="2200" baseline="-25000">
                <a:solidFill>
                  <a:srgbClr val="000000"/>
                </a:solidFill>
                <a:latin typeface="Perpetua"/>
              </a:rPr>
              <a:t>3</a:t>
            </a:r>
            <a:r>
              <a:rPr lang="fr-FR" sz="2200">
                <a:solidFill>
                  <a:srgbClr val="000000"/>
                </a:solidFill>
                <a:latin typeface="Perpetua"/>
              </a:rPr>
              <a:t>(.)=1</a:t>
            </a:r>
            <a:endParaRPr/>
          </a:p>
          <a:p>
            <a:pPr lvl="1">
              <a:lnSpc>
                <a:spcPct val="100000"/>
              </a:lnSpc>
              <a:buSzPct val="85000"/>
              <a:buFont typeface="Wingdings 2" charset="2"/>
              <a:buChar char=""/>
            </a:pPr>
            <a:r>
              <a:rPr lang="fr-FR" sz="2200">
                <a:solidFill>
                  <a:srgbClr val="000000"/>
                </a:solidFill>
                <a:latin typeface="Perpetua"/>
              </a:rPr>
              <a:t>Z</a:t>
            </a:r>
            <a:r>
              <a:rPr lang="fr-FR" sz="2200" baseline="-25000">
                <a:solidFill>
                  <a:srgbClr val="000000"/>
                </a:solidFill>
                <a:latin typeface="Perpetua"/>
              </a:rPr>
              <a:t>1</a:t>
            </a:r>
            <a:r>
              <a:rPr lang="fr-FR" sz="2200">
                <a:solidFill>
                  <a:srgbClr val="000000"/>
                </a:solidFill>
                <a:latin typeface="Perpetua"/>
              </a:rPr>
              <a:t>(.) = 2</a:t>
            </a:r>
            <a:endParaRPr/>
          </a:p>
          <a:p>
            <a:pPr lvl="1">
              <a:lnSpc>
                <a:spcPct val="100000"/>
              </a:lnSpc>
              <a:buSzPct val="85000"/>
              <a:buFont typeface="Wingdings 2" charset="2"/>
              <a:buChar char=""/>
            </a:pPr>
            <a:r>
              <a:rPr lang="fr-FR" sz="2200">
                <a:solidFill>
                  <a:srgbClr val="000000"/>
                </a:solidFill>
                <a:latin typeface="Perpetua"/>
              </a:rPr>
              <a:t>Z</a:t>
            </a:r>
            <a:r>
              <a:rPr lang="fr-FR" sz="2200" baseline="-25000">
                <a:solidFill>
                  <a:srgbClr val="000000"/>
                </a:solidFill>
                <a:latin typeface="Perpetua"/>
              </a:rPr>
              <a:t>2</a:t>
            </a:r>
            <a:r>
              <a:rPr lang="fr-FR" sz="2200">
                <a:solidFill>
                  <a:srgbClr val="000000"/>
                </a:solidFill>
                <a:latin typeface="Perpetua"/>
              </a:rPr>
              <a:t>(0)+Z</a:t>
            </a:r>
            <a:r>
              <a:rPr lang="fr-FR" sz="2200" baseline="-25000">
                <a:solidFill>
                  <a:srgbClr val="000000"/>
                </a:solidFill>
                <a:latin typeface="Perpetua"/>
              </a:rPr>
              <a:t>3</a:t>
            </a:r>
            <a:r>
              <a:rPr lang="fr-FR" sz="2200">
                <a:solidFill>
                  <a:srgbClr val="000000"/>
                </a:solidFill>
                <a:latin typeface="Perpetua"/>
              </a:rPr>
              <a:t>(0) = 3</a:t>
            </a:r>
            <a:endParaRPr/>
          </a:p>
          <a:p>
            <a:pPr>
              <a:lnSpc>
                <a:spcPct val="100000"/>
              </a:lnSpc>
            </a:pPr>
            <a:endParaRPr/>
          </a:p>
          <a:p>
            <a:pPr>
              <a:lnSpc>
                <a:spcPct val="100000"/>
              </a:lnSpc>
            </a:pPr>
            <a:endParaRPr/>
          </a:p>
          <a:p>
            <a:pPr>
              <a:lnSpc>
                <a:spcPct val="100000"/>
              </a:lnSpc>
            </a:pPr>
            <a:endParaRPr/>
          </a:p>
          <a:p>
            <a:pPr>
              <a:lnSpc>
                <a:spcPct val="100000"/>
              </a:lnSpc>
            </a:pPr>
            <a:endParaRPr/>
          </a:p>
        </p:txBody>
      </p:sp>
      <p:sp>
        <p:nvSpPr>
          <p:cNvPr id="1249" name="CustomShape 70"/>
          <p:cNvSpPr/>
          <p:nvPr/>
        </p:nvSpPr>
        <p:spPr>
          <a:xfrm>
            <a:off x="76320" y="3352680"/>
            <a:ext cx="4571640" cy="2971440"/>
          </a:xfrm>
          <a:prstGeom prst="rect">
            <a:avLst/>
          </a:prstGeom>
          <a:noFill/>
          <a:ln>
            <a:noFill/>
          </a:ln>
        </p:spPr>
        <p:txBody>
          <a:bodyPr lIns="90000" rIns="90000" tIns="45000" bIns="45000"/>
          <a:p>
            <a:pPr>
              <a:lnSpc>
                <a:spcPct val="100000"/>
              </a:lnSpc>
              <a:buSzPct val="85000"/>
              <a:buFont typeface="Wingdings 2" charset="2"/>
              <a:buChar char=""/>
            </a:pPr>
            <a:r>
              <a:rPr lang="fr-FR" sz="2400">
                <a:solidFill>
                  <a:srgbClr val="000000"/>
                </a:solidFill>
                <a:latin typeface="Perpetua"/>
              </a:rPr>
              <a:t>In summary</a:t>
            </a:r>
            <a:endParaRPr/>
          </a:p>
          <a:p>
            <a:pPr lvl="1">
              <a:lnSpc>
                <a:spcPct val="100000"/>
              </a:lnSpc>
              <a:buSzPct val="85000"/>
              <a:buFont typeface="Wingdings 2" charset="2"/>
              <a:buChar char=""/>
            </a:pPr>
            <a:r>
              <a:rPr lang="fr-FR" sz="2200">
                <a:solidFill>
                  <a:srgbClr val="000000"/>
                </a:solidFill>
                <a:latin typeface="Perpetua"/>
              </a:rPr>
              <a:t>Z</a:t>
            </a:r>
            <a:r>
              <a:rPr lang="fr-FR" sz="2200" baseline="-25000">
                <a:solidFill>
                  <a:srgbClr val="000000"/>
                </a:solidFill>
                <a:latin typeface="Perpetua"/>
              </a:rPr>
              <a:t>1</a:t>
            </a:r>
            <a:r>
              <a:rPr lang="fr-FR" sz="2200">
                <a:solidFill>
                  <a:srgbClr val="000000"/>
                </a:solidFill>
                <a:latin typeface="Perpetua"/>
              </a:rPr>
              <a:t>(t)=  T</a:t>
            </a:r>
            <a:r>
              <a:rPr lang="fr-FR" sz="2200" baseline="-25000">
                <a:solidFill>
                  <a:srgbClr val="000000"/>
                </a:solidFill>
                <a:latin typeface="Perpetua"/>
              </a:rPr>
              <a:t>1</a:t>
            </a:r>
            <a:r>
              <a:rPr lang="fr-FR" sz="2200">
                <a:solidFill>
                  <a:srgbClr val="000000"/>
                </a:solidFill>
                <a:latin typeface="Perpetua"/>
              </a:rPr>
              <a:t>(t)+1</a:t>
            </a:r>
            <a:endParaRPr/>
          </a:p>
          <a:p>
            <a:pPr lvl="1">
              <a:lnSpc>
                <a:spcPct val="100000"/>
              </a:lnSpc>
              <a:buSzPct val="85000"/>
              <a:buFont typeface="Wingdings 2" charset="2"/>
              <a:buChar char=""/>
            </a:pPr>
            <a:r>
              <a:rPr lang="fr-FR" sz="2200">
                <a:solidFill>
                  <a:srgbClr val="000000"/>
                </a:solidFill>
                <a:latin typeface="Perpetua"/>
              </a:rPr>
              <a:t>Z</a:t>
            </a:r>
            <a:r>
              <a:rPr lang="fr-FR" sz="2200" baseline="-25000">
                <a:solidFill>
                  <a:srgbClr val="000000"/>
                </a:solidFill>
                <a:latin typeface="Perpetua"/>
              </a:rPr>
              <a:t>2</a:t>
            </a:r>
            <a:r>
              <a:rPr lang="fr-FR" sz="2200">
                <a:solidFill>
                  <a:srgbClr val="000000"/>
                </a:solidFill>
                <a:latin typeface="Perpetua"/>
              </a:rPr>
              <a:t>(t)+Z</a:t>
            </a:r>
            <a:r>
              <a:rPr lang="fr-FR" sz="2200" baseline="-25000">
                <a:solidFill>
                  <a:srgbClr val="000000"/>
                </a:solidFill>
                <a:latin typeface="Perpetua"/>
              </a:rPr>
              <a:t>3</a:t>
            </a:r>
            <a:r>
              <a:rPr lang="fr-FR" sz="2200">
                <a:solidFill>
                  <a:srgbClr val="000000"/>
                </a:solidFill>
                <a:latin typeface="Perpetua"/>
              </a:rPr>
              <a:t>(t) = T</a:t>
            </a:r>
            <a:r>
              <a:rPr lang="fr-FR" sz="2200" baseline="-25000">
                <a:solidFill>
                  <a:srgbClr val="000000"/>
                </a:solidFill>
                <a:latin typeface="Perpetua"/>
              </a:rPr>
              <a:t>2</a:t>
            </a:r>
            <a:r>
              <a:rPr lang="fr-FR" sz="2200">
                <a:solidFill>
                  <a:srgbClr val="000000"/>
                </a:solidFill>
                <a:latin typeface="Perpetua"/>
              </a:rPr>
              <a:t>(t) + T</a:t>
            </a:r>
            <a:r>
              <a:rPr lang="fr-FR" sz="2200" baseline="-25000">
                <a:solidFill>
                  <a:srgbClr val="000000"/>
                </a:solidFill>
                <a:latin typeface="Perpetua"/>
              </a:rPr>
              <a:t>3</a:t>
            </a:r>
            <a:r>
              <a:rPr lang="fr-FR" sz="2200">
                <a:solidFill>
                  <a:srgbClr val="000000"/>
                </a:solidFill>
                <a:latin typeface="Perpetua"/>
              </a:rPr>
              <a:t>(t) +2</a:t>
            </a:r>
            <a:endParaRPr/>
          </a:p>
          <a:p>
            <a:pPr>
              <a:lnSpc>
                <a:spcPct val="100000"/>
              </a:lnSpc>
              <a:buSzPct val="85000"/>
              <a:buFont typeface="Wingdings 2" charset="2"/>
              <a:buChar char=""/>
            </a:pPr>
            <a:r>
              <a:rPr lang="fr-FR" sz="2200">
                <a:solidFill>
                  <a:srgbClr val="000000"/>
                </a:solidFill>
                <a:latin typeface="Perpetua"/>
              </a:rPr>
              <a:t>Therefore, for large t </a:t>
            </a:r>
            <a:endParaRPr/>
          </a:p>
          <a:p>
            <a:pPr lvl="1">
              <a:lnSpc>
                <a:spcPct val="100000"/>
              </a:lnSpc>
              <a:buSzPct val="85000"/>
              <a:buFont typeface="Wingdings 2" charset="2"/>
              <a:buChar char=""/>
            </a:pPr>
            <a:r>
              <a:rPr lang="fr-FR" sz="2200">
                <a:solidFill>
                  <a:srgbClr val="000000"/>
                </a:solidFill>
                <a:latin typeface="Perpetua"/>
              </a:rPr>
              <a:t>T</a:t>
            </a:r>
            <a:r>
              <a:rPr lang="fr-FR" sz="2200" baseline="-25000">
                <a:solidFill>
                  <a:srgbClr val="000000"/>
                </a:solidFill>
                <a:latin typeface="Perpetua"/>
              </a:rPr>
              <a:t>1</a:t>
            </a:r>
            <a:r>
              <a:rPr lang="fr-FR" sz="2200">
                <a:solidFill>
                  <a:srgbClr val="000000"/>
                </a:solidFill>
                <a:latin typeface="Perpetua"/>
              </a:rPr>
              <a:t>(t)/</a:t>
            </a:r>
            <a:r>
              <a:rPr lang="fr-FR" sz="2400">
                <a:solidFill>
                  <a:srgbClr val="000000"/>
                </a:solidFill>
                <a:latin typeface="Perpetua"/>
              </a:rPr>
              <a:t>(</a:t>
            </a:r>
            <a:r>
              <a:rPr lang="fr-FR" sz="2200">
                <a:solidFill>
                  <a:srgbClr val="000000"/>
                </a:solidFill>
                <a:latin typeface="Perpetua"/>
              </a:rPr>
              <a:t>T</a:t>
            </a:r>
            <a:r>
              <a:rPr lang="fr-FR" sz="2200" baseline="-25000">
                <a:solidFill>
                  <a:srgbClr val="000000"/>
                </a:solidFill>
                <a:latin typeface="Perpetua"/>
              </a:rPr>
              <a:t>2</a:t>
            </a:r>
            <a:r>
              <a:rPr lang="fr-FR" sz="2200">
                <a:solidFill>
                  <a:srgbClr val="000000"/>
                </a:solidFill>
                <a:latin typeface="Perpetua"/>
              </a:rPr>
              <a:t>(t) + T</a:t>
            </a:r>
            <a:r>
              <a:rPr lang="fr-FR" sz="2200" baseline="-25000">
                <a:solidFill>
                  <a:srgbClr val="000000"/>
                </a:solidFill>
                <a:latin typeface="Perpetua"/>
              </a:rPr>
              <a:t>3</a:t>
            </a:r>
            <a:r>
              <a:rPr lang="fr-FR" sz="2200">
                <a:solidFill>
                  <a:srgbClr val="000000"/>
                </a:solidFill>
                <a:latin typeface="Perpetua"/>
              </a:rPr>
              <a:t>(t)</a:t>
            </a:r>
            <a:r>
              <a:rPr lang="fr-FR" sz="2400">
                <a:solidFill>
                  <a:srgbClr val="000000"/>
                </a:solidFill>
                <a:latin typeface="Perpetua"/>
              </a:rPr>
              <a:t>)</a:t>
            </a:r>
            <a:r>
              <a:rPr lang="fr-FR" sz="2200">
                <a:solidFill>
                  <a:srgbClr val="000000"/>
                </a:solidFill>
                <a:latin typeface="Perpetua"/>
              </a:rPr>
              <a:t> equals Z</a:t>
            </a:r>
            <a:r>
              <a:rPr lang="fr-FR" sz="2200" baseline="-25000">
                <a:solidFill>
                  <a:srgbClr val="000000"/>
                </a:solidFill>
                <a:latin typeface="Perpetua"/>
              </a:rPr>
              <a:t>1</a:t>
            </a:r>
            <a:r>
              <a:rPr lang="fr-FR" sz="2200">
                <a:solidFill>
                  <a:srgbClr val="000000"/>
                </a:solidFill>
                <a:latin typeface="Perpetua"/>
              </a:rPr>
              <a:t>(t)/</a:t>
            </a:r>
            <a:r>
              <a:rPr lang="fr-FR" sz="2400">
                <a:solidFill>
                  <a:srgbClr val="000000"/>
                </a:solidFill>
                <a:latin typeface="Perpetua"/>
              </a:rPr>
              <a:t>(</a:t>
            </a:r>
            <a:r>
              <a:rPr lang="fr-FR" sz="2200">
                <a:solidFill>
                  <a:srgbClr val="000000"/>
                </a:solidFill>
                <a:latin typeface="Perpetua"/>
              </a:rPr>
              <a:t>Z</a:t>
            </a:r>
            <a:r>
              <a:rPr lang="fr-FR" sz="2200" baseline="-25000">
                <a:solidFill>
                  <a:srgbClr val="000000"/>
                </a:solidFill>
                <a:latin typeface="Perpetua"/>
              </a:rPr>
              <a:t>2</a:t>
            </a:r>
            <a:r>
              <a:rPr lang="fr-FR" sz="2200">
                <a:solidFill>
                  <a:srgbClr val="000000"/>
                </a:solidFill>
                <a:latin typeface="Perpetua"/>
              </a:rPr>
              <a:t>(t) + Z</a:t>
            </a:r>
            <a:r>
              <a:rPr lang="fr-FR" sz="2200" baseline="-25000">
                <a:solidFill>
                  <a:srgbClr val="000000"/>
                </a:solidFill>
                <a:latin typeface="Perpetua"/>
              </a:rPr>
              <a:t>3</a:t>
            </a:r>
            <a:r>
              <a:rPr lang="fr-FR" sz="2200">
                <a:solidFill>
                  <a:srgbClr val="000000"/>
                </a:solidFill>
                <a:latin typeface="Perpetua"/>
              </a:rPr>
              <a:t>(t)</a:t>
            </a:r>
            <a:r>
              <a:rPr lang="fr-FR" sz="2400">
                <a:solidFill>
                  <a:srgbClr val="000000"/>
                </a:solidFill>
                <a:latin typeface="Perpetua"/>
              </a:rPr>
              <a:t>)</a:t>
            </a:r>
            <a:endParaRPr/>
          </a:p>
          <a:p>
            <a:pPr>
              <a:lnSpc>
                <a:spcPct val="100000"/>
              </a:lnSpc>
              <a:buSzPct val="85000"/>
              <a:buFont typeface="Wingdings 2" charset="2"/>
              <a:buChar char=""/>
            </a:pPr>
            <a:r>
              <a:rPr lang="fr-FR" sz="2200">
                <a:solidFill>
                  <a:srgbClr val="000000"/>
                </a:solidFill>
                <a:latin typeface="Perpetua"/>
              </a:rPr>
              <a:t>Therefore, track ratio of boundaries</a:t>
            </a:r>
            <a:endParaRPr/>
          </a:p>
          <a:p>
            <a:pPr>
              <a:lnSpc>
                <a:spcPct val="100000"/>
              </a:lnSpc>
            </a:pPr>
            <a:endParaRPr/>
          </a:p>
          <a:p>
            <a:pPr>
              <a:lnSpc>
                <a:spcPct val="100000"/>
              </a:lnSpc>
            </a:pPr>
            <a:endParaRPr/>
          </a:p>
          <a:p>
            <a:pPr>
              <a:lnSpc>
                <a:spcPct val="100000"/>
              </a:lnSpc>
            </a:pPr>
            <a:endParaRPr/>
          </a:p>
          <a:p>
            <a:pPr>
              <a:lnSpc>
                <a:spcPct val="100000"/>
              </a:lnSpc>
            </a:pPr>
            <a:endParaRPr/>
          </a:p>
        </p:txBody>
      </p:sp>
      <p:pic>
        <p:nvPicPr>
          <p:cNvPr id="1250" name="" descr=""/>
          <p:cNvPicPr/>
          <p:nvPr/>
        </p:nvPicPr>
        <p:blipFill>
          <a:blip r:embed="rId1"/>
          <a:stretch>
            <a:fillRect/>
          </a:stretch>
        </p:blipFill>
        <p:spPr>
          <a:xfrm>
            <a:off x="3924360" y="380880"/>
            <a:ext cx="3073320" cy="901800"/>
          </a:xfrm>
          <a:prstGeom prst="rect">
            <a:avLst/>
          </a:prstGeom>
          <a:ln>
            <a:noFill/>
          </a:ln>
        </p:spPr>
      </p:pic>
    </p:spTree>
  </p:cSld>
  <p:timing>
    <p:tnLst>
      <p:par>
        <p:cTn id="970" dur="indefinite" restart="never" nodeType="tmRoot">
          <p:childTnLst>
            <p:seq>
              <p:cTn id="971" dur="indefinite" nodeType="mainSeq">
                <p:childTnLst>
                  <p:par>
                    <p:cTn id="972" fill="hold">
                      <p:stCondLst>
                        <p:cond delay="indefinite"/>
                      </p:stCondLst>
                      <p:childTnLst>
                        <p:par>
                          <p:cTn id="973" fill="hold">
                            <p:stCondLst>
                              <p:cond delay="0"/>
                            </p:stCondLst>
                            <p:childTnLst>
                              <p:par>
                                <p:cTn id="974" nodeType="clickEffect" fill="hold" presetClass="entr" presetID="10">
                                  <p:stCondLst>
                                    <p:cond delay="0"/>
                                  </p:stCondLst>
                                  <p:childTnLst>
                                    <p:set>
                                      <p:cBhvr>
                                        <p:cTn id="975" dur="1" fill="hold">
                                          <p:stCondLst>
                                            <p:cond delay="0"/>
                                          </p:stCondLst>
                                        </p:cTn>
                                        <p:tgtEl>
                                          <p:spTgt spid="1234"/>
                                        </p:tgtEl>
                                        <p:attrNameLst>
                                          <p:attrName>style.visibility</p:attrName>
                                        </p:attrNameLst>
                                      </p:cBhvr>
                                      <p:to>
                                        <p:strVal val="visible"/>
                                      </p:to>
                                    </p:set>
                                    <p:animEffect filter="fade" transition="in">
                                      <p:cBhvr additive="repl">
                                        <p:cTn id="976" dur="500"/>
                                        <p:tgtEl>
                                          <p:spTgt spid="1234"/>
                                        </p:tgtEl>
                                      </p:cBhvr>
                                    </p:animEffect>
                                  </p:childTnLst>
                                </p:cTn>
                              </p:par>
                              <p:par>
                                <p:cTn id="977" nodeType="withEffect" fill="hold" presetClass="entr" presetID="10">
                                  <p:stCondLst>
                                    <p:cond delay="0"/>
                                  </p:stCondLst>
                                  <p:childTnLst>
                                    <p:set>
                                      <p:cBhvr>
                                        <p:cTn id="978" dur="1" fill="hold">
                                          <p:stCondLst>
                                            <p:cond delay="0"/>
                                          </p:stCondLst>
                                        </p:cTn>
                                        <p:tgtEl>
                                          <p:spTgt spid="1235"/>
                                        </p:tgtEl>
                                        <p:attrNameLst>
                                          <p:attrName>style.visibility</p:attrName>
                                        </p:attrNameLst>
                                      </p:cBhvr>
                                      <p:to>
                                        <p:strVal val="visible"/>
                                      </p:to>
                                    </p:set>
                                    <p:animEffect filter="fade" transition="in">
                                      <p:cBhvr additive="repl">
                                        <p:cTn id="979" dur="500"/>
                                        <p:tgtEl>
                                          <p:spTgt spid="1235"/>
                                        </p:tgtEl>
                                      </p:cBhvr>
                                    </p:animEffect>
                                  </p:childTnLst>
                                </p:cTn>
                              </p:par>
                              <p:par>
                                <p:cTn id="980" nodeType="withEffect" fill="hold" presetClass="entr" presetID="10">
                                  <p:stCondLst>
                                    <p:cond delay="0"/>
                                  </p:stCondLst>
                                  <p:childTnLst>
                                    <p:set>
                                      <p:cBhvr>
                                        <p:cTn id="981" dur="1" fill="hold">
                                          <p:stCondLst>
                                            <p:cond delay="0"/>
                                          </p:stCondLst>
                                        </p:cTn>
                                        <p:tgtEl>
                                          <p:spTgt spid="1236"/>
                                        </p:tgtEl>
                                        <p:attrNameLst>
                                          <p:attrName>style.visibility</p:attrName>
                                        </p:attrNameLst>
                                      </p:cBhvr>
                                      <p:to>
                                        <p:strVal val="visible"/>
                                      </p:to>
                                    </p:set>
                                    <p:animEffect filter="fade" transition="in">
                                      <p:cBhvr additive="repl">
                                        <p:cTn id="982" dur="500"/>
                                        <p:tgtEl>
                                          <p:spTgt spid="1236"/>
                                        </p:tgtEl>
                                      </p:cBhvr>
                                    </p:animEffect>
                                  </p:childTnLst>
                                </p:cTn>
                              </p:par>
                              <p:par>
                                <p:cTn id="983" nodeType="withEffect" fill="hold" presetClass="entr" presetID="10">
                                  <p:stCondLst>
                                    <p:cond delay="0"/>
                                  </p:stCondLst>
                                  <p:childTnLst>
                                    <p:set>
                                      <p:cBhvr>
                                        <p:cTn id="984" dur="1" fill="hold">
                                          <p:stCondLst>
                                            <p:cond delay="0"/>
                                          </p:stCondLst>
                                        </p:cTn>
                                        <p:tgtEl>
                                          <p:spTgt spid="1237"/>
                                        </p:tgtEl>
                                        <p:attrNameLst>
                                          <p:attrName>style.visibility</p:attrName>
                                        </p:attrNameLst>
                                      </p:cBhvr>
                                      <p:to>
                                        <p:strVal val="visible"/>
                                      </p:to>
                                    </p:set>
                                    <p:animEffect filter="fade" transition="in">
                                      <p:cBhvr additive="repl">
                                        <p:cTn id="985" dur="500"/>
                                        <p:tgtEl>
                                          <p:spTgt spid="1237"/>
                                        </p:tgtEl>
                                      </p:cBhvr>
                                    </p:animEffect>
                                  </p:childTnLst>
                                </p:cTn>
                              </p:par>
                              <p:par>
                                <p:cTn id="986" nodeType="withEffect" fill="hold" presetClass="entr" presetID="10">
                                  <p:stCondLst>
                                    <p:cond delay="0"/>
                                  </p:stCondLst>
                                  <p:childTnLst>
                                    <p:set>
                                      <p:cBhvr>
                                        <p:cTn id="987" dur="1" fill="hold">
                                          <p:stCondLst>
                                            <p:cond delay="0"/>
                                          </p:stCondLst>
                                        </p:cTn>
                                        <p:tgtEl>
                                          <p:spTgt spid="1223"/>
                                        </p:tgtEl>
                                        <p:attrNameLst>
                                          <p:attrName>style.visibility</p:attrName>
                                        </p:attrNameLst>
                                      </p:cBhvr>
                                      <p:to>
                                        <p:strVal val="visible"/>
                                      </p:to>
                                    </p:set>
                                    <p:animEffect filter="fade" transition="in">
                                      <p:cBhvr additive="repl">
                                        <p:cTn id="988" dur="500"/>
                                        <p:tgtEl>
                                          <p:spTgt spid="1223"/>
                                        </p:tgtEl>
                                      </p:cBhvr>
                                    </p:animEffect>
                                  </p:childTnLst>
                                </p:cTn>
                              </p:par>
                              <p:par>
                                <p:cTn id="989" nodeType="withEffect" fill="hold" presetClass="entr" presetID="10">
                                  <p:stCondLst>
                                    <p:cond delay="0"/>
                                  </p:stCondLst>
                                  <p:childTnLst>
                                    <p:set>
                                      <p:cBhvr>
                                        <p:cTn id="990" dur="1" fill="hold">
                                          <p:stCondLst>
                                            <p:cond delay="0"/>
                                          </p:stCondLst>
                                        </p:cTn>
                                        <p:tgtEl>
                                          <p:spTgt spid="1224">
                                            <p:txEl>
                                              <p:pRg st="0" end="10"/>
                                            </p:txEl>
                                          </p:spTgt>
                                        </p:tgtEl>
                                        <p:attrNameLst>
                                          <p:attrName>style.visibility</p:attrName>
                                        </p:attrNameLst>
                                      </p:cBhvr>
                                      <p:to>
                                        <p:strVal val="visible"/>
                                      </p:to>
                                    </p:set>
                                    <p:animEffect filter="fade" transition="in">
                                      <p:cBhvr additive="repl">
                                        <p:cTn id="991" dur="500"/>
                                        <p:tgtEl>
                                          <p:spTgt spid="1224">
                                            <p:txEl>
                                              <p:pRg st="0" end="10"/>
                                            </p:txEl>
                                          </p:spTgt>
                                        </p:tgtEl>
                                      </p:cBhvr>
                                    </p:animEffect>
                                  </p:childTnLst>
                                </p:cTn>
                              </p:par>
                              <p:par>
                                <p:cTn id="992" nodeType="withEffect" fill="hold" presetClass="entr" presetID="10">
                                  <p:stCondLst>
                                    <p:cond delay="0"/>
                                  </p:stCondLst>
                                  <p:childTnLst>
                                    <p:set>
                                      <p:cBhvr>
                                        <p:cTn id="993" dur="1" fill="hold">
                                          <p:stCondLst>
                                            <p:cond delay="0"/>
                                          </p:stCondLst>
                                        </p:cTn>
                                        <p:tgtEl>
                                          <p:spTgt spid="1224">
                                            <p:txEl>
                                              <p:pRg st="10" end="18"/>
                                            </p:txEl>
                                          </p:spTgt>
                                        </p:tgtEl>
                                        <p:attrNameLst>
                                          <p:attrName>style.visibility</p:attrName>
                                        </p:attrNameLst>
                                      </p:cBhvr>
                                      <p:to>
                                        <p:strVal val="visible"/>
                                      </p:to>
                                    </p:set>
                                    <p:animEffect filter="fade" transition="in">
                                      <p:cBhvr additive="repl">
                                        <p:cTn id="994" dur="500"/>
                                        <p:tgtEl>
                                          <p:spTgt spid="1224">
                                            <p:txEl>
                                              <p:pRg st="10" end="18"/>
                                            </p:txEl>
                                          </p:spTgt>
                                        </p:tgtEl>
                                      </p:cBhvr>
                                    </p:animEffect>
                                  </p:childTnLst>
                                </p:cTn>
                              </p:par>
                              <p:par>
                                <p:cTn id="995" nodeType="withEffect" fill="hold" presetClass="entr" presetID="10">
                                  <p:stCondLst>
                                    <p:cond delay="0"/>
                                  </p:stCondLst>
                                  <p:childTnLst>
                                    <p:set>
                                      <p:cBhvr>
                                        <p:cTn id="996" dur="1" fill="hold">
                                          <p:stCondLst>
                                            <p:cond delay="0"/>
                                          </p:stCondLst>
                                        </p:cTn>
                                        <p:tgtEl>
                                          <p:spTgt spid="1224">
                                            <p:txEl>
                                              <p:pRg st="18" end="34"/>
                                            </p:txEl>
                                          </p:spTgt>
                                        </p:tgtEl>
                                        <p:attrNameLst>
                                          <p:attrName>style.visibility</p:attrName>
                                        </p:attrNameLst>
                                      </p:cBhvr>
                                      <p:to>
                                        <p:strVal val="visible"/>
                                      </p:to>
                                    </p:set>
                                    <p:animEffect filter="fade" transition="in">
                                      <p:cBhvr additive="repl">
                                        <p:cTn id="997" dur="500"/>
                                        <p:tgtEl>
                                          <p:spTgt spid="1224">
                                            <p:txEl>
                                              <p:pRg st="18" end="34"/>
                                            </p:txEl>
                                          </p:spTgt>
                                        </p:tgtEl>
                                      </p:cBhvr>
                                    </p:animEffect>
                                  </p:childTnLst>
                                </p:cTn>
                              </p:par>
                              <p:par>
                                <p:cTn id="998" nodeType="withEffect" fill="hold" presetClass="entr" presetID="10">
                                  <p:stCondLst>
                                    <p:cond delay="0"/>
                                  </p:stCondLst>
                                  <p:childTnLst>
                                    <p:set>
                                      <p:cBhvr>
                                        <p:cTn id="999" dur="1" fill="hold">
                                          <p:stCondLst>
                                            <p:cond delay="0"/>
                                          </p:stCondLst>
                                        </p:cTn>
                                        <p:tgtEl>
                                          <p:spTgt spid="1224">
                                            <p:txEl>
                                              <p:pRg st="34" end="44"/>
                                            </p:txEl>
                                          </p:spTgt>
                                        </p:tgtEl>
                                        <p:attrNameLst>
                                          <p:attrName>style.visibility</p:attrName>
                                        </p:attrNameLst>
                                      </p:cBhvr>
                                      <p:to>
                                        <p:strVal val="visible"/>
                                      </p:to>
                                    </p:set>
                                    <p:animEffect filter="fade" transition="in">
                                      <p:cBhvr additive="repl">
                                        <p:cTn id="1000" dur="500"/>
                                        <p:tgtEl>
                                          <p:spTgt spid="1224">
                                            <p:txEl>
                                              <p:pRg st="34" end="44"/>
                                            </p:txEl>
                                          </p:spTgt>
                                        </p:tgtEl>
                                      </p:cBhvr>
                                    </p:animEffect>
                                  </p:childTnLst>
                                </p:cTn>
                              </p:par>
                              <p:par>
                                <p:cTn id="1001" nodeType="withEffect" fill="hold" presetClass="entr" presetID="10">
                                  <p:stCondLst>
                                    <p:cond delay="0"/>
                                  </p:stCondLst>
                                  <p:childTnLst>
                                    <p:set>
                                      <p:cBhvr>
                                        <p:cTn id="1002" dur="1" fill="hold">
                                          <p:stCondLst>
                                            <p:cond delay="0"/>
                                          </p:stCondLst>
                                        </p:cTn>
                                        <p:tgtEl>
                                          <p:spTgt spid="1224">
                                            <p:txEl>
                                              <p:pRg st="44" end="60"/>
                                            </p:txEl>
                                          </p:spTgt>
                                        </p:tgtEl>
                                        <p:attrNameLst>
                                          <p:attrName>style.visibility</p:attrName>
                                        </p:attrNameLst>
                                      </p:cBhvr>
                                      <p:to>
                                        <p:strVal val="visible"/>
                                      </p:to>
                                    </p:set>
                                    <p:animEffect filter="fade" transition="in">
                                      <p:cBhvr additive="repl">
                                        <p:cTn id="1003" dur="500"/>
                                        <p:tgtEl>
                                          <p:spTgt spid="1224">
                                            <p:txEl>
                                              <p:pRg st="44" end="60"/>
                                            </p:txEl>
                                          </p:spTgt>
                                        </p:tgtEl>
                                      </p:cBhvr>
                                    </p:animEffect>
                                  </p:childTnLst>
                                </p:cTn>
                              </p:par>
                            </p:childTnLst>
                          </p:cTn>
                        </p:par>
                      </p:childTnLst>
                    </p:cTn>
                  </p:par>
                  <p:par>
                    <p:cTn id="1004" fill="hold">
                      <p:stCondLst>
                        <p:cond delay="indefinite"/>
                      </p:stCondLst>
                      <p:childTnLst>
                        <p:par>
                          <p:cTn id="1005" fill="hold">
                            <p:stCondLst>
                              <p:cond delay="0"/>
                            </p:stCondLst>
                            <p:childTnLst>
                              <p:par>
                                <p:cTn id="1006" nodeType="clickEffect" fill="hold" presetClass="entr" presetID="10">
                                  <p:stCondLst>
                                    <p:cond delay="0"/>
                                  </p:stCondLst>
                                  <p:childTnLst>
                                    <p:set>
                                      <p:cBhvr>
                                        <p:cTn id="1007" dur="1" fill="hold">
                                          <p:stCondLst>
                                            <p:cond delay="0"/>
                                          </p:stCondLst>
                                        </p:cTn>
                                        <p:tgtEl>
                                          <p:spTgt spid="1227"/>
                                        </p:tgtEl>
                                        <p:attrNameLst>
                                          <p:attrName>style.visibility</p:attrName>
                                        </p:attrNameLst>
                                      </p:cBhvr>
                                      <p:to>
                                        <p:strVal val="visible"/>
                                      </p:to>
                                    </p:set>
                                    <p:animEffect filter="fade" transition="in">
                                      <p:cBhvr additive="repl">
                                        <p:cTn id="1008" dur="500"/>
                                        <p:tgtEl>
                                          <p:spTgt spid="1227"/>
                                        </p:tgtEl>
                                      </p:cBhvr>
                                    </p:animEffect>
                                  </p:childTnLst>
                                </p:cTn>
                              </p:par>
                              <p:par>
                                <p:cTn id="1009" nodeType="withEffect" fill="hold" presetClass="exit" presetID="10">
                                  <p:stCondLst>
                                    <p:cond delay="0"/>
                                  </p:stCondLst>
                                  <p:childTnLst>
                                    <p:animEffect filter="fade" transition="in">
                                      <p:cBhvr additive="repl">
                                        <p:cTn id="1010" dur="500"/>
                                        <p:tgtEl>
                                          <p:spTgt spid="1235"/>
                                        </p:tgtEl>
                                      </p:cBhvr>
                                    </p:animEffect>
                                    <p:set>
                                      <p:cBhvr>
                                        <p:cTn id="1011" dur="1" fill="hold">
                                          <p:stCondLst>
                                            <p:cond delay="498"/>
                                          </p:stCondLst>
                                        </p:cTn>
                                        <p:tgtEl>
                                          <p:spTgt spid="1235"/>
                                        </p:tgtEl>
                                        <p:attrNameLst>
                                          <p:attrName>style.visibility</p:attrName>
                                        </p:attrNameLst>
                                      </p:cBhvr>
                                      <p:to>
                                        <p:strVal val="hidden"/>
                                      </p:to>
                                    </p:set>
                                  </p:childTnLst>
                                </p:cTn>
                              </p:par>
                              <p:par>
                                <p:cTn id="1012" nodeType="withEffect" fill="hold" presetClass="entr" presetID="10">
                                  <p:stCondLst>
                                    <p:cond delay="0"/>
                                  </p:stCondLst>
                                  <p:childTnLst>
                                    <p:set>
                                      <p:cBhvr>
                                        <p:cTn id="1013" dur="1" fill="hold">
                                          <p:stCondLst>
                                            <p:cond delay="0"/>
                                          </p:stCondLst>
                                        </p:cTn>
                                        <p:tgtEl>
                                          <p:spTgt spid="1238"/>
                                        </p:tgtEl>
                                        <p:attrNameLst>
                                          <p:attrName>style.visibility</p:attrName>
                                        </p:attrNameLst>
                                      </p:cBhvr>
                                      <p:to>
                                        <p:strVal val="visible"/>
                                      </p:to>
                                    </p:set>
                                    <p:animEffect filter="fade" transition="in">
                                      <p:cBhvr additive="repl">
                                        <p:cTn id="1014" dur="500"/>
                                        <p:tgtEl>
                                          <p:spTgt spid="1238"/>
                                        </p:tgtEl>
                                      </p:cBhvr>
                                    </p:animEffect>
                                  </p:childTnLst>
                                </p:cTn>
                              </p:par>
                              <p:par>
                                <p:cTn id="1015" nodeType="withEffect" fill="hold" presetClass="entr" presetID="10">
                                  <p:stCondLst>
                                    <p:cond delay="0"/>
                                  </p:stCondLst>
                                  <p:childTnLst>
                                    <p:set>
                                      <p:cBhvr>
                                        <p:cTn id="1016" dur="1" fill="hold">
                                          <p:stCondLst>
                                            <p:cond delay="0"/>
                                          </p:stCondLst>
                                        </p:cTn>
                                        <p:tgtEl>
                                          <p:spTgt spid="1239"/>
                                        </p:tgtEl>
                                        <p:attrNameLst>
                                          <p:attrName>style.visibility</p:attrName>
                                        </p:attrNameLst>
                                      </p:cBhvr>
                                      <p:to>
                                        <p:strVal val="visible"/>
                                      </p:to>
                                    </p:set>
                                    <p:animEffect filter="fade" transition="in">
                                      <p:cBhvr additive="repl">
                                        <p:cTn id="1017" dur="500"/>
                                        <p:tgtEl>
                                          <p:spTgt spid="1239"/>
                                        </p:tgtEl>
                                      </p:cBhvr>
                                    </p:animEffect>
                                  </p:childTnLst>
                                </p:cTn>
                              </p:par>
                              <p:par>
                                <p:cTn id="1018" nodeType="withEffect" fill="hold" presetClass="entr" presetID="10">
                                  <p:stCondLst>
                                    <p:cond delay="0"/>
                                  </p:stCondLst>
                                  <p:childTnLst>
                                    <p:set>
                                      <p:cBhvr>
                                        <p:cTn id="1019" dur="1" fill="hold">
                                          <p:stCondLst>
                                            <p:cond delay="0"/>
                                          </p:stCondLst>
                                        </p:cTn>
                                        <p:tgtEl>
                                          <p:spTgt spid="1244"/>
                                        </p:tgtEl>
                                        <p:attrNameLst>
                                          <p:attrName>style.visibility</p:attrName>
                                        </p:attrNameLst>
                                      </p:cBhvr>
                                      <p:to>
                                        <p:strVal val="visible"/>
                                      </p:to>
                                    </p:set>
                                    <p:animEffect filter="fade" transition="in">
                                      <p:cBhvr additive="repl">
                                        <p:cTn id="1020" dur="500"/>
                                        <p:tgtEl>
                                          <p:spTgt spid="1244"/>
                                        </p:tgtEl>
                                      </p:cBhvr>
                                    </p:animEffect>
                                  </p:childTnLst>
                                </p:cTn>
                              </p:par>
                              <p:par>
                                <p:cTn id="1021" nodeType="withEffect" fill="hold" presetClass="entr" presetID="10">
                                  <p:stCondLst>
                                    <p:cond delay="0"/>
                                  </p:stCondLst>
                                  <p:childTnLst>
                                    <p:set>
                                      <p:cBhvr>
                                        <p:cTn id="1022" dur="1" fill="hold">
                                          <p:stCondLst>
                                            <p:cond delay="0"/>
                                          </p:stCondLst>
                                        </p:cTn>
                                        <p:tgtEl>
                                          <p:spTgt spid="1243"/>
                                        </p:tgtEl>
                                        <p:attrNameLst>
                                          <p:attrName>style.visibility</p:attrName>
                                        </p:attrNameLst>
                                      </p:cBhvr>
                                      <p:to>
                                        <p:strVal val="visible"/>
                                      </p:to>
                                    </p:set>
                                    <p:animEffect filter="fade" transition="in">
                                      <p:cBhvr additive="repl">
                                        <p:cTn id="1023" dur="500"/>
                                        <p:tgtEl>
                                          <p:spTgt spid="1243"/>
                                        </p:tgtEl>
                                      </p:cBhvr>
                                    </p:animEffect>
                                  </p:childTnLst>
                                </p:cTn>
                              </p:par>
                              <p:par>
                                <p:cTn id="1024" nodeType="withEffect" fill="hold" presetClass="exit" presetID="10">
                                  <p:stCondLst>
                                    <p:cond delay="0"/>
                                  </p:stCondLst>
                                  <p:childTnLst>
                                    <p:animEffect filter="fade" transition="in">
                                      <p:cBhvr additive="repl">
                                        <p:cTn id="1025" dur="500"/>
                                        <p:tgtEl>
                                          <p:spTgt spid="1224">
                                            <p:txEl>
                                              <p:pRg st="0" end="10"/>
                                            </p:txEl>
                                          </p:spTgt>
                                        </p:tgtEl>
                                      </p:cBhvr>
                                    </p:animEffect>
                                    <p:set>
                                      <p:cBhvr>
                                        <p:cTn id="1026" dur="1" fill="hold">
                                          <p:stCondLst>
                                            <p:cond delay="498"/>
                                          </p:stCondLst>
                                        </p:cTn>
                                        <p:tgtEl>
                                          <p:spTgt spid="1224">
                                            <p:txEl>
                                              <p:pRg st="0" end="10"/>
                                            </p:txEl>
                                          </p:spTgt>
                                        </p:tgtEl>
                                        <p:attrNameLst>
                                          <p:attrName>style.visibility</p:attrName>
                                        </p:attrNameLst>
                                      </p:cBhvr>
                                      <p:to>
                                        <p:strVal val="hidden"/>
                                      </p:to>
                                    </p:set>
                                  </p:childTnLst>
                                </p:cTn>
                              </p:par>
                              <p:par>
                                <p:cTn id="1027" nodeType="withEffect" fill="hold" presetClass="exit" presetID="10">
                                  <p:stCondLst>
                                    <p:cond delay="0"/>
                                  </p:stCondLst>
                                  <p:childTnLst>
                                    <p:animEffect filter="fade" transition="in">
                                      <p:cBhvr additive="repl">
                                        <p:cTn id="1028" dur="500"/>
                                        <p:tgtEl>
                                          <p:spTgt spid="1224">
                                            <p:txEl>
                                              <p:pRg st="10" end="18"/>
                                            </p:txEl>
                                          </p:spTgt>
                                        </p:tgtEl>
                                      </p:cBhvr>
                                    </p:animEffect>
                                    <p:set>
                                      <p:cBhvr>
                                        <p:cTn id="1029" dur="1" fill="hold">
                                          <p:stCondLst>
                                            <p:cond delay="498"/>
                                          </p:stCondLst>
                                        </p:cTn>
                                        <p:tgtEl>
                                          <p:spTgt spid="1224">
                                            <p:txEl>
                                              <p:pRg st="10" end="18"/>
                                            </p:txEl>
                                          </p:spTgt>
                                        </p:tgtEl>
                                        <p:attrNameLst>
                                          <p:attrName>style.visibility</p:attrName>
                                        </p:attrNameLst>
                                      </p:cBhvr>
                                      <p:to>
                                        <p:strVal val="hidden"/>
                                      </p:to>
                                    </p:set>
                                  </p:childTnLst>
                                </p:cTn>
                              </p:par>
                              <p:par>
                                <p:cTn id="1030" nodeType="withEffect" fill="hold" presetClass="exit" presetID="10">
                                  <p:stCondLst>
                                    <p:cond delay="0"/>
                                  </p:stCondLst>
                                  <p:childTnLst>
                                    <p:animEffect filter="fade" transition="in">
                                      <p:cBhvr additive="repl">
                                        <p:cTn id="1031" dur="500"/>
                                        <p:tgtEl>
                                          <p:spTgt spid="1224">
                                            <p:txEl>
                                              <p:pRg st="18" end="34"/>
                                            </p:txEl>
                                          </p:spTgt>
                                        </p:tgtEl>
                                      </p:cBhvr>
                                    </p:animEffect>
                                    <p:set>
                                      <p:cBhvr>
                                        <p:cTn id="1032" dur="1" fill="hold">
                                          <p:stCondLst>
                                            <p:cond delay="498"/>
                                          </p:stCondLst>
                                        </p:cTn>
                                        <p:tgtEl>
                                          <p:spTgt spid="1224">
                                            <p:txEl>
                                              <p:pRg st="18" end="34"/>
                                            </p:txEl>
                                          </p:spTgt>
                                        </p:tgtEl>
                                        <p:attrNameLst>
                                          <p:attrName>style.visibility</p:attrName>
                                        </p:attrNameLst>
                                      </p:cBhvr>
                                      <p:to>
                                        <p:strVal val="hidden"/>
                                      </p:to>
                                    </p:set>
                                  </p:childTnLst>
                                </p:cTn>
                              </p:par>
                              <p:par>
                                <p:cTn id="1033" nodeType="withEffect" fill="hold" presetClass="exit" presetID="10">
                                  <p:stCondLst>
                                    <p:cond delay="0"/>
                                  </p:stCondLst>
                                  <p:childTnLst>
                                    <p:animEffect filter="fade" transition="in">
                                      <p:cBhvr additive="repl">
                                        <p:cTn id="1034" dur="500"/>
                                        <p:tgtEl>
                                          <p:spTgt spid="1224">
                                            <p:txEl>
                                              <p:pRg st="34" end="44"/>
                                            </p:txEl>
                                          </p:spTgt>
                                        </p:tgtEl>
                                      </p:cBhvr>
                                    </p:animEffect>
                                    <p:set>
                                      <p:cBhvr>
                                        <p:cTn id="1035" dur="1" fill="hold">
                                          <p:stCondLst>
                                            <p:cond delay="498"/>
                                          </p:stCondLst>
                                        </p:cTn>
                                        <p:tgtEl>
                                          <p:spTgt spid="1224">
                                            <p:txEl>
                                              <p:pRg st="34" end="44"/>
                                            </p:txEl>
                                          </p:spTgt>
                                        </p:tgtEl>
                                        <p:attrNameLst>
                                          <p:attrName>style.visibility</p:attrName>
                                        </p:attrNameLst>
                                      </p:cBhvr>
                                      <p:to>
                                        <p:strVal val="hidden"/>
                                      </p:to>
                                    </p:set>
                                  </p:childTnLst>
                                </p:cTn>
                              </p:par>
                              <p:par>
                                <p:cTn id="1036" nodeType="withEffect" fill="hold" presetClass="exit" presetID="10">
                                  <p:stCondLst>
                                    <p:cond delay="0"/>
                                  </p:stCondLst>
                                  <p:childTnLst>
                                    <p:animEffect filter="fade" transition="in">
                                      <p:cBhvr additive="repl">
                                        <p:cTn id="1037" dur="500"/>
                                        <p:tgtEl>
                                          <p:spTgt spid="1224">
                                            <p:txEl>
                                              <p:pRg st="44" end="60"/>
                                            </p:txEl>
                                          </p:spTgt>
                                        </p:tgtEl>
                                      </p:cBhvr>
                                    </p:animEffect>
                                    <p:set>
                                      <p:cBhvr>
                                        <p:cTn id="1038" dur="1" fill="hold">
                                          <p:stCondLst>
                                            <p:cond delay="498"/>
                                          </p:stCondLst>
                                        </p:cTn>
                                        <p:tgtEl>
                                          <p:spTgt spid="1224">
                                            <p:txEl>
                                              <p:pRg st="44" end="60"/>
                                            </p:txEl>
                                          </p:spTgt>
                                        </p:tgtEl>
                                        <p:attrNameLst>
                                          <p:attrName>style.visibility</p:attrName>
                                        </p:attrNameLst>
                                      </p:cBhvr>
                                      <p:to>
                                        <p:strVal val="hidden"/>
                                      </p:to>
                                    </p:set>
                                  </p:childTnLst>
                                </p:cTn>
                              </p:par>
                              <p:par>
                                <p:cTn id="1039" nodeType="withEffect" fill="hold" presetClass="entr" presetID="10">
                                  <p:stCondLst>
                                    <p:cond delay="0"/>
                                  </p:stCondLst>
                                  <p:childTnLst>
                                    <p:set>
                                      <p:cBhvr>
                                        <p:cTn id="1040" dur="1" fill="hold">
                                          <p:stCondLst>
                                            <p:cond delay="0"/>
                                          </p:stCondLst>
                                        </p:cTn>
                                        <p:tgtEl>
                                          <p:spTgt spid="1247"/>
                                        </p:tgtEl>
                                        <p:attrNameLst>
                                          <p:attrName>style.visibility</p:attrName>
                                        </p:attrNameLst>
                                      </p:cBhvr>
                                      <p:to>
                                        <p:strVal val="visible"/>
                                      </p:to>
                                    </p:set>
                                    <p:animEffect filter="fade" transition="in">
                                      <p:cBhvr additive="repl">
                                        <p:cTn id="1041" dur="500"/>
                                        <p:tgtEl>
                                          <p:spTgt spid="1247"/>
                                        </p:tgtEl>
                                      </p:cBhvr>
                                    </p:animEffect>
                                  </p:childTnLst>
                                </p:cTn>
                              </p:par>
                            </p:childTnLst>
                          </p:cTn>
                        </p:par>
                      </p:childTnLst>
                    </p:cTn>
                  </p:par>
                  <p:par>
                    <p:cTn id="1042" fill="hold">
                      <p:stCondLst>
                        <p:cond delay="indefinite"/>
                      </p:stCondLst>
                      <p:childTnLst>
                        <p:par>
                          <p:cTn id="1043" fill="hold">
                            <p:stCondLst>
                              <p:cond delay="0"/>
                            </p:stCondLst>
                            <p:childTnLst>
                              <p:par>
                                <p:cTn id="1044" nodeType="clickEffect" fill="hold" presetClass="entr" presetID="10">
                                  <p:stCondLst>
                                    <p:cond delay="0"/>
                                  </p:stCondLst>
                                  <p:childTnLst>
                                    <p:set>
                                      <p:cBhvr>
                                        <p:cTn id="1045" dur="1" fill="hold">
                                          <p:stCondLst>
                                            <p:cond delay="0"/>
                                          </p:stCondLst>
                                        </p:cTn>
                                        <p:tgtEl>
                                          <p:spTgt spid="1240"/>
                                        </p:tgtEl>
                                        <p:attrNameLst>
                                          <p:attrName>style.visibility</p:attrName>
                                        </p:attrNameLst>
                                      </p:cBhvr>
                                      <p:to>
                                        <p:strVal val="visible"/>
                                      </p:to>
                                    </p:set>
                                    <p:animEffect filter="fade" transition="in">
                                      <p:cBhvr additive="repl">
                                        <p:cTn id="1046" dur="500"/>
                                        <p:tgtEl>
                                          <p:spTgt spid="1240"/>
                                        </p:tgtEl>
                                      </p:cBhvr>
                                    </p:animEffect>
                                  </p:childTnLst>
                                </p:cTn>
                              </p:par>
                              <p:par>
                                <p:cTn id="1047" nodeType="withEffect" fill="hold" presetClass="entr" presetID="10">
                                  <p:stCondLst>
                                    <p:cond delay="0"/>
                                  </p:stCondLst>
                                  <p:childTnLst>
                                    <p:set>
                                      <p:cBhvr>
                                        <p:cTn id="1048" dur="1" fill="hold">
                                          <p:stCondLst>
                                            <p:cond delay="0"/>
                                          </p:stCondLst>
                                        </p:cTn>
                                        <p:tgtEl>
                                          <p:spTgt spid="1242"/>
                                        </p:tgtEl>
                                        <p:attrNameLst>
                                          <p:attrName>style.visibility</p:attrName>
                                        </p:attrNameLst>
                                      </p:cBhvr>
                                      <p:to>
                                        <p:strVal val="visible"/>
                                      </p:to>
                                    </p:set>
                                    <p:animEffect filter="fade" transition="in">
                                      <p:cBhvr additive="repl">
                                        <p:cTn id="1049" dur="500"/>
                                        <p:tgtEl>
                                          <p:spTgt spid="1242"/>
                                        </p:tgtEl>
                                      </p:cBhvr>
                                    </p:animEffect>
                                  </p:childTnLst>
                                </p:cTn>
                              </p:par>
                              <p:par>
                                <p:cTn id="1050" nodeType="withEffect" fill="hold" presetClass="entr" presetID="10">
                                  <p:stCondLst>
                                    <p:cond delay="0"/>
                                  </p:stCondLst>
                                  <p:childTnLst>
                                    <p:set>
                                      <p:cBhvr>
                                        <p:cTn id="1051" dur="1" fill="hold">
                                          <p:stCondLst>
                                            <p:cond delay="0"/>
                                          </p:stCondLst>
                                        </p:cTn>
                                        <p:tgtEl>
                                          <p:spTgt spid="1241"/>
                                        </p:tgtEl>
                                        <p:attrNameLst>
                                          <p:attrName>style.visibility</p:attrName>
                                        </p:attrNameLst>
                                      </p:cBhvr>
                                      <p:to>
                                        <p:strVal val="visible"/>
                                      </p:to>
                                    </p:set>
                                    <p:animEffect filter="fade" transition="in">
                                      <p:cBhvr additive="repl">
                                        <p:cTn id="1052" dur="500"/>
                                        <p:tgtEl>
                                          <p:spTgt spid="1241"/>
                                        </p:tgtEl>
                                      </p:cBhvr>
                                    </p:animEffect>
                                  </p:childTnLst>
                                </p:cTn>
                              </p:par>
                              <p:par>
                                <p:cTn id="1053" nodeType="withEffect" fill="hold" presetClass="entr" presetID="10">
                                  <p:stCondLst>
                                    <p:cond delay="0"/>
                                  </p:stCondLst>
                                  <p:childTnLst>
                                    <p:set>
                                      <p:cBhvr>
                                        <p:cTn id="1054" dur="1" fill="hold">
                                          <p:stCondLst>
                                            <p:cond delay="0"/>
                                          </p:stCondLst>
                                        </p:cTn>
                                        <p:tgtEl>
                                          <p:spTgt spid="1245"/>
                                        </p:tgtEl>
                                        <p:attrNameLst>
                                          <p:attrName>style.visibility</p:attrName>
                                        </p:attrNameLst>
                                      </p:cBhvr>
                                      <p:to>
                                        <p:strVal val="visible"/>
                                      </p:to>
                                    </p:set>
                                    <p:animEffect filter="fade" transition="in">
                                      <p:cBhvr additive="repl">
                                        <p:cTn id="1055" dur="500"/>
                                        <p:tgtEl>
                                          <p:spTgt spid="1245"/>
                                        </p:tgtEl>
                                      </p:cBhvr>
                                    </p:animEffect>
                                  </p:childTnLst>
                                </p:cTn>
                              </p:par>
                              <p:par>
                                <p:cTn id="1056" nodeType="withEffect" fill="hold" presetClass="entr" presetID="10">
                                  <p:stCondLst>
                                    <p:cond delay="0"/>
                                  </p:stCondLst>
                                  <p:childTnLst>
                                    <p:set>
                                      <p:cBhvr>
                                        <p:cTn id="1057" dur="1" fill="hold">
                                          <p:stCondLst>
                                            <p:cond delay="0"/>
                                          </p:stCondLst>
                                        </p:cTn>
                                        <p:tgtEl>
                                          <p:spTgt spid="1246"/>
                                        </p:tgtEl>
                                        <p:attrNameLst>
                                          <p:attrName>style.visibility</p:attrName>
                                        </p:attrNameLst>
                                      </p:cBhvr>
                                      <p:to>
                                        <p:strVal val="visible"/>
                                      </p:to>
                                    </p:set>
                                    <p:animEffect filter="fade" transition="in">
                                      <p:cBhvr additive="repl">
                                        <p:cTn id="1058" dur="500"/>
                                        <p:tgtEl>
                                          <p:spTgt spid="1246"/>
                                        </p:tgtEl>
                                      </p:cBhvr>
                                    </p:animEffect>
                                  </p:childTnLst>
                                </p:cTn>
                              </p:par>
                              <p:par>
                                <p:cTn id="1059" nodeType="withEffect" fill="hold" presetClass="exit" presetID="10">
                                  <p:stCondLst>
                                    <p:cond delay="0"/>
                                  </p:stCondLst>
                                  <p:childTnLst>
                                    <p:animEffect filter="fade" transition="in">
                                      <p:cBhvr additive="repl">
                                        <p:cTn id="1060" dur="500"/>
                                        <p:tgtEl>
                                          <p:spTgt spid="1236"/>
                                        </p:tgtEl>
                                      </p:cBhvr>
                                    </p:animEffect>
                                    <p:set>
                                      <p:cBhvr>
                                        <p:cTn id="1061" dur="1" fill="hold">
                                          <p:stCondLst>
                                            <p:cond delay="498"/>
                                          </p:stCondLst>
                                        </p:cTn>
                                        <p:tgtEl>
                                          <p:spTgt spid="1236"/>
                                        </p:tgtEl>
                                        <p:attrNameLst>
                                          <p:attrName>style.visibility</p:attrName>
                                        </p:attrNameLst>
                                      </p:cBhvr>
                                      <p:to>
                                        <p:strVal val="hidden"/>
                                      </p:to>
                                    </p:set>
                                  </p:childTnLst>
                                </p:cTn>
                              </p:par>
                              <p:par>
                                <p:cTn id="1062" nodeType="withEffect" fill="hold" presetClass="exit" presetID="10">
                                  <p:stCondLst>
                                    <p:cond delay="0"/>
                                  </p:stCondLst>
                                  <p:childTnLst>
                                    <p:animEffect filter="fade" transition="in">
                                      <p:cBhvr additive="repl">
                                        <p:cTn id="1063" dur="500"/>
                                        <p:tgtEl>
                                          <p:spTgt spid="1247"/>
                                        </p:tgtEl>
                                      </p:cBhvr>
                                    </p:animEffect>
                                    <p:set>
                                      <p:cBhvr>
                                        <p:cTn id="1064" dur="1" fill="hold">
                                          <p:stCondLst>
                                            <p:cond delay="498"/>
                                          </p:stCondLst>
                                        </p:cTn>
                                        <p:tgtEl>
                                          <p:spTgt spid="1247"/>
                                        </p:tgtEl>
                                        <p:attrNameLst>
                                          <p:attrName>style.visibility</p:attrName>
                                        </p:attrNameLst>
                                      </p:cBhvr>
                                      <p:to>
                                        <p:strVal val="hidden"/>
                                      </p:to>
                                    </p:set>
                                  </p:childTnLst>
                                </p:cTn>
                              </p:par>
                              <p:par>
                                <p:cTn id="1065" nodeType="withEffect" fill="hold" presetClass="entr" presetID="10">
                                  <p:stCondLst>
                                    <p:cond delay="0"/>
                                  </p:stCondLst>
                                  <p:childTnLst>
                                    <p:set>
                                      <p:cBhvr>
                                        <p:cTn id="1066" dur="1" fill="hold">
                                          <p:stCondLst>
                                            <p:cond delay="0"/>
                                          </p:stCondLst>
                                        </p:cTn>
                                        <p:tgtEl>
                                          <p:spTgt spid="1248"/>
                                        </p:tgtEl>
                                        <p:attrNameLst>
                                          <p:attrName>style.visibility</p:attrName>
                                        </p:attrNameLst>
                                      </p:cBhvr>
                                      <p:to>
                                        <p:strVal val="visible"/>
                                      </p:to>
                                    </p:set>
                                    <p:animEffect filter="fade" transition="in">
                                      <p:cBhvr additive="repl">
                                        <p:cTn id="1067" dur="500"/>
                                        <p:tgtEl>
                                          <p:spTgt spid="1248"/>
                                        </p:tgtEl>
                                      </p:cBhvr>
                                    </p:animEffect>
                                  </p:childTnLst>
                                </p:cTn>
                              </p:par>
                            </p:childTnLst>
                          </p:cTn>
                        </p:par>
                      </p:childTnLst>
                    </p:cTn>
                  </p:par>
                  <p:par>
                    <p:cTn id="1068" fill="hold">
                      <p:stCondLst>
                        <p:cond delay="indefinite"/>
                      </p:stCondLst>
                      <p:childTnLst>
                        <p:par>
                          <p:cTn id="1069" fill="hold">
                            <p:stCondLst>
                              <p:cond delay="0"/>
                            </p:stCondLst>
                            <p:childTnLst>
                              <p:par>
                                <p:cTn id="1070" nodeType="clickEffect" fill="hold" presetClass="exit" presetID="10">
                                  <p:stCondLst>
                                    <p:cond delay="0"/>
                                  </p:stCondLst>
                                  <p:childTnLst>
                                    <p:animEffect filter="fade" transition="in">
                                      <p:cBhvr additive="repl">
                                        <p:cTn id="1071" dur="500"/>
                                        <p:tgtEl>
                                          <p:spTgt spid="1248"/>
                                        </p:tgtEl>
                                      </p:cBhvr>
                                    </p:animEffect>
                                    <p:set>
                                      <p:cBhvr>
                                        <p:cTn id="1072" dur="1" fill="hold">
                                          <p:stCondLst>
                                            <p:cond delay="498"/>
                                          </p:stCondLst>
                                        </p:cTn>
                                        <p:tgtEl>
                                          <p:spTgt spid="1248"/>
                                        </p:tgtEl>
                                        <p:attrNameLst>
                                          <p:attrName>style.visibility</p:attrName>
                                        </p:attrNameLst>
                                      </p:cBhvr>
                                      <p:to>
                                        <p:strVal val="hidden"/>
                                      </p:to>
                                    </p:set>
                                  </p:childTnLst>
                                </p:cTn>
                              </p:par>
                              <p:par>
                                <p:cTn id="1073" nodeType="withEffect" fill="hold" presetClass="entr" presetID="10">
                                  <p:stCondLst>
                                    <p:cond delay="0"/>
                                  </p:stCondLst>
                                  <p:childTnLst>
                                    <p:set>
                                      <p:cBhvr>
                                        <p:cTn id="1074" dur="1" fill="hold">
                                          <p:stCondLst>
                                            <p:cond delay="0"/>
                                          </p:stCondLst>
                                        </p:cTn>
                                        <p:tgtEl>
                                          <p:spTgt spid="1249"/>
                                        </p:tgtEl>
                                        <p:attrNameLst>
                                          <p:attrName>style.visibility</p:attrName>
                                        </p:attrNameLst>
                                      </p:cBhvr>
                                      <p:to>
                                        <p:strVal val="visible"/>
                                      </p:to>
                                    </p:set>
                                    <p:animEffect filter="fade" transition="in">
                                      <p:cBhvr additive="repl">
                                        <p:cTn id="1075" dur="500"/>
                                        <p:tgtEl>
                                          <p:spTgt spid="1249"/>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4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251" name="TextShape 1"/>
          <p:cNvSpPr txBox="1"/>
          <p:nvPr/>
        </p:nvSpPr>
        <p:spPr>
          <a:xfrm>
            <a:off x="1295280" y="76320"/>
            <a:ext cx="7772040" cy="1142640"/>
          </a:xfrm>
          <a:prstGeom prst="rect">
            <a:avLst/>
          </a:prstGeom>
        </p:spPr>
        <p:txBody>
          <a:bodyPr lIns="90000" rIns="90000" tIns="45000" bIns="91440" anchor="b"/>
          <a:p>
            <a:pPr>
              <a:lnSpc>
                <a:spcPct val="100000"/>
              </a:lnSpc>
            </a:pPr>
            <a:r>
              <a:rPr lang="en-US" sz="4000">
                <a:solidFill>
                  <a:srgbClr val="696464"/>
                </a:solidFill>
                <a:latin typeface="Franklin Gothic Book"/>
              </a:rPr>
              <a:t>Evaluating</a:t>
            </a:r>
            <a:endParaRPr/>
          </a:p>
        </p:txBody>
      </p:sp>
      <p:sp>
        <p:nvSpPr>
          <p:cNvPr id="1252" name="CustomShape 2"/>
          <p:cNvSpPr/>
          <p:nvPr/>
        </p:nvSpPr>
        <p:spPr>
          <a:xfrm>
            <a:off x="5551920" y="2213280"/>
            <a:ext cx="3515400" cy="2588400"/>
          </a:xfrm>
          <a:prstGeom prst="rect">
            <a:avLst/>
          </a:prstGeom>
          <a:solidFill>
            <a:srgbClr val="c3c1c1"/>
          </a:solidFill>
          <a:ln w="25560">
            <a:solidFill>
              <a:srgbClr val="000000"/>
            </a:solidFill>
            <a:custDash>
              <a:ds d="284000" sp="213000"/>
            </a:custDash>
            <a:round/>
          </a:ln>
        </p:spPr>
      </p:sp>
      <p:sp>
        <p:nvSpPr>
          <p:cNvPr id="1253" name="CustomShape 3"/>
          <p:cNvSpPr/>
          <p:nvPr/>
        </p:nvSpPr>
        <p:spPr>
          <a:xfrm rot="15748200">
            <a:off x="6284520" y="3895920"/>
            <a:ext cx="2160000" cy="2354760"/>
          </a:xfrm>
          <a:prstGeom prst="rect">
            <a:avLst/>
          </a:prstGeom>
          <a:solidFill>
            <a:srgbClr val="c3c1c1"/>
          </a:solidFill>
          <a:ln w="38160">
            <a:solidFill>
              <a:srgbClr val="000000"/>
            </a:solidFill>
            <a:custDash>
              <a:ds d="318000" sp="106000"/>
            </a:custDash>
            <a:round/>
          </a:ln>
        </p:spPr>
      </p:sp>
      <p:sp>
        <p:nvSpPr>
          <p:cNvPr id="1254" name="Line 4"/>
          <p:cNvSpPr/>
          <p:nvPr/>
        </p:nvSpPr>
        <p:spPr>
          <a:xfrm flipH="1">
            <a:off x="7050600" y="4110120"/>
            <a:ext cx="172440" cy="227880"/>
          </a:xfrm>
          <a:prstGeom prst="line">
            <a:avLst/>
          </a:prstGeom>
          <a:ln w="28440">
            <a:solidFill>
              <a:srgbClr val="000000"/>
            </a:solidFill>
            <a:round/>
          </a:ln>
        </p:spPr>
      </p:sp>
      <p:sp>
        <p:nvSpPr>
          <p:cNvPr id="1255" name="Line 5"/>
          <p:cNvSpPr/>
          <p:nvPr/>
        </p:nvSpPr>
        <p:spPr>
          <a:xfrm>
            <a:off x="7421400" y="4110120"/>
            <a:ext cx="169200" cy="321120"/>
          </a:xfrm>
          <a:prstGeom prst="line">
            <a:avLst/>
          </a:prstGeom>
          <a:ln w="28440">
            <a:solidFill>
              <a:srgbClr val="000000"/>
            </a:solidFill>
            <a:round/>
          </a:ln>
        </p:spPr>
      </p:sp>
      <p:sp>
        <p:nvSpPr>
          <p:cNvPr id="1256" name="CustomShape 6"/>
          <p:cNvSpPr/>
          <p:nvPr/>
        </p:nvSpPr>
        <p:spPr>
          <a:xfrm>
            <a:off x="6427800" y="4571640"/>
            <a:ext cx="198000" cy="313200"/>
          </a:xfrm>
          <a:prstGeom prst="ellipse">
            <a:avLst/>
          </a:prstGeom>
          <a:solidFill>
            <a:srgbClr val="ffffff"/>
          </a:solidFill>
          <a:ln w="28440">
            <a:solidFill>
              <a:srgbClr val="000000"/>
            </a:solidFill>
            <a:round/>
          </a:ln>
        </p:spPr>
      </p:sp>
      <p:sp>
        <p:nvSpPr>
          <p:cNvPr id="1257" name="CustomShape 7"/>
          <p:cNvSpPr/>
          <p:nvPr/>
        </p:nvSpPr>
        <p:spPr>
          <a:xfrm>
            <a:off x="8128800" y="4571640"/>
            <a:ext cx="198000" cy="313200"/>
          </a:xfrm>
          <a:prstGeom prst="ellipse">
            <a:avLst/>
          </a:prstGeom>
          <a:solidFill>
            <a:srgbClr val="ffffff"/>
          </a:solidFill>
          <a:ln w="28440">
            <a:solidFill>
              <a:srgbClr val="000000"/>
            </a:solidFill>
            <a:round/>
          </a:ln>
        </p:spPr>
      </p:sp>
      <p:sp>
        <p:nvSpPr>
          <p:cNvPr id="1258" name="CustomShape 8"/>
          <p:cNvSpPr/>
          <p:nvPr/>
        </p:nvSpPr>
        <p:spPr>
          <a:xfrm>
            <a:off x="6824880" y="4944600"/>
            <a:ext cx="198000" cy="313200"/>
          </a:xfrm>
          <a:prstGeom prst="ellipse">
            <a:avLst/>
          </a:prstGeom>
          <a:solidFill>
            <a:srgbClr val="ffffff"/>
          </a:solidFill>
          <a:ln w="28440">
            <a:solidFill>
              <a:srgbClr val="000000"/>
            </a:solidFill>
            <a:round/>
          </a:ln>
        </p:spPr>
      </p:sp>
      <p:sp>
        <p:nvSpPr>
          <p:cNvPr id="1259" name="CustomShape 9"/>
          <p:cNvSpPr/>
          <p:nvPr/>
        </p:nvSpPr>
        <p:spPr>
          <a:xfrm>
            <a:off x="7902000" y="5037480"/>
            <a:ext cx="198000" cy="313200"/>
          </a:xfrm>
          <a:prstGeom prst="ellipse">
            <a:avLst/>
          </a:prstGeom>
          <a:solidFill>
            <a:srgbClr val="ffffff"/>
          </a:solidFill>
          <a:ln w="28440">
            <a:solidFill>
              <a:srgbClr val="000000"/>
            </a:solidFill>
            <a:round/>
          </a:ln>
        </p:spPr>
      </p:sp>
      <p:sp>
        <p:nvSpPr>
          <p:cNvPr id="1260" name="CustomShape 10"/>
          <p:cNvSpPr/>
          <p:nvPr/>
        </p:nvSpPr>
        <p:spPr>
          <a:xfrm>
            <a:off x="7448400" y="4944600"/>
            <a:ext cx="198000" cy="313200"/>
          </a:xfrm>
          <a:prstGeom prst="ellipse">
            <a:avLst/>
          </a:prstGeom>
          <a:solidFill>
            <a:srgbClr val="ffffff"/>
          </a:solidFill>
          <a:ln w="28440">
            <a:solidFill>
              <a:srgbClr val="000000"/>
            </a:solidFill>
            <a:round/>
          </a:ln>
        </p:spPr>
      </p:sp>
      <p:sp>
        <p:nvSpPr>
          <p:cNvPr id="1261" name="Line 11"/>
          <p:cNvSpPr/>
          <p:nvPr/>
        </p:nvSpPr>
        <p:spPr>
          <a:xfrm>
            <a:off x="7760160" y="4542120"/>
            <a:ext cx="368280" cy="186120"/>
          </a:xfrm>
          <a:prstGeom prst="line">
            <a:avLst/>
          </a:prstGeom>
          <a:ln w="28440">
            <a:solidFill>
              <a:srgbClr val="000000"/>
            </a:solidFill>
            <a:round/>
          </a:ln>
        </p:spPr>
      </p:sp>
      <p:sp>
        <p:nvSpPr>
          <p:cNvPr id="1262" name="Line 12"/>
          <p:cNvSpPr/>
          <p:nvPr/>
        </p:nvSpPr>
        <p:spPr>
          <a:xfrm>
            <a:off x="7731000" y="4652640"/>
            <a:ext cx="199800" cy="430560"/>
          </a:xfrm>
          <a:prstGeom prst="line">
            <a:avLst/>
          </a:prstGeom>
          <a:ln w="28440">
            <a:solidFill>
              <a:srgbClr val="000000"/>
            </a:solidFill>
            <a:round/>
          </a:ln>
        </p:spPr>
      </p:sp>
      <p:sp>
        <p:nvSpPr>
          <p:cNvPr id="1263" name="Line 13"/>
          <p:cNvSpPr/>
          <p:nvPr/>
        </p:nvSpPr>
        <p:spPr>
          <a:xfrm flipH="1">
            <a:off x="7547400" y="4652640"/>
            <a:ext cx="43200" cy="291600"/>
          </a:xfrm>
          <a:prstGeom prst="line">
            <a:avLst/>
          </a:prstGeom>
          <a:ln w="28440">
            <a:solidFill>
              <a:srgbClr val="000000"/>
            </a:solidFill>
            <a:round/>
          </a:ln>
        </p:spPr>
      </p:sp>
      <p:sp>
        <p:nvSpPr>
          <p:cNvPr id="1264" name="Line 14"/>
          <p:cNvSpPr/>
          <p:nvPr/>
        </p:nvSpPr>
        <p:spPr>
          <a:xfrm flipH="1">
            <a:off x="6626160" y="4448880"/>
            <a:ext cx="255240" cy="279360"/>
          </a:xfrm>
          <a:prstGeom prst="line">
            <a:avLst/>
          </a:prstGeom>
          <a:ln w="28440">
            <a:solidFill>
              <a:srgbClr val="000000"/>
            </a:solidFill>
            <a:round/>
          </a:ln>
        </p:spPr>
      </p:sp>
      <p:sp>
        <p:nvSpPr>
          <p:cNvPr id="1265" name="Line 15"/>
          <p:cNvSpPr/>
          <p:nvPr/>
        </p:nvSpPr>
        <p:spPr>
          <a:xfrm flipH="1">
            <a:off x="6923880" y="4605480"/>
            <a:ext cx="56520" cy="338760"/>
          </a:xfrm>
          <a:prstGeom prst="line">
            <a:avLst/>
          </a:prstGeom>
          <a:ln w="28440">
            <a:solidFill>
              <a:srgbClr val="000000"/>
            </a:solidFill>
            <a:round/>
          </a:ln>
        </p:spPr>
      </p:sp>
      <p:sp>
        <p:nvSpPr>
          <p:cNvPr id="1266" name="CustomShape 16"/>
          <p:cNvSpPr/>
          <p:nvPr/>
        </p:nvSpPr>
        <p:spPr>
          <a:xfrm>
            <a:off x="7198920" y="3263760"/>
            <a:ext cx="250920" cy="391320"/>
          </a:xfrm>
          <a:prstGeom prst="ellipse">
            <a:avLst/>
          </a:prstGeom>
          <a:solidFill>
            <a:srgbClr val="0000ff"/>
          </a:solidFill>
          <a:ln w="28440">
            <a:solidFill>
              <a:srgbClr val="000000"/>
            </a:solidFill>
            <a:round/>
          </a:ln>
        </p:spPr>
      </p:sp>
      <p:sp>
        <p:nvSpPr>
          <p:cNvPr id="1267" name="CustomShape 17"/>
          <p:cNvSpPr/>
          <p:nvPr/>
        </p:nvSpPr>
        <p:spPr>
          <a:xfrm>
            <a:off x="7166520" y="3259800"/>
            <a:ext cx="335520" cy="853200"/>
          </a:xfrm>
          <a:prstGeom prst="rect">
            <a:avLst/>
          </a:prstGeom>
          <a:noFill/>
          <a:ln w="28440">
            <a:noFill/>
          </a:ln>
        </p:spPr>
        <p:txBody>
          <a:bodyPr lIns="90000" rIns="90000" tIns="45000" bIns="45000"/>
          <a:p>
            <a:pPr>
              <a:lnSpc>
                <a:spcPct val="100000"/>
              </a:lnSpc>
            </a:pPr>
            <a:r>
              <a:rPr lang="fr-FR" sz="1600">
                <a:solidFill>
                  <a:srgbClr val="ffffff"/>
                </a:solidFill>
                <a:latin typeface="Perpetua"/>
              </a:rPr>
              <a:t>  </a:t>
            </a:r>
            <a:r>
              <a:rPr lang="fr-FR" sz="1600">
                <a:solidFill>
                  <a:srgbClr val="ffffff"/>
                </a:solidFill>
                <a:latin typeface="Perpetua"/>
              </a:rPr>
              <a:t>V</a:t>
            </a:r>
            <a:r>
              <a:rPr lang="fr-FR" sz="1600" baseline="-25000">
                <a:solidFill>
                  <a:srgbClr val="ffffff"/>
                </a:solidFill>
                <a:latin typeface="Perpetua"/>
              </a:rPr>
              <a:t>1</a:t>
            </a:r>
            <a:endParaRPr/>
          </a:p>
        </p:txBody>
      </p:sp>
      <p:sp>
        <p:nvSpPr>
          <p:cNvPr id="1268" name="Line 18"/>
          <p:cNvSpPr/>
          <p:nvPr/>
        </p:nvSpPr>
        <p:spPr>
          <a:xfrm flipH="1">
            <a:off x="7322400" y="3655440"/>
            <a:ext cx="1800" cy="297720"/>
          </a:xfrm>
          <a:prstGeom prst="line">
            <a:avLst/>
          </a:prstGeom>
          <a:ln w="9360">
            <a:solidFill>
              <a:srgbClr val="000000"/>
            </a:solidFill>
            <a:round/>
          </a:ln>
        </p:spPr>
      </p:sp>
      <p:sp>
        <p:nvSpPr>
          <p:cNvPr id="1269" name="CustomShape 19"/>
          <p:cNvSpPr/>
          <p:nvPr/>
        </p:nvSpPr>
        <p:spPr>
          <a:xfrm>
            <a:off x="6909840" y="5388120"/>
            <a:ext cx="1470600" cy="366480"/>
          </a:xfrm>
          <a:prstGeom prst="rect">
            <a:avLst/>
          </a:prstGeom>
          <a:noFill/>
          <a:ln>
            <a:noFill/>
          </a:ln>
        </p:spPr>
        <p:txBody>
          <a:bodyPr lIns="90000" rIns="90000" tIns="45000" bIns="45000"/>
          <a:p>
            <a:pPr>
              <a:lnSpc>
                <a:spcPct val="100000"/>
              </a:lnSpc>
            </a:pPr>
            <a:r>
              <a:rPr b="1" lang="fr-FR" sz="1600">
                <a:solidFill>
                  <a:srgbClr val="000000"/>
                </a:solidFill>
                <a:latin typeface="Perpetua"/>
              </a:rPr>
              <a:t>T</a:t>
            </a:r>
            <a:r>
              <a:rPr b="1" lang="fr-FR" sz="1600" baseline="-25000">
                <a:solidFill>
                  <a:srgbClr val="000000"/>
                </a:solidFill>
                <a:latin typeface="Perpetua"/>
              </a:rPr>
              <a:t>1</a:t>
            </a:r>
            <a:r>
              <a:rPr b="1" lang="fr-FR" sz="1600">
                <a:solidFill>
                  <a:srgbClr val="000000"/>
                </a:solidFill>
                <a:latin typeface="Perpetua"/>
              </a:rPr>
              <a:t>(t)</a:t>
            </a:r>
            <a:endParaRPr/>
          </a:p>
        </p:txBody>
      </p:sp>
      <p:sp>
        <p:nvSpPr>
          <p:cNvPr id="1270" name="Line 20"/>
          <p:cNvSpPr/>
          <p:nvPr/>
        </p:nvSpPr>
        <p:spPr>
          <a:xfrm flipV="1">
            <a:off x="7448040" y="3223800"/>
            <a:ext cx="261720" cy="147240"/>
          </a:xfrm>
          <a:prstGeom prst="line">
            <a:avLst/>
          </a:prstGeom>
          <a:ln w="9360">
            <a:solidFill>
              <a:srgbClr val="000000"/>
            </a:solidFill>
            <a:round/>
          </a:ln>
        </p:spPr>
      </p:sp>
      <p:sp>
        <p:nvSpPr>
          <p:cNvPr id="1271" name="Line 21"/>
          <p:cNvSpPr/>
          <p:nvPr/>
        </p:nvSpPr>
        <p:spPr>
          <a:xfrm>
            <a:off x="7899840" y="3195360"/>
            <a:ext cx="272520" cy="208440"/>
          </a:xfrm>
          <a:prstGeom prst="line">
            <a:avLst/>
          </a:prstGeom>
          <a:ln w="12600">
            <a:solidFill>
              <a:srgbClr val="000000"/>
            </a:solidFill>
            <a:round/>
          </a:ln>
        </p:spPr>
      </p:sp>
      <p:sp>
        <p:nvSpPr>
          <p:cNvPr id="1272" name="Line 22"/>
          <p:cNvSpPr/>
          <p:nvPr/>
        </p:nvSpPr>
        <p:spPr>
          <a:xfrm flipV="1">
            <a:off x="7870680" y="2905200"/>
            <a:ext cx="225360" cy="179280"/>
          </a:xfrm>
          <a:prstGeom prst="line">
            <a:avLst/>
          </a:prstGeom>
          <a:ln w="12600">
            <a:solidFill>
              <a:srgbClr val="000000"/>
            </a:solidFill>
            <a:round/>
          </a:ln>
        </p:spPr>
      </p:sp>
      <p:sp>
        <p:nvSpPr>
          <p:cNvPr id="1273" name="Line 23"/>
          <p:cNvSpPr/>
          <p:nvPr/>
        </p:nvSpPr>
        <p:spPr>
          <a:xfrm>
            <a:off x="6918840" y="3414600"/>
            <a:ext cx="256680" cy="0"/>
          </a:xfrm>
          <a:prstGeom prst="line">
            <a:avLst/>
          </a:prstGeom>
          <a:ln w="9360">
            <a:solidFill>
              <a:srgbClr val="000000"/>
            </a:solidFill>
            <a:round/>
          </a:ln>
        </p:spPr>
      </p:sp>
      <p:sp>
        <p:nvSpPr>
          <p:cNvPr id="1274" name="CustomShape 24"/>
          <p:cNvSpPr/>
          <p:nvPr/>
        </p:nvSpPr>
        <p:spPr>
          <a:xfrm>
            <a:off x="6711480" y="3238560"/>
            <a:ext cx="198000" cy="313200"/>
          </a:xfrm>
          <a:prstGeom prst="ellipse">
            <a:avLst/>
          </a:prstGeom>
          <a:solidFill>
            <a:srgbClr val="808080"/>
          </a:solidFill>
          <a:ln w="28440">
            <a:solidFill>
              <a:srgbClr val="000000"/>
            </a:solidFill>
            <a:round/>
          </a:ln>
        </p:spPr>
      </p:sp>
      <p:sp>
        <p:nvSpPr>
          <p:cNvPr id="1275" name="Line 25"/>
          <p:cNvSpPr/>
          <p:nvPr/>
        </p:nvSpPr>
        <p:spPr>
          <a:xfrm>
            <a:off x="6467400" y="3075840"/>
            <a:ext cx="272880" cy="208440"/>
          </a:xfrm>
          <a:prstGeom prst="line">
            <a:avLst/>
          </a:prstGeom>
          <a:ln w="12600">
            <a:solidFill>
              <a:srgbClr val="000000"/>
            </a:solidFill>
            <a:round/>
          </a:ln>
        </p:spPr>
      </p:sp>
      <p:sp>
        <p:nvSpPr>
          <p:cNvPr id="1276" name="Line 26"/>
          <p:cNvSpPr/>
          <p:nvPr/>
        </p:nvSpPr>
        <p:spPr>
          <a:xfrm flipH="1">
            <a:off x="6491520" y="3506040"/>
            <a:ext cx="228240" cy="84960"/>
          </a:xfrm>
          <a:prstGeom prst="line">
            <a:avLst/>
          </a:prstGeom>
          <a:ln w="12600">
            <a:solidFill>
              <a:srgbClr val="000000"/>
            </a:solidFill>
            <a:round/>
          </a:ln>
        </p:spPr>
      </p:sp>
      <p:sp>
        <p:nvSpPr>
          <p:cNvPr id="1277" name="CustomShape 27"/>
          <p:cNvSpPr/>
          <p:nvPr/>
        </p:nvSpPr>
        <p:spPr>
          <a:xfrm>
            <a:off x="5960880" y="2443680"/>
            <a:ext cx="198000" cy="313200"/>
          </a:xfrm>
          <a:prstGeom prst="ellipse">
            <a:avLst/>
          </a:prstGeom>
          <a:solidFill>
            <a:srgbClr val="ffffff"/>
          </a:solidFill>
          <a:ln w="28440">
            <a:solidFill>
              <a:srgbClr val="000000"/>
            </a:solidFill>
            <a:round/>
          </a:ln>
        </p:spPr>
      </p:sp>
      <p:sp>
        <p:nvSpPr>
          <p:cNvPr id="1278" name="CustomShape 28"/>
          <p:cNvSpPr/>
          <p:nvPr/>
        </p:nvSpPr>
        <p:spPr>
          <a:xfrm>
            <a:off x="5676120" y="2977200"/>
            <a:ext cx="198000" cy="313200"/>
          </a:xfrm>
          <a:prstGeom prst="ellipse">
            <a:avLst/>
          </a:prstGeom>
          <a:solidFill>
            <a:srgbClr val="ffffff"/>
          </a:solidFill>
          <a:ln w="28440">
            <a:solidFill>
              <a:srgbClr val="000000"/>
            </a:solidFill>
            <a:round/>
          </a:ln>
        </p:spPr>
      </p:sp>
      <p:sp>
        <p:nvSpPr>
          <p:cNvPr id="1279" name="CustomShape 29"/>
          <p:cNvSpPr/>
          <p:nvPr/>
        </p:nvSpPr>
        <p:spPr>
          <a:xfrm>
            <a:off x="6106320" y="3961800"/>
            <a:ext cx="198000" cy="313200"/>
          </a:xfrm>
          <a:prstGeom prst="ellipse">
            <a:avLst/>
          </a:prstGeom>
          <a:solidFill>
            <a:srgbClr val="ffffff"/>
          </a:solidFill>
          <a:ln w="28440">
            <a:solidFill>
              <a:srgbClr val="000000"/>
            </a:solidFill>
            <a:round/>
          </a:ln>
        </p:spPr>
      </p:sp>
      <p:sp>
        <p:nvSpPr>
          <p:cNvPr id="1280" name="CustomShape 30"/>
          <p:cNvSpPr/>
          <p:nvPr/>
        </p:nvSpPr>
        <p:spPr>
          <a:xfrm>
            <a:off x="5771160" y="3586680"/>
            <a:ext cx="198000" cy="313200"/>
          </a:xfrm>
          <a:prstGeom prst="ellipse">
            <a:avLst/>
          </a:prstGeom>
          <a:solidFill>
            <a:srgbClr val="ffffff"/>
          </a:solidFill>
          <a:ln w="28440">
            <a:solidFill>
              <a:srgbClr val="000000"/>
            </a:solidFill>
            <a:round/>
          </a:ln>
        </p:spPr>
      </p:sp>
      <p:sp>
        <p:nvSpPr>
          <p:cNvPr id="1281" name="CustomShape 31"/>
          <p:cNvSpPr/>
          <p:nvPr/>
        </p:nvSpPr>
        <p:spPr>
          <a:xfrm>
            <a:off x="8369280" y="3874320"/>
            <a:ext cx="198000" cy="313200"/>
          </a:xfrm>
          <a:prstGeom prst="ellipse">
            <a:avLst/>
          </a:prstGeom>
          <a:solidFill>
            <a:srgbClr val="ffffff"/>
          </a:solidFill>
          <a:ln w="28440">
            <a:solidFill>
              <a:srgbClr val="000000"/>
            </a:solidFill>
            <a:round/>
          </a:ln>
        </p:spPr>
      </p:sp>
      <p:sp>
        <p:nvSpPr>
          <p:cNvPr id="1282" name="CustomShape 32"/>
          <p:cNvSpPr/>
          <p:nvPr/>
        </p:nvSpPr>
        <p:spPr>
          <a:xfrm>
            <a:off x="8665560" y="3586680"/>
            <a:ext cx="198000" cy="313200"/>
          </a:xfrm>
          <a:prstGeom prst="ellipse">
            <a:avLst/>
          </a:prstGeom>
          <a:solidFill>
            <a:srgbClr val="ffffff"/>
          </a:solidFill>
          <a:ln w="28440">
            <a:solidFill>
              <a:srgbClr val="000000"/>
            </a:solidFill>
            <a:round/>
          </a:ln>
        </p:spPr>
      </p:sp>
      <p:sp>
        <p:nvSpPr>
          <p:cNvPr id="1283" name="CustomShape 33"/>
          <p:cNvSpPr/>
          <p:nvPr/>
        </p:nvSpPr>
        <p:spPr>
          <a:xfrm>
            <a:off x="8665560" y="2672280"/>
            <a:ext cx="198000" cy="313200"/>
          </a:xfrm>
          <a:prstGeom prst="ellipse">
            <a:avLst/>
          </a:prstGeom>
          <a:solidFill>
            <a:srgbClr val="ffffff"/>
          </a:solidFill>
          <a:ln w="28440">
            <a:solidFill>
              <a:srgbClr val="000000"/>
            </a:solidFill>
            <a:round/>
          </a:ln>
        </p:spPr>
      </p:sp>
      <p:sp>
        <p:nvSpPr>
          <p:cNvPr id="1284" name="CustomShape 34"/>
          <p:cNvSpPr/>
          <p:nvPr/>
        </p:nvSpPr>
        <p:spPr>
          <a:xfrm>
            <a:off x="8760600" y="3129480"/>
            <a:ext cx="198000" cy="313200"/>
          </a:xfrm>
          <a:prstGeom prst="ellipse">
            <a:avLst/>
          </a:prstGeom>
          <a:solidFill>
            <a:srgbClr val="ffffff"/>
          </a:solidFill>
          <a:ln w="28440">
            <a:solidFill>
              <a:srgbClr val="000000"/>
            </a:solidFill>
            <a:round/>
          </a:ln>
        </p:spPr>
      </p:sp>
      <p:sp>
        <p:nvSpPr>
          <p:cNvPr id="1285" name="Line 35"/>
          <p:cNvSpPr/>
          <p:nvPr/>
        </p:nvSpPr>
        <p:spPr>
          <a:xfrm>
            <a:off x="8312760" y="3625560"/>
            <a:ext cx="85320" cy="294480"/>
          </a:xfrm>
          <a:prstGeom prst="line">
            <a:avLst/>
          </a:prstGeom>
          <a:ln w="12600">
            <a:solidFill>
              <a:srgbClr val="000000"/>
            </a:solidFill>
            <a:round/>
          </a:ln>
        </p:spPr>
      </p:sp>
      <p:sp>
        <p:nvSpPr>
          <p:cNvPr id="1286" name="Line 36"/>
          <p:cNvSpPr/>
          <p:nvPr/>
        </p:nvSpPr>
        <p:spPr>
          <a:xfrm>
            <a:off x="8341920" y="3514680"/>
            <a:ext cx="352440" cy="117720"/>
          </a:xfrm>
          <a:prstGeom prst="line">
            <a:avLst/>
          </a:prstGeom>
          <a:ln w="9360">
            <a:solidFill>
              <a:srgbClr val="000000"/>
            </a:solidFill>
            <a:round/>
          </a:ln>
        </p:spPr>
      </p:sp>
      <p:sp>
        <p:nvSpPr>
          <p:cNvPr id="1287" name="Line 37"/>
          <p:cNvSpPr/>
          <p:nvPr/>
        </p:nvSpPr>
        <p:spPr>
          <a:xfrm>
            <a:off x="8294400" y="2905200"/>
            <a:ext cx="495000" cy="270000"/>
          </a:xfrm>
          <a:prstGeom prst="line">
            <a:avLst/>
          </a:prstGeom>
          <a:ln w="9360">
            <a:solidFill>
              <a:srgbClr val="000000"/>
            </a:solidFill>
            <a:round/>
          </a:ln>
        </p:spPr>
      </p:sp>
      <p:sp>
        <p:nvSpPr>
          <p:cNvPr id="1288" name="Line 38"/>
          <p:cNvSpPr/>
          <p:nvPr/>
        </p:nvSpPr>
        <p:spPr>
          <a:xfrm flipV="1">
            <a:off x="8294400" y="2828880"/>
            <a:ext cx="371160" cy="76320"/>
          </a:xfrm>
          <a:prstGeom prst="line">
            <a:avLst/>
          </a:prstGeom>
          <a:ln w="9360">
            <a:solidFill>
              <a:srgbClr val="000000"/>
            </a:solidFill>
            <a:round/>
          </a:ln>
        </p:spPr>
      </p:sp>
      <p:sp>
        <p:nvSpPr>
          <p:cNvPr id="1289" name="Line 39"/>
          <p:cNvSpPr/>
          <p:nvPr/>
        </p:nvSpPr>
        <p:spPr>
          <a:xfrm flipH="1">
            <a:off x="6205320" y="3701880"/>
            <a:ext cx="116640" cy="259920"/>
          </a:xfrm>
          <a:prstGeom prst="line">
            <a:avLst/>
          </a:prstGeom>
          <a:ln w="9360">
            <a:solidFill>
              <a:srgbClr val="000000"/>
            </a:solidFill>
            <a:round/>
          </a:ln>
        </p:spPr>
      </p:sp>
      <p:sp>
        <p:nvSpPr>
          <p:cNvPr id="1290" name="Line 40"/>
          <p:cNvSpPr/>
          <p:nvPr/>
        </p:nvSpPr>
        <p:spPr>
          <a:xfrm flipH="1">
            <a:off x="5940360" y="3591000"/>
            <a:ext cx="352440" cy="41400"/>
          </a:xfrm>
          <a:prstGeom prst="line">
            <a:avLst/>
          </a:prstGeom>
          <a:ln w="9360">
            <a:solidFill>
              <a:srgbClr val="000000"/>
            </a:solidFill>
            <a:round/>
          </a:ln>
        </p:spPr>
      </p:sp>
      <p:sp>
        <p:nvSpPr>
          <p:cNvPr id="1291" name="Line 41"/>
          <p:cNvSpPr/>
          <p:nvPr/>
        </p:nvSpPr>
        <p:spPr>
          <a:xfrm flipH="1">
            <a:off x="5874480" y="3075840"/>
            <a:ext cx="394560" cy="57960"/>
          </a:xfrm>
          <a:prstGeom prst="line">
            <a:avLst/>
          </a:prstGeom>
          <a:ln w="9360">
            <a:solidFill>
              <a:srgbClr val="000000"/>
            </a:solidFill>
            <a:round/>
          </a:ln>
        </p:spPr>
      </p:sp>
      <p:sp>
        <p:nvSpPr>
          <p:cNvPr id="1292" name="Line 42"/>
          <p:cNvSpPr/>
          <p:nvPr/>
        </p:nvSpPr>
        <p:spPr>
          <a:xfrm flipH="1" flipV="1">
            <a:off x="6130080" y="2711160"/>
            <a:ext cx="168120" cy="253800"/>
          </a:xfrm>
          <a:prstGeom prst="line">
            <a:avLst/>
          </a:prstGeom>
          <a:ln w="9360">
            <a:solidFill>
              <a:srgbClr val="000000"/>
            </a:solidFill>
            <a:round/>
          </a:ln>
        </p:spPr>
      </p:sp>
      <p:sp>
        <p:nvSpPr>
          <p:cNvPr id="1293" name="CustomShape 43"/>
          <p:cNvSpPr/>
          <p:nvPr/>
        </p:nvSpPr>
        <p:spPr>
          <a:xfrm>
            <a:off x="6957360" y="2264040"/>
            <a:ext cx="1470600" cy="366480"/>
          </a:xfrm>
          <a:prstGeom prst="rect">
            <a:avLst/>
          </a:prstGeom>
          <a:noFill/>
          <a:ln>
            <a:noFill/>
          </a:ln>
        </p:spPr>
        <p:txBody>
          <a:bodyPr lIns="90000" rIns="90000" tIns="45000" bIns="45000"/>
          <a:p>
            <a:pPr>
              <a:lnSpc>
                <a:spcPct val="100000"/>
              </a:lnSpc>
            </a:pPr>
            <a:r>
              <a:rPr b="1" lang="fr-FR" sz="1600">
                <a:solidFill>
                  <a:srgbClr val="000000"/>
                </a:solidFill>
                <a:latin typeface="Perpetua"/>
              </a:rPr>
              <a:t>T</a:t>
            </a:r>
            <a:r>
              <a:rPr b="1" lang="fr-FR" sz="1600" baseline="-25000">
                <a:solidFill>
                  <a:srgbClr val="000000"/>
                </a:solidFill>
                <a:latin typeface="Perpetua"/>
              </a:rPr>
              <a:t>2</a:t>
            </a:r>
            <a:r>
              <a:rPr b="1" lang="fr-FR" sz="1600">
                <a:solidFill>
                  <a:srgbClr val="000000"/>
                </a:solidFill>
                <a:latin typeface="Perpetua"/>
              </a:rPr>
              <a:t>(t)+T</a:t>
            </a:r>
            <a:r>
              <a:rPr b="1" lang="fr-FR" sz="1600" baseline="-25000">
                <a:solidFill>
                  <a:srgbClr val="000000"/>
                </a:solidFill>
                <a:latin typeface="Perpetua"/>
              </a:rPr>
              <a:t>3</a:t>
            </a:r>
            <a:r>
              <a:rPr b="1" lang="fr-FR" sz="1600">
                <a:solidFill>
                  <a:srgbClr val="000000"/>
                </a:solidFill>
                <a:latin typeface="Perpetua"/>
              </a:rPr>
              <a:t>(t)</a:t>
            </a:r>
            <a:endParaRPr/>
          </a:p>
        </p:txBody>
      </p:sp>
      <p:sp>
        <p:nvSpPr>
          <p:cNvPr id="1294" name="CustomShape 44"/>
          <p:cNvSpPr/>
          <p:nvPr/>
        </p:nvSpPr>
        <p:spPr>
          <a:xfrm>
            <a:off x="5486400" y="1479960"/>
            <a:ext cx="2062440" cy="1163520"/>
          </a:xfrm>
          <a:prstGeom prst="rect">
            <a:avLst/>
          </a:prstGeom>
          <a:noFill/>
          <a:ln>
            <a:noFill/>
          </a:ln>
        </p:spPr>
        <p:txBody>
          <a:bodyPr lIns="90000" rIns="90000" tIns="45000" bIns="45000"/>
          <a:p>
            <a:pPr algn="ctr">
              <a:lnSpc>
                <a:spcPct val="100000"/>
              </a:lnSpc>
            </a:pPr>
            <a:r>
              <a:rPr b="1" lang="fr-FR" sz="1600">
                <a:solidFill>
                  <a:srgbClr val="000000"/>
                </a:solidFill>
                <a:latin typeface="Perpetua"/>
              </a:rPr>
              <a:t>Z’(t) =Z</a:t>
            </a:r>
            <a:r>
              <a:rPr b="1" lang="fr-FR" sz="1600" baseline="-25000">
                <a:solidFill>
                  <a:srgbClr val="000000"/>
                </a:solidFill>
                <a:latin typeface="Perpetua"/>
              </a:rPr>
              <a:t>2</a:t>
            </a:r>
            <a:r>
              <a:rPr b="1" lang="fr-FR" sz="1600">
                <a:solidFill>
                  <a:srgbClr val="000000"/>
                </a:solidFill>
                <a:latin typeface="Perpetua"/>
              </a:rPr>
              <a:t>(t) +Z</a:t>
            </a:r>
            <a:r>
              <a:rPr b="1" lang="fr-FR" sz="1600" baseline="-25000">
                <a:solidFill>
                  <a:srgbClr val="000000"/>
                </a:solidFill>
                <a:latin typeface="Perpetua"/>
              </a:rPr>
              <a:t>3</a:t>
            </a:r>
            <a:r>
              <a:rPr b="1" lang="fr-FR" sz="1600">
                <a:solidFill>
                  <a:srgbClr val="000000"/>
                </a:solidFill>
                <a:latin typeface="Perpetua"/>
              </a:rPr>
              <a:t>(t)= Rumor Boundary of  T</a:t>
            </a:r>
            <a:r>
              <a:rPr b="1" lang="fr-FR" sz="1600" baseline="-25000">
                <a:solidFill>
                  <a:srgbClr val="000000"/>
                </a:solidFill>
                <a:latin typeface="Perpetua"/>
              </a:rPr>
              <a:t>2</a:t>
            </a:r>
            <a:r>
              <a:rPr b="1" lang="fr-FR" sz="1600">
                <a:solidFill>
                  <a:srgbClr val="000000"/>
                </a:solidFill>
                <a:latin typeface="Perpetua"/>
              </a:rPr>
              <a:t>(t) +T</a:t>
            </a:r>
            <a:r>
              <a:rPr b="1" lang="fr-FR" sz="1600" baseline="-25000">
                <a:solidFill>
                  <a:srgbClr val="000000"/>
                </a:solidFill>
                <a:latin typeface="Perpetua"/>
              </a:rPr>
              <a:t>3</a:t>
            </a:r>
            <a:r>
              <a:rPr b="1" lang="fr-FR" sz="1600">
                <a:solidFill>
                  <a:srgbClr val="000000"/>
                </a:solidFill>
                <a:latin typeface="Perpetua"/>
              </a:rPr>
              <a:t>(t)</a:t>
            </a:r>
            <a:endParaRPr/>
          </a:p>
        </p:txBody>
      </p:sp>
      <p:sp>
        <p:nvSpPr>
          <p:cNvPr id="1295" name="CustomShape 45"/>
          <p:cNvSpPr/>
          <p:nvPr/>
        </p:nvSpPr>
        <p:spPr>
          <a:xfrm>
            <a:off x="7233480" y="3931560"/>
            <a:ext cx="198000" cy="313200"/>
          </a:xfrm>
          <a:prstGeom prst="ellipse">
            <a:avLst/>
          </a:prstGeom>
          <a:solidFill>
            <a:srgbClr val="808080"/>
          </a:solidFill>
          <a:ln w="28440">
            <a:solidFill>
              <a:srgbClr val="000000"/>
            </a:solidFill>
            <a:round/>
          </a:ln>
        </p:spPr>
      </p:sp>
      <p:sp>
        <p:nvSpPr>
          <p:cNvPr id="1296" name="CustomShape 46"/>
          <p:cNvSpPr/>
          <p:nvPr/>
        </p:nvSpPr>
        <p:spPr>
          <a:xfrm>
            <a:off x="6882840" y="4274280"/>
            <a:ext cx="198000" cy="313200"/>
          </a:xfrm>
          <a:prstGeom prst="ellipse">
            <a:avLst/>
          </a:prstGeom>
          <a:solidFill>
            <a:srgbClr val="ffffff"/>
          </a:solidFill>
          <a:ln w="28440">
            <a:solidFill>
              <a:srgbClr val="000000"/>
            </a:solidFill>
            <a:round/>
          </a:ln>
        </p:spPr>
      </p:sp>
      <p:sp>
        <p:nvSpPr>
          <p:cNvPr id="1297" name="CustomShape 47"/>
          <p:cNvSpPr/>
          <p:nvPr/>
        </p:nvSpPr>
        <p:spPr>
          <a:xfrm>
            <a:off x="7233120" y="3925800"/>
            <a:ext cx="198000" cy="313200"/>
          </a:xfrm>
          <a:prstGeom prst="ellipse">
            <a:avLst/>
          </a:prstGeom>
          <a:solidFill>
            <a:srgbClr val="ff0000"/>
          </a:solidFill>
          <a:ln w="28440">
            <a:solidFill>
              <a:srgbClr val="000000"/>
            </a:solidFill>
            <a:round/>
          </a:ln>
        </p:spPr>
      </p:sp>
      <p:sp>
        <p:nvSpPr>
          <p:cNvPr id="1298" name="CustomShape 48"/>
          <p:cNvSpPr/>
          <p:nvPr/>
        </p:nvSpPr>
        <p:spPr>
          <a:xfrm>
            <a:off x="7565040" y="4397400"/>
            <a:ext cx="198000" cy="313200"/>
          </a:xfrm>
          <a:prstGeom prst="ellipse">
            <a:avLst/>
          </a:prstGeom>
          <a:solidFill>
            <a:srgbClr val="ffffff"/>
          </a:solidFill>
          <a:ln w="28440">
            <a:solidFill>
              <a:srgbClr val="000000"/>
            </a:solidFill>
            <a:round/>
          </a:ln>
        </p:spPr>
      </p:sp>
      <p:sp>
        <p:nvSpPr>
          <p:cNvPr id="1299" name="CustomShape 49"/>
          <p:cNvSpPr/>
          <p:nvPr/>
        </p:nvSpPr>
        <p:spPr>
          <a:xfrm>
            <a:off x="6313320" y="3443040"/>
            <a:ext cx="198000" cy="313200"/>
          </a:xfrm>
          <a:prstGeom prst="ellipse">
            <a:avLst/>
          </a:prstGeom>
          <a:solidFill>
            <a:srgbClr val="ffffff"/>
          </a:solidFill>
          <a:ln w="28440">
            <a:solidFill>
              <a:srgbClr val="000000"/>
            </a:solidFill>
            <a:round/>
          </a:ln>
        </p:spPr>
      </p:sp>
      <p:sp>
        <p:nvSpPr>
          <p:cNvPr id="1300" name="CustomShape 50"/>
          <p:cNvSpPr/>
          <p:nvPr/>
        </p:nvSpPr>
        <p:spPr>
          <a:xfrm>
            <a:off x="6284160" y="2877120"/>
            <a:ext cx="198000" cy="313200"/>
          </a:xfrm>
          <a:prstGeom prst="ellipse">
            <a:avLst/>
          </a:prstGeom>
          <a:solidFill>
            <a:srgbClr val="ffffff"/>
          </a:solidFill>
          <a:ln w="28440">
            <a:solidFill>
              <a:srgbClr val="000000"/>
            </a:solidFill>
            <a:round/>
          </a:ln>
        </p:spPr>
      </p:sp>
      <p:sp>
        <p:nvSpPr>
          <p:cNvPr id="1301" name="CustomShape 51"/>
          <p:cNvSpPr/>
          <p:nvPr/>
        </p:nvSpPr>
        <p:spPr>
          <a:xfrm>
            <a:off x="7707960" y="3031560"/>
            <a:ext cx="198000" cy="313200"/>
          </a:xfrm>
          <a:prstGeom prst="ellipse">
            <a:avLst/>
          </a:prstGeom>
          <a:solidFill>
            <a:srgbClr val="808080"/>
          </a:solidFill>
          <a:ln w="28440">
            <a:solidFill>
              <a:srgbClr val="000000"/>
            </a:solidFill>
            <a:round/>
          </a:ln>
        </p:spPr>
      </p:sp>
      <p:sp>
        <p:nvSpPr>
          <p:cNvPr id="1302" name="CustomShape 52"/>
          <p:cNvSpPr/>
          <p:nvPr/>
        </p:nvSpPr>
        <p:spPr>
          <a:xfrm>
            <a:off x="8096400" y="2735640"/>
            <a:ext cx="198000" cy="313200"/>
          </a:xfrm>
          <a:prstGeom prst="ellipse">
            <a:avLst/>
          </a:prstGeom>
          <a:solidFill>
            <a:srgbClr val="ffffff"/>
          </a:solidFill>
          <a:ln w="28440">
            <a:solidFill>
              <a:srgbClr val="000000"/>
            </a:solidFill>
            <a:round/>
          </a:ln>
        </p:spPr>
      </p:sp>
      <p:sp>
        <p:nvSpPr>
          <p:cNvPr id="1303" name="CustomShape 53"/>
          <p:cNvSpPr/>
          <p:nvPr/>
        </p:nvSpPr>
        <p:spPr>
          <a:xfrm>
            <a:off x="8143560" y="3322080"/>
            <a:ext cx="198000" cy="313200"/>
          </a:xfrm>
          <a:prstGeom prst="ellipse">
            <a:avLst/>
          </a:prstGeom>
          <a:solidFill>
            <a:srgbClr val="ffffff"/>
          </a:solidFill>
          <a:ln w="28440">
            <a:solidFill>
              <a:srgbClr val="000000"/>
            </a:solidFill>
            <a:round/>
          </a:ln>
        </p:spPr>
      </p:sp>
      <p:sp>
        <p:nvSpPr>
          <p:cNvPr id="1304" name="CustomShape 54"/>
          <p:cNvSpPr/>
          <p:nvPr/>
        </p:nvSpPr>
        <p:spPr>
          <a:xfrm>
            <a:off x="7526880" y="6150240"/>
            <a:ext cx="1280880" cy="1000440"/>
          </a:xfrm>
          <a:prstGeom prst="rect">
            <a:avLst/>
          </a:prstGeom>
          <a:noFill/>
          <a:ln>
            <a:noFill/>
          </a:ln>
        </p:spPr>
        <p:txBody>
          <a:bodyPr lIns="90000" rIns="90000" tIns="45000" bIns="45000"/>
          <a:p>
            <a:pPr>
              <a:lnSpc>
                <a:spcPct val="100000"/>
              </a:lnSpc>
            </a:pPr>
            <a:r>
              <a:rPr b="1" lang="fr-FR" sz="1400">
                <a:solidFill>
                  <a:srgbClr val="000000"/>
                </a:solidFill>
                <a:latin typeface="Perpetua"/>
              </a:rPr>
              <a:t>Z</a:t>
            </a:r>
            <a:r>
              <a:rPr b="1" lang="fr-FR" sz="1400" baseline="-25000">
                <a:solidFill>
                  <a:srgbClr val="000000"/>
                </a:solidFill>
                <a:latin typeface="Perpetua"/>
              </a:rPr>
              <a:t>1</a:t>
            </a:r>
            <a:r>
              <a:rPr b="1" lang="fr-FR" sz="1400">
                <a:solidFill>
                  <a:srgbClr val="000000"/>
                </a:solidFill>
                <a:latin typeface="Perpetua"/>
              </a:rPr>
              <a:t>(t)= Rumor</a:t>
            </a:r>
            <a:endParaRPr/>
          </a:p>
          <a:p>
            <a:pPr>
              <a:lnSpc>
                <a:spcPct val="100000"/>
              </a:lnSpc>
            </a:pPr>
            <a:r>
              <a:rPr b="1" lang="fr-FR" sz="1400">
                <a:solidFill>
                  <a:srgbClr val="000000"/>
                </a:solidFill>
                <a:latin typeface="Perpetua"/>
              </a:rPr>
              <a:t>Boundary of T</a:t>
            </a:r>
            <a:r>
              <a:rPr b="1" lang="fr-FR" sz="1400" baseline="-25000">
                <a:solidFill>
                  <a:srgbClr val="000000"/>
                </a:solidFill>
                <a:latin typeface="Perpetua"/>
              </a:rPr>
              <a:t>1</a:t>
            </a:r>
            <a:r>
              <a:rPr b="1" lang="fr-FR" sz="1400">
                <a:solidFill>
                  <a:srgbClr val="000000"/>
                </a:solidFill>
                <a:latin typeface="Perpetua"/>
              </a:rPr>
              <a:t>(t)</a:t>
            </a:r>
            <a:endParaRPr/>
          </a:p>
        </p:txBody>
      </p:sp>
      <p:sp>
        <p:nvSpPr>
          <p:cNvPr id="1305" name="CustomShape 55"/>
          <p:cNvSpPr/>
          <p:nvPr/>
        </p:nvSpPr>
        <p:spPr>
          <a:xfrm>
            <a:off x="6517800" y="2310840"/>
            <a:ext cx="1218600" cy="766440"/>
          </a:xfrm>
          <a:prstGeom prst="straightConnector1">
            <a:avLst/>
          </a:prstGeom>
          <a:noFill/>
          <a:ln w="12600">
            <a:solidFill>
              <a:srgbClr val="000000"/>
            </a:solidFill>
            <a:round/>
            <a:tailEnd len="med" type="arrow" w="med"/>
          </a:ln>
        </p:spPr>
      </p:sp>
      <p:sp>
        <p:nvSpPr>
          <p:cNvPr id="1306" name="CustomShape 56"/>
          <p:cNvSpPr/>
          <p:nvPr/>
        </p:nvSpPr>
        <p:spPr>
          <a:xfrm>
            <a:off x="6883200" y="4268880"/>
            <a:ext cx="198000" cy="313200"/>
          </a:xfrm>
          <a:prstGeom prst="ellipse">
            <a:avLst/>
          </a:prstGeom>
          <a:solidFill>
            <a:srgbClr val="808080"/>
          </a:solidFill>
          <a:ln w="28440">
            <a:solidFill>
              <a:srgbClr val="000000"/>
            </a:solidFill>
            <a:round/>
          </a:ln>
        </p:spPr>
      </p:sp>
      <p:sp>
        <p:nvSpPr>
          <p:cNvPr id="1307" name="CustomShape 57"/>
          <p:cNvSpPr/>
          <p:nvPr/>
        </p:nvSpPr>
        <p:spPr>
          <a:xfrm>
            <a:off x="7565400" y="4397400"/>
            <a:ext cx="198000" cy="313200"/>
          </a:xfrm>
          <a:prstGeom prst="ellipse">
            <a:avLst/>
          </a:prstGeom>
          <a:solidFill>
            <a:srgbClr val="808080"/>
          </a:solidFill>
          <a:ln w="28440">
            <a:solidFill>
              <a:srgbClr val="000000"/>
            </a:solidFill>
            <a:round/>
          </a:ln>
        </p:spPr>
      </p:sp>
      <p:sp>
        <p:nvSpPr>
          <p:cNvPr id="1308" name="CustomShape 58"/>
          <p:cNvSpPr/>
          <p:nvPr/>
        </p:nvSpPr>
        <p:spPr>
          <a:xfrm>
            <a:off x="6706440" y="3232800"/>
            <a:ext cx="198000" cy="313200"/>
          </a:xfrm>
          <a:prstGeom prst="ellipse">
            <a:avLst/>
          </a:prstGeom>
          <a:solidFill>
            <a:srgbClr val="ff0000"/>
          </a:solidFill>
          <a:ln w="28440">
            <a:solidFill>
              <a:srgbClr val="000000"/>
            </a:solidFill>
            <a:round/>
          </a:ln>
        </p:spPr>
      </p:sp>
      <p:sp>
        <p:nvSpPr>
          <p:cNvPr id="1309" name="CustomShape 59"/>
          <p:cNvSpPr/>
          <p:nvPr/>
        </p:nvSpPr>
        <p:spPr>
          <a:xfrm>
            <a:off x="6313680" y="3434400"/>
            <a:ext cx="198000" cy="313200"/>
          </a:xfrm>
          <a:prstGeom prst="ellipse">
            <a:avLst/>
          </a:prstGeom>
          <a:solidFill>
            <a:srgbClr val="808080"/>
          </a:solidFill>
          <a:ln w="28440">
            <a:solidFill>
              <a:srgbClr val="000000"/>
            </a:solidFill>
            <a:round/>
          </a:ln>
        </p:spPr>
      </p:sp>
      <p:sp>
        <p:nvSpPr>
          <p:cNvPr id="1310" name="CustomShape 60"/>
          <p:cNvSpPr/>
          <p:nvPr/>
        </p:nvSpPr>
        <p:spPr>
          <a:xfrm>
            <a:off x="6284160" y="2873520"/>
            <a:ext cx="198000" cy="313200"/>
          </a:xfrm>
          <a:prstGeom prst="ellipse">
            <a:avLst/>
          </a:prstGeom>
          <a:solidFill>
            <a:srgbClr val="808080"/>
          </a:solidFill>
          <a:ln w="28440">
            <a:solidFill>
              <a:srgbClr val="000000"/>
            </a:solidFill>
            <a:round/>
          </a:ln>
        </p:spPr>
      </p:sp>
      <p:sp>
        <p:nvSpPr>
          <p:cNvPr id="1311" name="CustomShape 61"/>
          <p:cNvSpPr/>
          <p:nvPr/>
        </p:nvSpPr>
        <p:spPr>
          <a:xfrm flipV="1">
            <a:off x="7526880" y="4710600"/>
            <a:ext cx="137520" cy="1807920"/>
          </a:xfrm>
          <a:prstGeom prst="straightConnector1">
            <a:avLst/>
          </a:prstGeom>
          <a:noFill/>
          <a:ln w="12600">
            <a:solidFill>
              <a:srgbClr val="000000"/>
            </a:solidFill>
            <a:round/>
            <a:tailEnd len="med" type="arrow" w="med"/>
          </a:ln>
        </p:spPr>
      </p:sp>
      <p:sp>
        <p:nvSpPr>
          <p:cNvPr id="1312" name="CustomShape 62"/>
          <p:cNvSpPr/>
          <p:nvPr/>
        </p:nvSpPr>
        <p:spPr>
          <a:xfrm flipH="1" flipV="1">
            <a:off x="6981480" y="4581720"/>
            <a:ext cx="543960" cy="1936440"/>
          </a:xfrm>
          <a:prstGeom prst="straightConnector1">
            <a:avLst/>
          </a:prstGeom>
          <a:noFill/>
          <a:ln w="12600">
            <a:solidFill>
              <a:srgbClr val="000000"/>
            </a:solidFill>
            <a:round/>
            <a:tailEnd len="med" type="arrow" w="med"/>
          </a:ln>
        </p:spPr>
      </p:sp>
      <p:sp>
        <p:nvSpPr>
          <p:cNvPr id="1313" name="CustomShape 63"/>
          <p:cNvSpPr/>
          <p:nvPr/>
        </p:nvSpPr>
        <p:spPr>
          <a:xfrm flipH="1">
            <a:off x="6435360" y="2310840"/>
            <a:ext cx="82080" cy="1095840"/>
          </a:xfrm>
          <a:prstGeom prst="straightConnector1">
            <a:avLst/>
          </a:prstGeom>
          <a:noFill/>
          <a:ln w="12600">
            <a:solidFill>
              <a:srgbClr val="000000"/>
            </a:solidFill>
            <a:round/>
            <a:tailEnd len="med" type="arrow" w="med"/>
          </a:ln>
        </p:spPr>
      </p:sp>
      <p:sp>
        <p:nvSpPr>
          <p:cNvPr id="1314" name="CustomShape 64"/>
          <p:cNvSpPr/>
          <p:nvPr/>
        </p:nvSpPr>
        <p:spPr>
          <a:xfrm flipH="1">
            <a:off x="6316920" y="2310840"/>
            <a:ext cx="200880" cy="562320"/>
          </a:xfrm>
          <a:prstGeom prst="straightConnector1">
            <a:avLst/>
          </a:prstGeom>
          <a:noFill/>
          <a:ln w="12600">
            <a:solidFill>
              <a:srgbClr val="000000"/>
            </a:solidFill>
            <a:round/>
            <a:tailEnd len="med" type="arrow" w="med"/>
          </a:ln>
        </p:spPr>
      </p:sp>
      <p:sp>
        <p:nvSpPr>
          <p:cNvPr id="1315" name="TextShape 65"/>
          <p:cNvSpPr txBox="1"/>
          <p:nvPr/>
        </p:nvSpPr>
        <p:spPr>
          <a:xfrm>
            <a:off x="228600" y="1600200"/>
            <a:ext cx="5105160" cy="4952520"/>
          </a:xfrm>
          <a:prstGeom prst="rect">
            <a:avLst/>
          </a:prstGeom>
        </p:spPr>
        <p:txBody>
          <a:bodyPr lIns="90000" rIns="90000" tIns="45000" bIns="45000"/>
          <a:p>
            <a:pPr>
              <a:lnSpc>
                <a:spcPct val="100000"/>
              </a:lnSpc>
              <a:buSzPct val="85000"/>
              <a:buFont typeface="Wingdings 2" charset="2"/>
              <a:buChar char=""/>
            </a:pPr>
            <a:r>
              <a:rPr lang="en-US" sz="2600">
                <a:solidFill>
                  <a:srgbClr val="000000"/>
                </a:solidFill>
                <a:latin typeface="Perpetua"/>
              </a:rPr>
              <a:t>Boundary evolution</a:t>
            </a:r>
            <a:endParaRPr/>
          </a:p>
          <a:p>
            <a:pPr lvl="1">
              <a:lnSpc>
                <a:spcPct val="100000"/>
              </a:lnSpc>
              <a:buSzPct val="85000"/>
              <a:buFont typeface="Wingdings 2" charset="2"/>
              <a:buChar char=""/>
            </a:pPr>
            <a:r>
              <a:rPr lang="en-US" sz="2400">
                <a:solidFill>
                  <a:srgbClr val="000000"/>
                </a:solidFill>
                <a:latin typeface="Perpetua"/>
              </a:rPr>
              <a:t>Two types: Z</a:t>
            </a:r>
            <a:r>
              <a:rPr lang="en-US" sz="2400" baseline="-25000">
                <a:solidFill>
                  <a:srgbClr val="000000"/>
                </a:solidFill>
                <a:latin typeface="Perpetua"/>
              </a:rPr>
              <a:t>1</a:t>
            </a:r>
            <a:r>
              <a:rPr lang="en-US" sz="2400">
                <a:solidFill>
                  <a:srgbClr val="000000"/>
                </a:solidFill>
                <a:latin typeface="Perpetua"/>
              </a:rPr>
              <a:t>(t) and Z’(t)</a:t>
            </a:r>
            <a:endParaRPr/>
          </a:p>
          <a:p>
            <a:pPr lvl="1">
              <a:lnSpc>
                <a:spcPct val="100000"/>
              </a:lnSpc>
              <a:buSzPct val="85000"/>
              <a:buFont typeface="Wingdings 2" charset="2"/>
              <a:buChar char=""/>
            </a:pPr>
            <a:r>
              <a:rPr lang="en-US" sz="2400">
                <a:solidFill>
                  <a:srgbClr val="000000"/>
                </a:solidFill>
                <a:latin typeface="Perpetua"/>
              </a:rPr>
              <a:t>Each new infection increases</a:t>
            </a:r>
            <a:endParaRPr/>
          </a:p>
          <a:p>
            <a:pPr lvl="2">
              <a:lnSpc>
                <a:spcPct val="100000"/>
              </a:lnSpc>
              <a:buSzPct val="85000"/>
              <a:buFont typeface="Wingdings 2" charset="2"/>
              <a:buChar char=""/>
            </a:pPr>
            <a:r>
              <a:rPr lang="en-US" sz="2000">
                <a:solidFill>
                  <a:srgbClr val="000000"/>
                </a:solidFill>
                <a:latin typeface="Perpetua"/>
              </a:rPr>
              <a:t>Z</a:t>
            </a:r>
            <a:r>
              <a:rPr lang="en-US" sz="2000" baseline="-25000">
                <a:solidFill>
                  <a:srgbClr val="000000"/>
                </a:solidFill>
                <a:latin typeface="Perpetua"/>
              </a:rPr>
              <a:t>1</a:t>
            </a:r>
            <a:r>
              <a:rPr lang="en-US" sz="2000">
                <a:solidFill>
                  <a:srgbClr val="000000"/>
                </a:solidFill>
                <a:latin typeface="Perpetua"/>
              </a:rPr>
              <a:t>(t) or Z’(t) by +1</a:t>
            </a:r>
            <a:endParaRPr/>
          </a:p>
          <a:p>
            <a:pPr lvl="1">
              <a:lnSpc>
                <a:spcPct val="100000"/>
              </a:lnSpc>
              <a:buSzPct val="85000"/>
              <a:buFont typeface="Wingdings 2" charset="2"/>
              <a:buChar char=""/>
            </a:pPr>
            <a:r>
              <a:rPr lang="en-US" sz="2400">
                <a:solidFill>
                  <a:srgbClr val="000000"/>
                </a:solidFill>
                <a:latin typeface="Perpetua"/>
              </a:rPr>
              <a:t>Selection of Z</a:t>
            </a:r>
            <a:r>
              <a:rPr lang="en-US" sz="2400" baseline="-25000">
                <a:solidFill>
                  <a:srgbClr val="000000"/>
                </a:solidFill>
                <a:latin typeface="Perpetua"/>
              </a:rPr>
              <a:t>1</a:t>
            </a:r>
            <a:r>
              <a:rPr lang="en-US" sz="2400">
                <a:solidFill>
                  <a:srgbClr val="000000"/>
                </a:solidFill>
                <a:latin typeface="Perpetua"/>
              </a:rPr>
              <a:t>(t) vs Z’(t):</a:t>
            </a:r>
            <a:endParaRPr/>
          </a:p>
          <a:p>
            <a:pPr lvl="2">
              <a:lnSpc>
                <a:spcPct val="100000"/>
              </a:lnSpc>
              <a:buSzPct val="85000"/>
              <a:buFont typeface="Wingdings 2" charset="2"/>
              <a:buChar char=""/>
            </a:pPr>
            <a:r>
              <a:rPr lang="en-US" sz="2000">
                <a:solidFill>
                  <a:srgbClr val="000000"/>
                </a:solidFill>
                <a:latin typeface="Perpetua"/>
              </a:rPr>
              <a:t>Z</a:t>
            </a:r>
            <a:r>
              <a:rPr lang="en-US" sz="2000" baseline="-25000">
                <a:solidFill>
                  <a:srgbClr val="000000"/>
                </a:solidFill>
                <a:latin typeface="Perpetua"/>
              </a:rPr>
              <a:t>1</a:t>
            </a:r>
            <a:r>
              <a:rPr lang="en-US" sz="2000">
                <a:solidFill>
                  <a:srgbClr val="000000"/>
                </a:solidFill>
                <a:latin typeface="Perpetua"/>
              </a:rPr>
              <a:t>(t) with prob. Z</a:t>
            </a:r>
            <a:r>
              <a:rPr lang="en-US" sz="2000" baseline="-25000">
                <a:solidFill>
                  <a:srgbClr val="000000"/>
                </a:solidFill>
                <a:latin typeface="Perpetua"/>
              </a:rPr>
              <a:t>1</a:t>
            </a:r>
            <a:r>
              <a:rPr lang="en-US" sz="2000">
                <a:solidFill>
                  <a:srgbClr val="000000"/>
                </a:solidFill>
                <a:latin typeface="Perpetua"/>
              </a:rPr>
              <a:t>(t)/(Z</a:t>
            </a:r>
            <a:r>
              <a:rPr lang="en-US" sz="2000" baseline="-25000">
                <a:solidFill>
                  <a:srgbClr val="000000"/>
                </a:solidFill>
                <a:latin typeface="Perpetua"/>
              </a:rPr>
              <a:t>1</a:t>
            </a:r>
            <a:r>
              <a:rPr lang="en-US" sz="2000">
                <a:solidFill>
                  <a:srgbClr val="000000"/>
                </a:solidFill>
                <a:latin typeface="Perpetua"/>
              </a:rPr>
              <a:t>(t) + Z’(t))</a:t>
            </a:r>
            <a:endParaRPr/>
          </a:p>
          <a:p>
            <a:pPr lvl="2">
              <a:lnSpc>
                <a:spcPct val="100000"/>
              </a:lnSpc>
              <a:buSzPct val="85000"/>
              <a:buFont typeface="Wingdings 2" charset="2"/>
              <a:buChar char=""/>
            </a:pPr>
            <a:r>
              <a:rPr lang="en-US" sz="2000">
                <a:solidFill>
                  <a:srgbClr val="000000"/>
                </a:solidFill>
                <a:latin typeface="Perpetua"/>
              </a:rPr>
              <a:t>Z’(t) with prob. Z’(t)/(Z</a:t>
            </a:r>
            <a:r>
              <a:rPr lang="en-US" sz="2000" baseline="-25000">
                <a:solidFill>
                  <a:srgbClr val="000000"/>
                </a:solidFill>
                <a:latin typeface="Perpetua"/>
              </a:rPr>
              <a:t>1</a:t>
            </a:r>
            <a:r>
              <a:rPr lang="en-US" sz="2000">
                <a:solidFill>
                  <a:srgbClr val="000000"/>
                </a:solidFill>
                <a:latin typeface="Perpetua"/>
              </a:rPr>
              <a:t>(t) + Z’(t))</a:t>
            </a:r>
            <a:endParaRPr/>
          </a:p>
          <a:p>
            <a:endParaRPr/>
          </a:p>
          <a:p>
            <a:pPr lvl="1">
              <a:lnSpc>
                <a:spcPct val="100000"/>
              </a:lnSpc>
              <a:buSzPct val="85000"/>
              <a:buFont typeface="Wingdings 2" charset="2"/>
              <a:buChar char=""/>
            </a:pPr>
            <a:r>
              <a:rPr lang="en-US" sz="2400">
                <a:solidFill>
                  <a:srgbClr val="000000"/>
                </a:solidFill>
                <a:latin typeface="Perpetua"/>
              </a:rPr>
              <a:t>This is exactly Polya’s Urn</a:t>
            </a:r>
            <a:endParaRPr/>
          </a:p>
          <a:p>
            <a:pPr lvl="2">
              <a:lnSpc>
                <a:spcPct val="100000"/>
              </a:lnSpc>
              <a:buSzPct val="85000"/>
              <a:buFont typeface="Wingdings 2" charset="2"/>
              <a:buChar char=""/>
            </a:pPr>
            <a:r>
              <a:rPr lang="en-US" sz="2000">
                <a:solidFill>
                  <a:srgbClr val="000000"/>
                </a:solidFill>
                <a:latin typeface="Perpetua"/>
              </a:rPr>
              <a:t>With two types of balls </a:t>
            </a:r>
            <a:endParaRPr/>
          </a:p>
        </p:txBody>
      </p:sp>
      <p:pic>
        <p:nvPicPr>
          <p:cNvPr id="1316" name="" descr=""/>
          <p:cNvPicPr/>
          <p:nvPr/>
        </p:nvPicPr>
        <p:blipFill>
          <a:blip r:embed="rId1"/>
          <a:stretch>
            <a:fillRect/>
          </a:stretch>
        </p:blipFill>
        <p:spPr>
          <a:xfrm>
            <a:off x="3924360" y="380880"/>
            <a:ext cx="3073320" cy="901800"/>
          </a:xfrm>
          <a:prstGeom prst="rect">
            <a:avLst/>
          </a:prstGeom>
          <a:ln>
            <a:noFill/>
          </a:ln>
        </p:spPr>
      </p:pic>
    </p:spTree>
  </p:cSld>
</p:sld>
</file>

<file path=ppt/slides/slide4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317" name="TextShape 1"/>
          <p:cNvSpPr txBox="1"/>
          <p:nvPr/>
        </p:nvSpPr>
        <p:spPr>
          <a:xfrm>
            <a:off x="1295280" y="76320"/>
            <a:ext cx="7772040" cy="1142640"/>
          </a:xfrm>
          <a:prstGeom prst="rect">
            <a:avLst/>
          </a:prstGeom>
        </p:spPr>
        <p:txBody>
          <a:bodyPr lIns="90000" rIns="90000" tIns="45000" bIns="91440" anchor="b"/>
          <a:p>
            <a:pPr>
              <a:lnSpc>
                <a:spcPct val="100000"/>
              </a:lnSpc>
            </a:pPr>
            <a:r>
              <a:rPr lang="en-US" sz="4000">
                <a:solidFill>
                  <a:srgbClr val="696464"/>
                </a:solidFill>
                <a:latin typeface="Franklin Gothic Book"/>
              </a:rPr>
              <a:t>Evaluating</a:t>
            </a:r>
            <a:endParaRPr/>
          </a:p>
        </p:txBody>
      </p:sp>
      <p:sp>
        <p:nvSpPr>
          <p:cNvPr id="1318" name="CustomShape 2"/>
          <p:cNvSpPr/>
          <p:nvPr/>
        </p:nvSpPr>
        <p:spPr>
          <a:xfrm>
            <a:off x="5551920" y="2213280"/>
            <a:ext cx="3515400" cy="2588400"/>
          </a:xfrm>
          <a:prstGeom prst="rect">
            <a:avLst/>
          </a:prstGeom>
          <a:solidFill>
            <a:srgbClr val="c3c1c1"/>
          </a:solidFill>
          <a:ln w="25560">
            <a:solidFill>
              <a:srgbClr val="000000"/>
            </a:solidFill>
            <a:custDash>
              <a:ds d="284000" sp="213000"/>
            </a:custDash>
            <a:round/>
          </a:ln>
        </p:spPr>
      </p:sp>
      <p:sp>
        <p:nvSpPr>
          <p:cNvPr id="1319" name="CustomShape 3"/>
          <p:cNvSpPr/>
          <p:nvPr/>
        </p:nvSpPr>
        <p:spPr>
          <a:xfrm rot="15748200">
            <a:off x="6284520" y="3895920"/>
            <a:ext cx="2160000" cy="2354760"/>
          </a:xfrm>
          <a:prstGeom prst="rect">
            <a:avLst/>
          </a:prstGeom>
          <a:solidFill>
            <a:srgbClr val="c3c1c1"/>
          </a:solidFill>
          <a:ln w="38160">
            <a:solidFill>
              <a:srgbClr val="000000"/>
            </a:solidFill>
            <a:custDash>
              <a:ds d="318000" sp="106000"/>
            </a:custDash>
            <a:round/>
          </a:ln>
        </p:spPr>
      </p:sp>
      <p:sp>
        <p:nvSpPr>
          <p:cNvPr id="1320" name="Line 4"/>
          <p:cNvSpPr/>
          <p:nvPr/>
        </p:nvSpPr>
        <p:spPr>
          <a:xfrm flipH="1">
            <a:off x="7050600" y="4110120"/>
            <a:ext cx="172440" cy="227880"/>
          </a:xfrm>
          <a:prstGeom prst="line">
            <a:avLst/>
          </a:prstGeom>
          <a:ln w="28440">
            <a:solidFill>
              <a:srgbClr val="000000"/>
            </a:solidFill>
            <a:round/>
          </a:ln>
        </p:spPr>
      </p:sp>
      <p:sp>
        <p:nvSpPr>
          <p:cNvPr id="1321" name="Line 5"/>
          <p:cNvSpPr/>
          <p:nvPr/>
        </p:nvSpPr>
        <p:spPr>
          <a:xfrm>
            <a:off x="7421400" y="4110120"/>
            <a:ext cx="169200" cy="321120"/>
          </a:xfrm>
          <a:prstGeom prst="line">
            <a:avLst/>
          </a:prstGeom>
          <a:ln w="28440">
            <a:solidFill>
              <a:srgbClr val="000000"/>
            </a:solidFill>
            <a:round/>
          </a:ln>
        </p:spPr>
      </p:sp>
      <p:sp>
        <p:nvSpPr>
          <p:cNvPr id="1322" name="CustomShape 6"/>
          <p:cNvSpPr/>
          <p:nvPr/>
        </p:nvSpPr>
        <p:spPr>
          <a:xfrm>
            <a:off x="6427800" y="4571640"/>
            <a:ext cx="198000" cy="313200"/>
          </a:xfrm>
          <a:prstGeom prst="ellipse">
            <a:avLst/>
          </a:prstGeom>
          <a:solidFill>
            <a:srgbClr val="ffffff"/>
          </a:solidFill>
          <a:ln w="28440">
            <a:solidFill>
              <a:srgbClr val="000000"/>
            </a:solidFill>
            <a:round/>
          </a:ln>
        </p:spPr>
      </p:sp>
      <p:sp>
        <p:nvSpPr>
          <p:cNvPr id="1323" name="CustomShape 7"/>
          <p:cNvSpPr/>
          <p:nvPr/>
        </p:nvSpPr>
        <p:spPr>
          <a:xfrm>
            <a:off x="8128800" y="4571640"/>
            <a:ext cx="198000" cy="313200"/>
          </a:xfrm>
          <a:prstGeom prst="ellipse">
            <a:avLst/>
          </a:prstGeom>
          <a:solidFill>
            <a:srgbClr val="ffffff"/>
          </a:solidFill>
          <a:ln w="28440">
            <a:solidFill>
              <a:srgbClr val="000000"/>
            </a:solidFill>
            <a:round/>
          </a:ln>
        </p:spPr>
      </p:sp>
      <p:sp>
        <p:nvSpPr>
          <p:cNvPr id="1324" name="CustomShape 8"/>
          <p:cNvSpPr/>
          <p:nvPr/>
        </p:nvSpPr>
        <p:spPr>
          <a:xfrm>
            <a:off x="6824880" y="4944600"/>
            <a:ext cx="198000" cy="313200"/>
          </a:xfrm>
          <a:prstGeom prst="ellipse">
            <a:avLst/>
          </a:prstGeom>
          <a:solidFill>
            <a:srgbClr val="ffffff"/>
          </a:solidFill>
          <a:ln w="28440">
            <a:solidFill>
              <a:srgbClr val="000000"/>
            </a:solidFill>
            <a:round/>
          </a:ln>
        </p:spPr>
      </p:sp>
      <p:sp>
        <p:nvSpPr>
          <p:cNvPr id="1325" name="CustomShape 9"/>
          <p:cNvSpPr/>
          <p:nvPr/>
        </p:nvSpPr>
        <p:spPr>
          <a:xfrm>
            <a:off x="7902000" y="5037480"/>
            <a:ext cx="198000" cy="313200"/>
          </a:xfrm>
          <a:prstGeom prst="ellipse">
            <a:avLst/>
          </a:prstGeom>
          <a:solidFill>
            <a:srgbClr val="ffffff"/>
          </a:solidFill>
          <a:ln w="28440">
            <a:solidFill>
              <a:srgbClr val="000000"/>
            </a:solidFill>
            <a:round/>
          </a:ln>
        </p:spPr>
      </p:sp>
      <p:sp>
        <p:nvSpPr>
          <p:cNvPr id="1326" name="CustomShape 10"/>
          <p:cNvSpPr/>
          <p:nvPr/>
        </p:nvSpPr>
        <p:spPr>
          <a:xfrm>
            <a:off x="7448400" y="4944600"/>
            <a:ext cx="198000" cy="313200"/>
          </a:xfrm>
          <a:prstGeom prst="ellipse">
            <a:avLst/>
          </a:prstGeom>
          <a:solidFill>
            <a:srgbClr val="ffffff"/>
          </a:solidFill>
          <a:ln w="28440">
            <a:solidFill>
              <a:srgbClr val="000000"/>
            </a:solidFill>
            <a:round/>
          </a:ln>
        </p:spPr>
      </p:sp>
      <p:sp>
        <p:nvSpPr>
          <p:cNvPr id="1327" name="Line 11"/>
          <p:cNvSpPr/>
          <p:nvPr/>
        </p:nvSpPr>
        <p:spPr>
          <a:xfrm>
            <a:off x="7760160" y="4542120"/>
            <a:ext cx="368280" cy="186120"/>
          </a:xfrm>
          <a:prstGeom prst="line">
            <a:avLst/>
          </a:prstGeom>
          <a:ln w="28440">
            <a:solidFill>
              <a:srgbClr val="000000"/>
            </a:solidFill>
            <a:round/>
          </a:ln>
        </p:spPr>
      </p:sp>
      <p:sp>
        <p:nvSpPr>
          <p:cNvPr id="1328" name="Line 12"/>
          <p:cNvSpPr/>
          <p:nvPr/>
        </p:nvSpPr>
        <p:spPr>
          <a:xfrm>
            <a:off x="7731000" y="4652640"/>
            <a:ext cx="199800" cy="430560"/>
          </a:xfrm>
          <a:prstGeom prst="line">
            <a:avLst/>
          </a:prstGeom>
          <a:ln w="28440">
            <a:solidFill>
              <a:srgbClr val="000000"/>
            </a:solidFill>
            <a:round/>
          </a:ln>
        </p:spPr>
      </p:sp>
      <p:sp>
        <p:nvSpPr>
          <p:cNvPr id="1329" name="Line 13"/>
          <p:cNvSpPr/>
          <p:nvPr/>
        </p:nvSpPr>
        <p:spPr>
          <a:xfrm flipH="1">
            <a:off x="7547400" y="4652640"/>
            <a:ext cx="43200" cy="291600"/>
          </a:xfrm>
          <a:prstGeom prst="line">
            <a:avLst/>
          </a:prstGeom>
          <a:ln w="28440">
            <a:solidFill>
              <a:srgbClr val="000000"/>
            </a:solidFill>
            <a:round/>
          </a:ln>
        </p:spPr>
      </p:sp>
      <p:sp>
        <p:nvSpPr>
          <p:cNvPr id="1330" name="Line 14"/>
          <p:cNvSpPr/>
          <p:nvPr/>
        </p:nvSpPr>
        <p:spPr>
          <a:xfrm flipH="1">
            <a:off x="6626160" y="4448880"/>
            <a:ext cx="255240" cy="279360"/>
          </a:xfrm>
          <a:prstGeom prst="line">
            <a:avLst/>
          </a:prstGeom>
          <a:ln w="28440">
            <a:solidFill>
              <a:srgbClr val="000000"/>
            </a:solidFill>
            <a:round/>
          </a:ln>
        </p:spPr>
      </p:sp>
      <p:sp>
        <p:nvSpPr>
          <p:cNvPr id="1331" name="Line 15"/>
          <p:cNvSpPr/>
          <p:nvPr/>
        </p:nvSpPr>
        <p:spPr>
          <a:xfrm flipH="1">
            <a:off x="6923880" y="4605480"/>
            <a:ext cx="56520" cy="338760"/>
          </a:xfrm>
          <a:prstGeom prst="line">
            <a:avLst/>
          </a:prstGeom>
          <a:ln w="28440">
            <a:solidFill>
              <a:srgbClr val="000000"/>
            </a:solidFill>
            <a:round/>
          </a:ln>
        </p:spPr>
      </p:sp>
      <p:sp>
        <p:nvSpPr>
          <p:cNvPr id="1332" name="CustomShape 16"/>
          <p:cNvSpPr/>
          <p:nvPr/>
        </p:nvSpPr>
        <p:spPr>
          <a:xfrm>
            <a:off x="7198920" y="3263760"/>
            <a:ext cx="250920" cy="391320"/>
          </a:xfrm>
          <a:prstGeom prst="ellipse">
            <a:avLst/>
          </a:prstGeom>
          <a:solidFill>
            <a:srgbClr val="0000ff"/>
          </a:solidFill>
          <a:ln w="28440">
            <a:solidFill>
              <a:srgbClr val="000000"/>
            </a:solidFill>
            <a:round/>
          </a:ln>
        </p:spPr>
      </p:sp>
      <p:sp>
        <p:nvSpPr>
          <p:cNvPr id="1333" name="CustomShape 17"/>
          <p:cNvSpPr/>
          <p:nvPr/>
        </p:nvSpPr>
        <p:spPr>
          <a:xfrm>
            <a:off x="7166520" y="3259800"/>
            <a:ext cx="335520" cy="853200"/>
          </a:xfrm>
          <a:prstGeom prst="rect">
            <a:avLst/>
          </a:prstGeom>
          <a:noFill/>
          <a:ln w="28440">
            <a:noFill/>
          </a:ln>
        </p:spPr>
        <p:txBody>
          <a:bodyPr lIns="90000" rIns="90000" tIns="45000" bIns="45000"/>
          <a:p>
            <a:pPr>
              <a:lnSpc>
                <a:spcPct val="100000"/>
              </a:lnSpc>
            </a:pPr>
            <a:r>
              <a:rPr lang="fr-FR" sz="1600">
                <a:solidFill>
                  <a:srgbClr val="ffffff"/>
                </a:solidFill>
                <a:latin typeface="Perpetua"/>
              </a:rPr>
              <a:t>  </a:t>
            </a:r>
            <a:r>
              <a:rPr lang="fr-FR" sz="1600">
                <a:solidFill>
                  <a:srgbClr val="ffffff"/>
                </a:solidFill>
                <a:latin typeface="Perpetua"/>
              </a:rPr>
              <a:t>V</a:t>
            </a:r>
            <a:r>
              <a:rPr lang="fr-FR" sz="1600" baseline="-25000">
                <a:solidFill>
                  <a:srgbClr val="ffffff"/>
                </a:solidFill>
                <a:latin typeface="Perpetua"/>
              </a:rPr>
              <a:t>1</a:t>
            </a:r>
            <a:endParaRPr/>
          </a:p>
        </p:txBody>
      </p:sp>
      <p:sp>
        <p:nvSpPr>
          <p:cNvPr id="1334" name="Line 18"/>
          <p:cNvSpPr/>
          <p:nvPr/>
        </p:nvSpPr>
        <p:spPr>
          <a:xfrm flipH="1">
            <a:off x="7322400" y="3655440"/>
            <a:ext cx="1800" cy="297720"/>
          </a:xfrm>
          <a:prstGeom prst="line">
            <a:avLst/>
          </a:prstGeom>
          <a:ln w="9360">
            <a:solidFill>
              <a:srgbClr val="000000"/>
            </a:solidFill>
            <a:round/>
          </a:ln>
        </p:spPr>
      </p:sp>
      <p:sp>
        <p:nvSpPr>
          <p:cNvPr id="1335" name="CustomShape 19"/>
          <p:cNvSpPr/>
          <p:nvPr/>
        </p:nvSpPr>
        <p:spPr>
          <a:xfrm>
            <a:off x="6909840" y="5388120"/>
            <a:ext cx="1470600" cy="366480"/>
          </a:xfrm>
          <a:prstGeom prst="rect">
            <a:avLst/>
          </a:prstGeom>
          <a:noFill/>
          <a:ln>
            <a:noFill/>
          </a:ln>
        </p:spPr>
        <p:txBody>
          <a:bodyPr lIns="90000" rIns="90000" tIns="45000" bIns="45000"/>
          <a:p>
            <a:pPr>
              <a:lnSpc>
                <a:spcPct val="100000"/>
              </a:lnSpc>
            </a:pPr>
            <a:r>
              <a:rPr b="1" lang="fr-FR" sz="1600">
                <a:solidFill>
                  <a:srgbClr val="000000"/>
                </a:solidFill>
                <a:latin typeface="Perpetua"/>
              </a:rPr>
              <a:t>T</a:t>
            </a:r>
            <a:r>
              <a:rPr b="1" lang="fr-FR" sz="1600" baseline="-25000">
                <a:solidFill>
                  <a:srgbClr val="000000"/>
                </a:solidFill>
                <a:latin typeface="Perpetua"/>
              </a:rPr>
              <a:t>1</a:t>
            </a:r>
            <a:r>
              <a:rPr b="1" lang="fr-FR" sz="1600">
                <a:solidFill>
                  <a:srgbClr val="000000"/>
                </a:solidFill>
                <a:latin typeface="Perpetua"/>
              </a:rPr>
              <a:t>(t)</a:t>
            </a:r>
            <a:endParaRPr/>
          </a:p>
        </p:txBody>
      </p:sp>
      <p:sp>
        <p:nvSpPr>
          <p:cNvPr id="1336" name="Line 20"/>
          <p:cNvSpPr/>
          <p:nvPr/>
        </p:nvSpPr>
        <p:spPr>
          <a:xfrm flipV="1">
            <a:off x="7448040" y="3223800"/>
            <a:ext cx="261720" cy="147240"/>
          </a:xfrm>
          <a:prstGeom prst="line">
            <a:avLst/>
          </a:prstGeom>
          <a:ln w="9360">
            <a:solidFill>
              <a:srgbClr val="000000"/>
            </a:solidFill>
            <a:round/>
          </a:ln>
        </p:spPr>
      </p:sp>
      <p:sp>
        <p:nvSpPr>
          <p:cNvPr id="1337" name="Line 21"/>
          <p:cNvSpPr/>
          <p:nvPr/>
        </p:nvSpPr>
        <p:spPr>
          <a:xfrm>
            <a:off x="7899840" y="3195360"/>
            <a:ext cx="272520" cy="208440"/>
          </a:xfrm>
          <a:prstGeom prst="line">
            <a:avLst/>
          </a:prstGeom>
          <a:ln w="12600">
            <a:solidFill>
              <a:srgbClr val="000000"/>
            </a:solidFill>
            <a:round/>
          </a:ln>
        </p:spPr>
      </p:sp>
      <p:sp>
        <p:nvSpPr>
          <p:cNvPr id="1338" name="Line 22"/>
          <p:cNvSpPr/>
          <p:nvPr/>
        </p:nvSpPr>
        <p:spPr>
          <a:xfrm flipV="1">
            <a:off x="7870680" y="2905200"/>
            <a:ext cx="225360" cy="179280"/>
          </a:xfrm>
          <a:prstGeom prst="line">
            <a:avLst/>
          </a:prstGeom>
          <a:ln w="12600">
            <a:solidFill>
              <a:srgbClr val="000000"/>
            </a:solidFill>
            <a:round/>
          </a:ln>
        </p:spPr>
      </p:sp>
      <p:sp>
        <p:nvSpPr>
          <p:cNvPr id="1339" name="Line 23"/>
          <p:cNvSpPr/>
          <p:nvPr/>
        </p:nvSpPr>
        <p:spPr>
          <a:xfrm>
            <a:off x="6918840" y="3414600"/>
            <a:ext cx="256680" cy="0"/>
          </a:xfrm>
          <a:prstGeom prst="line">
            <a:avLst/>
          </a:prstGeom>
          <a:ln w="9360">
            <a:solidFill>
              <a:srgbClr val="000000"/>
            </a:solidFill>
            <a:round/>
          </a:ln>
        </p:spPr>
      </p:sp>
      <p:sp>
        <p:nvSpPr>
          <p:cNvPr id="1340" name="CustomShape 24"/>
          <p:cNvSpPr/>
          <p:nvPr/>
        </p:nvSpPr>
        <p:spPr>
          <a:xfrm>
            <a:off x="6711480" y="3238560"/>
            <a:ext cx="198000" cy="313200"/>
          </a:xfrm>
          <a:prstGeom prst="ellipse">
            <a:avLst/>
          </a:prstGeom>
          <a:solidFill>
            <a:srgbClr val="808080"/>
          </a:solidFill>
          <a:ln w="28440">
            <a:solidFill>
              <a:srgbClr val="000000"/>
            </a:solidFill>
            <a:round/>
          </a:ln>
        </p:spPr>
      </p:sp>
      <p:sp>
        <p:nvSpPr>
          <p:cNvPr id="1341" name="Line 25"/>
          <p:cNvSpPr/>
          <p:nvPr/>
        </p:nvSpPr>
        <p:spPr>
          <a:xfrm>
            <a:off x="6467400" y="3075840"/>
            <a:ext cx="272880" cy="208440"/>
          </a:xfrm>
          <a:prstGeom prst="line">
            <a:avLst/>
          </a:prstGeom>
          <a:ln w="12600">
            <a:solidFill>
              <a:srgbClr val="000000"/>
            </a:solidFill>
            <a:round/>
          </a:ln>
        </p:spPr>
      </p:sp>
      <p:sp>
        <p:nvSpPr>
          <p:cNvPr id="1342" name="Line 26"/>
          <p:cNvSpPr/>
          <p:nvPr/>
        </p:nvSpPr>
        <p:spPr>
          <a:xfrm flipH="1">
            <a:off x="6491520" y="3506040"/>
            <a:ext cx="228240" cy="84960"/>
          </a:xfrm>
          <a:prstGeom prst="line">
            <a:avLst/>
          </a:prstGeom>
          <a:ln w="12600">
            <a:solidFill>
              <a:srgbClr val="000000"/>
            </a:solidFill>
            <a:round/>
          </a:ln>
        </p:spPr>
      </p:sp>
      <p:sp>
        <p:nvSpPr>
          <p:cNvPr id="1343" name="CustomShape 27"/>
          <p:cNvSpPr/>
          <p:nvPr/>
        </p:nvSpPr>
        <p:spPr>
          <a:xfrm>
            <a:off x="5960880" y="2443680"/>
            <a:ext cx="198000" cy="313200"/>
          </a:xfrm>
          <a:prstGeom prst="ellipse">
            <a:avLst/>
          </a:prstGeom>
          <a:solidFill>
            <a:srgbClr val="ffffff"/>
          </a:solidFill>
          <a:ln w="28440">
            <a:solidFill>
              <a:srgbClr val="000000"/>
            </a:solidFill>
            <a:round/>
          </a:ln>
        </p:spPr>
      </p:sp>
      <p:sp>
        <p:nvSpPr>
          <p:cNvPr id="1344" name="CustomShape 28"/>
          <p:cNvSpPr/>
          <p:nvPr/>
        </p:nvSpPr>
        <p:spPr>
          <a:xfrm>
            <a:off x="5676120" y="2977200"/>
            <a:ext cx="198000" cy="313200"/>
          </a:xfrm>
          <a:prstGeom prst="ellipse">
            <a:avLst/>
          </a:prstGeom>
          <a:solidFill>
            <a:srgbClr val="ffffff"/>
          </a:solidFill>
          <a:ln w="28440">
            <a:solidFill>
              <a:srgbClr val="000000"/>
            </a:solidFill>
            <a:round/>
          </a:ln>
        </p:spPr>
      </p:sp>
      <p:sp>
        <p:nvSpPr>
          <p:cNvPr id="1345" name="CustomShape 29"/>
          <p:cNvSpPr/>
          <p:nvPr/>
        </p:nvSpPr>
        <p:spPr>
          <a:xfrm>
            <a:off x="6106320" y="3961800"/>
            <a:ext cx="198000" cy="313200"/>
          </a:xfrm>
          <a:prstGeom prst="ellipse">
            <a:avLst/>
          </a:prstGeom>
          <a:solidFill>
            <a:srgbClr val="ffffff"/>
          </a:solidFill>
          <a:ln w="28440">
            <a:solidFill>
              <a:srgbClr val="000000"/>
            </a:solidFill>
            <a:round/>
          </a:ln>
        </p:spPr>
      </p:sp>
      <p:sp>
        <p:nvSpPr>
          <p:cNvPr id="1346" name="CustomShape 30"/>
          <p:cNvSpPr/>
          <p:nvPr/>
        </p:nvSpPr>
        <p:spPr>
          <a:xfrm>
            <a:off x="5771160" y="3586680"/>
            <a:ext cx="198000" cy="313200"/>
          </a:xfrm>
          <a:prstGeom prst="ellipse">
            <a:avLst/>
          </a:prstGeom>
          <a:solidFill>
            <a:srgbClr val="ffffff"/>
          </a:solidFill>
          <a:ln w="28440">
            <a:solidFill>
              <a:srgbClr val="000000"/>
            </a:solidFill>
            <a:round/>
          </a:ln>
        </p:spPr>
      </p:sp>
      <p:sp>
        <p:nvSpPr>
          <p:cNvPr id="1347" name="CustomShape 31"/>
          <p:cNvSpPr/>
          <p:nvPr/>
        </p:nvSpPr>
        <p:spPr>
          <a:xfrm>
            <a:off x="8369280" y="3874320"/>
            <a:ext cx="198000" cy="313200"/>
          </a:xfrm>
          <a:prstGeom prst="ellipse">
            <a:avLst/>
          </a:prstGeom>
          <a:solidFill>
            <a:srgbClr val="ffffff"/>
          </a:solidFill>
          <a:ln w="28440">
            <a:solidFill>
              <a:srgbClr val="000000"/>
            </a:solidFill>
            <a:round/>
          </a:ln>
        </p:spPr>
      </p:sp>
      <p:sp>
        <p:nvSpPr>
          <p:cNvPr id="1348" name="CustomShape 32"/>
          <p:cNvSpPr/>
          <p:nvPr/>
        </p:nvSpPr>
        <p:spPr>
          <a:xfrm>
            <a:off x="8665560" y="3586680"/>
            <a:ext cx="198000" cy="313200"/>
          </a:xfrm>
          <a:prstGeom prst="ellipse">
            <a:avLst/>
          </a:prstGeom>
          <a:solidFill>
            <a:srgbClr val="ffffff"/>
          </a:solidFill>
          <a:ln w="28440">
            <a:solidFill>
              <a:srgbClr val="000000"/>
            </a:solidFill>
            <a:round/>
          </a:ln>
        </p:spPr>
      </p:sp>
      <p:sp>
        <p:nvSpPr>
          <p:cNvPr id="1349" name="CustomShape 33"/>
          <p:cNvSpPr/>
          <p:nvPr/>
        </p:nvSpPr>
        <p:spPr>
          <a:xfrm>
            <a:off x="8665560" y="2672280"/>
            <a:ext cx="198000" cy="313200"/>
          </a:xfrm>
          <a:prstGeom prst="ellipse">
            <a:avLst/>
          </a:prstGeom>
          <a:solidFill>
            <a:srgbClr val="ffffff"/>
          </a:solidFill>
          <a:ln w="28440">
            <a:solidFill>
              <a:srgbClr val="000000"/>
            </a:solidFill>
            <a:round/>
          </a:ln>
        </p:spPr>
      </p:sp>
      <p:sp>
        <p:nvSpPr>
          <p:cNvPr id="1350" name="CustomShape 34"/>
          <p:cNvSpPr/>
          <p:nvPr/>
        </p:nvSpPr>
        <p:spPr>
          <a:xfrm>
            <a:off x="8760600" y="3129480"/>
            <a:ext cx="198000" cy="313200"/>
          </a:xfrm>
          <a:prstGeom prst="ellipse">
            <a:avLst/>
          </a:prstGeom>
          <a:solidFill>
            <a:srgbClr val="ffffff"/>
          </a:solidFill>
          <a:ln w="28440">
            <a:solidFill>
              <a:srgbClr val="000000"/>
            </a:solidFill>
            <a:round/>
          </a:ln>
        </p:spPr>
      </p:sp>
      <p:sp>
        <p:nvSpPr>
          <p:cNvPr id="1351" name="Line 35"/>
          <p:cNvSpPr/>
          <p:nvPr/>
        </p:nvSpPr>
        <p:spPr>
          <a:xfrm>
            <a:off x="8312760" y="3625560"/>
            <a:ext cx="85320" cy="294480"/>
          </a:xfrm>
          <a:prstGeom prst="line">
            <a:avLst/>
          </a:prstGeom>
          <a:ln w="12600">
            <a:solidFill>
              <a:srgbClr val="000000"/>
            </a:solidFill>
            <a:round/>
          </a:ln>
        </p:spPr>
      </p:sp>
      <p:sp>
        <p:nvSpPr>
          <p:cNvPr id="1352" name="Line 36"/>
          <p:cNvSpPr/>
          <p:nvPr/>
        </p:nvSpPr>
        <p:spPr>
          <a:xfrm>
            <a:off x="8341920" y="3514680"/>
            <a:ext cx="352440" cy="117720"/>
          </a:xfrm>
          <a:prstGeom prst="line">
            <a:avLst/>
          </a:prstGeom>
          <a:ln w="9360">
            <a:solidFill>
              <a:srgbClr val="000000"/>
            </a:solidFill>
            <a:round/>
          </a:ln>
        </p:spPr>
      </p:sp>
      <p:sp>
        <p:nvSpPr>
          <p:cNvPr id="1353" name="Line 37"/>
          <p:cNvSpPr/>
          <p:nvPr/>
        </p:nvSpPr>
        <p:spPr>
          <a:xfrm>
            <a:off x="8294400" y="2905200"/>
            <a:ext cx="495000" cy="270000"/>
          </a:xfrm>
          <a:prstGeom prst="line">
            <a:avLst/>
          </a:prstGeom>
          <a:ln w="9360">
            <a:solidFill>
              <a:srgbClr val="000000"/>
            </a:solidFill>
            <a:round/>
          </a:ln>
        </p:spPr>
      </p:sp>
      <p:sp>
        <p:nvSpPr>
          <p:cNvPr id="1354" name="Line 38"/>
          <p:cNvSpPr/>
          <p:nvPr/>
        </p:nvSpPr>
        <p:spPr>
          <a:xfrm flipV="1">
            <a:off x="8294400" y="2828880"/>
            <a:ext cx="371160" cy="76320"/>
          </a:xfrm>
          <a:prstGeom prst="line">
            <a:avLst/>
          </a:prstGeom>
          <a:ln w="9360">
            <a:solidFill>
              <a:srgbClr val="000000"/>
            </a:solidFill>
            <a:round/>
          </a:ln>
        </p:spPr>
      </p:sp>
      <p:sp>
        <p:nvSpPr>
          <p:cNvPr id="1355" name="Line 39"/>
          <p:cNvSpPr/>
          <p:nvPr/>
        </p:nvSpPr>
        <p:spPr>
          <a:xfrm flipH="1">
            <a:off x="6205320" y="3701880"/>
            <a:ext cx="116640" cy="259920"/>
          </a:xfrm>
          <a:prstGeom prst="line">
            <a:avLst/>
          </a:prstGeom>
          <a:ln w="9360">
            <a:solidFill>
              <a:srgbClr val="000000"/>
            </a:solidFill>
            <a:round/>
          </a:ln>
        </p:spPr>
      </p:sp>
      <p:sp>
        <p:nvSpPr>
          <p:cNvPr id="1356" name="Line 40"/>
          <p:cNvSpPr/>
          <p:nvPr/>
        </p:nvSpPr>
        <p:spPr>
          <a:xfrm flipH="1">
            <a:off x="5940360" y="3591000"/>
            <a:ext cx="352440" cy="41400"/>
          </a:xfrm>
          <a:prstGeom prst="line">
            <a:avLst/>
          </a:prstGeom>
          <a:ln w="9360">
            <a:solidFill>
              <a:srgbClr val="000000"/>
            </a:solidFill>
            <a:round/>
          </a:ln>
        </p:spPr>
      </p:sp>
      <p:sp>
        <p:nvSpPr>
          <p:cNvPr id="1357" name="Line 41"/>
          <p:cNvSpPr/>
          <p:nvPr/>
        </p:nvSpPr>
        <p:spPr>
          <a:xfrm flipH="1">
            <a:off x="5874480" y="3075840"/>
            <a:ext cx="394560" cy="57960"/>
          </a:xfrm>
          <a:prstGeom prst="line">
            <a:avLst/>
          </a:prstGeom>
          <a:ln w="9360">
            <a:solidFill>
              <a:srgbClr val="000000"/>
            </a:solidFill>
            <a:round/>
          </a:ln>
        </p:spPr>
      </p:sp>
      <p:sp>
        <p:nvSpPr>
          <p:cNvPr id="1358" name="Line 42"/>
          <p:cNvSpPr/>
          <p:nvPr/>
        </p:nvSpPr>
        <p:spPr>
          <a:xfrm flipH="1" flipV="1">
            <a:off x="6130080" y="2711160"/>
            <a:ext cx="168120" cy="253800"/>
          </a:xfrm>
          <a:prstGeom prst="line">
            <a:avLst/>
          </a:prstGeom>
          <a:ln w="9360">
            <a:solidFill>
              <a:srgbClr val="000000"/>
            </a:solidFill>
            <a:round/>
          </a:ln>
        </p:spPr>
      </p:sp>
      <p:sp>
        <p:nvSpPr>
          <p:cNvPr id="1359" name="CustomShape 43"/>
          <p:cNvSpPr/>
          <p:nvPr/>
        </p:nvSpPr>
        <p:spPr>
          <a:xfrm>
            <a:off x="6957360" y="2264040"/>
            <a:ext cx="1470600" cy="366480"/>
          </a:xfrm>
          <a:prstGeom prst="rect">
            <a:avLst/>
          </a:prstGeom>
          <a:noFill/>
          <a:ln>
            <a:noFill/>
          </a:ln>
        </p:spPr>
        <p:txBody>
          <a:bodyPr lIns="90000" rIns="90000" tIns="45000" bIns="45000"/>
          <a:p>
            <a:pPr>
              <a:lnSpc>
                <a:spcPct val="100000"/>
              </a:lnSpc>
            </a:pPr>
            <a:r>
              <a:rPr b="1" lang="fr-FR" sz="1600">
                <a:solidFill>
                  <a:srgbClr val="000000"/>
                </a:solidFill>
                <a:latin typeface="Perpetua"/>
              </a:rPr>
              <a:t>T</a:t>
            </a:r>
            <a:r>
              <a:rPr b="1" lang="fr-FR" sz="1600" baseline="-25000">
                <a:solidFill>
                  <a:srgbClr val="000000"/>
                </a:solidFill>
                <a:latin typeface="Perpetua"/>
              </a:rPr>
              <a:t>2</a:t>
            </a:r>
            <a:r>
              <a:rPr b="1" lang="fr-FR" sz="1600">
                <a:solidFill>
                  <a:srgbClr val="000000"/>
                </a:solidFill>
                <a:latin typeface="Perpetua"/>
              </a:rPr>
              <a:t>(t)+T</a:t>
            </a:r>
            <a:r>
              <a:rPr b="1" lang="fr-FR" sz="1600" baseline="-25000">
                <a:solidFill>
                  <a:srgbClr val="000000"/>
                </a:solidFill>
                <a:latin typeface="Perpetua"/>
              </a:rPr>
              <a:t>3</a:t>
            </a:r>
            <a:r>
              <a:rPr b="1" lang="fr-FR" sz="1600">
                <a:solidFill>
                  <a:srgbClr val="000000"/>
                </a:solidFill>
                <a:latin typeface="Perpetua"/>
              </a:rPr>
              <a:t>(t)</a:t>
            </a:r>
            <a:endParaRPr/>
          </a:p>
        </p:txBody>
      </p:sp>
      <p:sp>
        <p:nvSpPr>
          <p:cNvPr id="1360" name="CustomShape 44"/>
          <p:cNvSpPr/>
          <p:nvPr/>
        </p:nvSpPr>
        <p:spPr>
          <a:xfrm>
            <a:off x="5486400" y="1479960"/>
            <a:ext cx="2062440" cy="1163520"/>
          </a:xfrm>
          <a:prstGeom prst="rect">
            <a:avLst/>
          </a:prstGeom>
          <a:noFill/>
          <a:ln>
            <a:noFill/>
          </a:ln>
        </p:spPr>
        <p:txBody>
          <a:bodyPr lIns="90000" rIns="90000" tIns="45000" bIns="45000"/>
          <a:p>
            <a:pPr algn="ctr">
              <a:lnSpc>
                <a:spcPct val="100000"/>
              </a:lnSpc>
            </a:pPr>
            <a:r>
              <a:rPr b="1" lang="fr-FR" sz="1600">
                <a:solidFill>
                  <a:srgbClr val="000000"/>
                </a:solidFill>
                <a:latin typeface="Perpetua"/>
              </a:rPr>
              <a:t>Z’(t) =Z</a:t>
            </a:r>
            <a:r>
              <a:rPr b="1" lang="fr-FR" sz="1600" baseline="-25000">
                <a:solidFill>
                  <a:srgbClr val="000000"/>
                </a:solidFill>
                <a:latin typeface="Perpetua"/>
              </a:rPr>
              <a:t>2</a:t>
            </a:r>
            <a:r>
              <a:rPr b="1" lang="fr-FR" sz="1600">
                <a:solidFill>
                  <a:srgbClr val="000000"/>
                </a:solidFill>
                <a:latin typeface="Perpetua"/>
              </a:rPr>
              <a:t>(t) +Z</a:t>
            </a:r>
            <a:r>
              <a:rPr b="1" lang="fr-FR" sz="1600" baseline="-25000">
                <a:solidFill>
                  <a:srgbClr val="000000"/>
                </a:solidFill>
                <a:latin typeface="Perpetua"/>
              </a:rPr>
              <a:t>3</a:t>
            </a:r>
            <a:r>
              <a:rPr b="1" lang="fr-FR" sz="1600">
                <a:solidFill>
                  <a:srgbClr val="000000"/>
                </a:solidFill>
                <a:latin typeface="Perpetua"/>
              </a:rPr>
              <a:t>(t)= Rumor Boundary of  T</a:t>
            </a:r>
            <a:r>
              <a:rPr b="1" lang="fr-FR" sz="1600" baseline="-25000">
                <a:solidFill>
                  <a:srgbClr val="000000"/>
                </a:solidFill>
                <a:latin typeface="Perpetua"/>
              </a:rPr>
              <a:t>2</a:t>
            </a:r>
            <a:r>
              <a:rPr b="1" lang="fr-FR" sz="1600">
                <a:solidFill>
                  <a:srgbClr val="000000"/>
                </a:solidFill>
                <a:latin typeface="Perpetua"/>
              </a:rPr>
              <a:t>(t) +T</a:t>
            </a:r>
            <a:r>
              <a:rPr b="1" lang="fr-FR" sz="1600" baseline="-25000">
                <a:solidFill>
                  <a:srgbClr val="000000"/>
                </a:solidFill>
                <a:latin typeface="Perpetua"/>
              </a:rPr>
              <a:t>3</a:t>
            </a:r>
            <a:r>
              <a:rPr b="1" lang="fr-FR" sz="1600">
                <a:solidFill>
                  <a:srgbClr val="000000"/>
                </a:solidFill>
                <a:latin typeface="Perpetua"/>
              </a:rPr>
              <a:t>(t)</a:t>
            </a:r>
            <a:endParaRPr/>
          </a:p>
        </p:txBody>
      </p:sp>
      <p:sp>
        <p:nvSpPr>
          <p:cNvPr id="1361" name="CustomShape 45"/>
          <p:cNvSpPr/>
          <p:nvPr/>
        </p:nvSpPr>
        <p:spPr>
          <a:xfrm>
            <a:off x="7233480" y="3931560"/>
            <a:ext cx="198000" cy="313200"/>
          </a:xfrm>
          <a:prstGeom prst="ellipse">
            <a:avLst/>
          </a:prstGeom>
          <a:solidFill>
            <a:srgbClr val="808080"/>
          </a:solidFill>
          <a:ln w="28440">
            <a:solidFill>
              <a:srgbClr val="000000"/>
            </a:solidFill>
            <a:round/>
          </a:ln>
        </p:spPr>
      </p:sp>
      <p:sp>
        <p:nvSpPr>
          <p:cNvPr id="1362" name="CustomShape 46"/>
          <p:cNvSpPr/>
          <p:nvPr/>
        </p:nvSpPr>
        <p:spPr>
          <a:xfrm>
            <a:off x="6882840" y="4274280"/>
            <a:ext cx="198000" cy="313200"/>
          </a:xfrm>
          <a:prstGeom prst="ellipse">
            <a:avLst/>
          </a:prstGeom>
          <a:solidFill>
            <a:srgbClr val="ffffff"/>
          </a:solidFill>
          <a:ln w="28440">
            <a:solidFill>
              <a:srgbClr val="000000"/>
            </a:solidFill>
            <a:round/>
          </a:ln>
        </p:spPr>
      </p:sp>
      <p:sp>
        <p:nvSpPr>
          <p:cNvPr id="1363" name="CustomShape 47"/>
          <p:cNvSpPr/>
          <p:nvPr/>
        </p:nvSpPr>
        <p:spPr>
          <a:xfrm>
            <a:off x="7233120" y="3925800"/>
            <a:ext cx="198000" cy="313200"/>
          </a:xfrm>
          <a:prstGeom prst="ellipse">
            <a:avLst/>
          </a:prstGeom>
          <a:solidFill>
            <a:srgbClr val="ff0000"/>
          </a:solidFill>
          <a:ln w="28440">
            <a:solidFill>
              <a:srgbClr val="000000"/>
            </a:solidFill>
            <a:round/>
          </a:ln>
        </p:spPr>
      </p:sp>
      <p:sp>
        <p:nvSpPr>
          <p:cNvPr id="1364" name="CustomShape 48"/>
          <p:cNvSpPr/>
          <p:nvPr/>
        </p:nvSpPr>
        <p:spPr>
          <a:xfrm>
            <a:off x="7565040" y="4397400"/>
            <a:ext cx="198000" cy="313200"/>
          </a:xfrm>
          <a:prstGeom prst="ellipse">
            <a:avLst/>
          </a:prstGeom>
          <a:solidFill>
            <a:srgbClr val="ffffff"/>
          </a:solidFill>
          <a:ln w="28440">
            <a:solidFill>
              <a:srgbClr val="000000"/>
            </a:solidFill>
            <a:round/>
          </a:ln>
        </p:spPr>
      </p:sp>
      <p:sp>
        <p:nvSpPr>
          <p:cNvPr id="1365" name="CustomShape 49"/>
          <p:cNvSpPr/>
          <p:nvPr/>
        </p:nvSpPr>
        <p:spPr>
          <a:xfrm>
            <a:off x="6313320" y="3443040"/>
            <a:ext cx="198000" cy="313200"/>
          </a:xfrm>
          <a:prstGeom prst="ellipse">
            <a:avLst/>
          </a:prstGeom>
          <a:solidFill>
            <a:srgbClr val="ffffff"/>
          </a:solidFill>
          <a:ln w="28440">
            <a:solidFill>
              <a:srgbClr val="000000"/>
            </a:solidFill>
            <a:round/>
          </a:ln>
        </p:spPr>
      </p:sp>
      <p:sp>
        <p:nvSpPr>
          <p:cNvPr id="1366" name="CustomShape 50"/>
          <p:cNvSpPr/>
          <p:nvPr/>
        </p:nvSpPr>
        <p:spPr>
          <a:xfrm>
            <a:off x="6284160" y="2877120"/>
            <a:ext cx="198000" cy="313200"/>
          </a:xfrm>
          <a:prstGeom prst="ellipse">
            <a:avLst/>
          </a:prstGeom>
          <a:solidFill>
            <a:srgbClr val="ffffff"/>
          </a:solidFill>
          <a:ln w="28440">
            <a:solidFill>
              <a:srgbClr val="000000"/>
            </a:solidFill>
            <a:round/>
          </a:ln>
        </p:spPr>
      </p:sp>
      <p:sp>
        <p:nvSpPr>
          <p:cNvPr id="1367" name="CustomShape 51"/>
          <p:cNvSpPr/>
          <p:nvPr/>
        </p:nvSpPr>
        <p:spPr>
          <a:xfrm>
            <a:off x="7707960" y="3031560"/>
            <a:ext cx="198000" cy="313200"/>
          </a:xfrm>
          <a:prstGeom prst="ellipse">
            <a:avLst/>
          </a:prstGeom>
          <a:solidFill>
            <a:srgbClr val="808080"/>
          </a:solidFill>
          <a:ln w="28440">
            <a:solidFill>
              <a:srgbClr val="000000"/>
            </a:solidFill>
            <a:round/>
          </a:ln>
        </p:spPr>
      </p:sp>
      <p:sp>
        <p:nvSpPr>
          <p:cNvPr id="1368" name="CustomShape 52"/>
          <p:cNvSpPr/>
          <p:nvPr/>
        </p:nvSpPr>
        <p:spPr>
          <a:xfrm>
            <a:off x="8096400" y="2735640"/>
            <a:ext cx="198000" cy="313200"/>
          </a:xfrm>
          <a:prstGeom prst="ellipse">
            <a:avLst/>
          </a:prstGeom>
          <a:solidFill>
            <a:srgbClr val="ffffff"/>
          </a:solidFill>
          <a:ln w="28440">
            <a:solidFill>
              <a:srgbClr val="000000"/>
            </a:solidFill>
            <a:round/>
          </a:ln>
        </p:spPr>
      </p:sp>
      <p:sp>
        <p:nvSpPr>
          <p:cNvPr id="1369" name="CustomShape 53"/>
          <p:cNvSpPr/>
          <p:nvPr/>
        </p:nvSpPr>
        <p:spPr>
          <a:xfrm>
            <a:off x="8143560" y="3322080"/>
            <a:ext cx="198000" cy="313200"/>
          </a:xfrm>
          <a:prstGeom prst="ellipse">
            <a:avLst/>
          </a:prstGeom>
          <a:solidFill>
            <a:srgbClr val="ffffff"/>
          </a:solidFill>
          <a:ln w="28440">
            <a:solidFill>
              <a:srgbClr val="000000"/>
            </a:solidFill>
            <a:round/>
          </a:ln>
        </p:spPr>
      </p:sp>
      <p:sp>
        <p:nvSpPr>
          <p:cNvPr id="1370" name="CustomShape 54"/>
          <p:cNvSpPr/>
          <p:nvPr/>
        </p:nvSpPr>
        <p:spPr>
          <a:xfrm>
            <a:off x="7526880" y="6150240"/>
            <a:ext cx="1280880" cy="1000440"/>
          </a:xfrm>
          <a:prstGeom prst="rect">
            <a:avLst/>
          </a:prstGeom>
          <a:noFill/>
          <a:ln>
            <a:noFill/>
          </a:ln>
        </p:spPr>
        <p:txBody>
          <a:bodyPr lIns="90000" rIns="90000" tIns="45000" bIns="45000"/>
          <a:p>
            <a:pPr>
              <a:lnSpc>
                <a:spcPct val="100000"/>
              </a:lnSpc>
            </a:pPr>
            <a:r>
              <a:rPr b="1" lang="fr-FR" sz="1400">
                <a:solidFill>
                  <a:srgbClr val="000000"/>
                </a:solidFill>
                <a:latin typeface="Perpetua"/>
              </a:rPr>
              <a:t>Z</a:t>
            </a:r>
            <a:r>
              <a:rPr b="1" lang="fr-FR" sz="1400" baseline="-25000">
                <a:solidFill>
                  <a:srgbClr val="000000"/>
                </a:solidFill>
                <a:latin typeface="Perpetua"/>
              </a:rPr>
              <a:t>1</a:t>
            </a:r>
            <a:r>
              <a:rPr b="1" lang="fr-FR" sz="1400">
                <a:solidFill>
                  <a:srgbClr val="000000"/>
                </a:solidFill>
                <a:latin typeface="Perpetua"/>
              </a:rPr>
              <a:t>(t)= Rumor</a:t>
            </a:r>
            <a:endParaRPr/>
          </a:p>
          <a:p>
            <a:pPr>
              <a:lnSpc>
                <a:spcPct val="100000"/>
              </a:lnSpc>
            </a:pPr>
            <a:r>
              <a:rPr b="1" lang="fr-FR" sz="1400">
                <a:solidFill>
                  <a:srgbClr val="000000"/>
                </a:solidFill>
                <a:latin typeface="Perpetua"/>
              </a:rPr>
              <a:t>Boundary of T</a:t>
            </a:r>
            <a:r>
              <a:rPr b="1" lang="fr-FR" sz="1400" baseline="-25000">
                <a:solidFill>
                  <a:srgbClr val="000000"/>
                </a:solidFill>
                <a:latin typeface="Perpetua"/>
              </a:rPr>
              <a:t>1</a:t>
            </a:r>
            <a:r>
              <a:rPr b="1" lang="fr-FR" sz="1400">
                <a:solidFill>
                  <a:srgbClr val="000000"/>
                </a:solidFill>
                <a:latin typeface="Perpetua"/>
              </a:rPr>
              <a:t>(t)</a:t>
            </a:r>
            <a:endParaRPr/>
          </a:p>
        </p:txBody>
      </p:sp>
      <p:sp>
        <p:nvSpPr>
          <p:cNvPr id="1371" name="CustomShape 55"/>
          <p:cNvSpPr/>
          <p:nvPr/>
        </p:nvSpPr>
        <p:spPr>
          <a:xfrm>
            <a:off x="6517800" y="2310840"/>
            <a:ext cx="1218600" cy="766440"/>
          </a:xfrm>
          <a:prstGeom prst="straightConnector1">
            <a:avLst/>
          </a:prstGeom>
          <a:noFill/>
          <a:ln w="12600">
            <a:solidFill>
              <a:srgbClr val="000000"/>
            </a:solidFill>
            <a:round/>
            <a:tailEnd len="med" type="arrow" w="med"/>
          </a:ln>
        </p:spPr>
      </p:sp>
      <p:sp>
        <p:nvSpPr>
          <p:cNvPr id="1372" name="CustomShape 56"/>
          <p:cNvSpPr/>
          <p:nvPr/>
        </p:nvSpPr>
        <p:spPr>
          <a:xfrm>
            <a:off x="6883200" y="4268880"/>
            <a:ext cx="198000" cy="313200"/>
          </a:xfrm>
          <a:prstGeom prst="ellipse">
            <a:avLst/>
          </a:prstGeom>
          <a:solidFill>
            <a:srgbClr val="808080"/>
          </a:solidFill>
          <a:ln w="28440">
            <a:solidFill>
              <a:srgbClr val="000000"/>
            </a:solidFill>
            <a:round/>
          </a:ln>
        </p:spPr>
      </p:sp>
      <p:sp>
        <p:nvSpPr>
          <p:cNvPr id="1373" name="CustomShape 57"/>
          <p:cNvSpPr/>
          <p:nvPr/>
        </p:nvSpPr>
        <p:spPr>
          <a:xfrm>
            <a:off x="7565400" y="4397400"/>
            <a:ext cx="198000" cy="313200"/>
          </a:xfrm>
          <a:prstGeom prst="ellipse">
            <a:avLst/>
          </a:prstGeom>
          <a:solidFill>
            <a:srgbClr val="808080"/>
          </a:solidFill>
          <a:ln w="28440">
            <a:solidFill>
              <a:srgbClr val="000000"/>
            </a:solidFill>
            <a:round/>
          </a:ln>
        </p:spPr>
      </p:sp>
      <p:sp>
        <p:nvSpPr>
          <p:cNvPr id="1374" name="CustomShape 58"/>
          <p:cNvSpPr/>
          <p:nvPr/>
        </p:nvSpPr>
        <p:spPr>
          <a:xfrm>
            <a:off x="6706440" y="3232800"/>
            <a:ext cx="198000" cy="313200"/>
          </a:xfrm>
          <a:prstGeom prst="ellipse">
            <a:avLst/>
          </a:prstGeom>
          <a:solidFill>
            <a:srgbClr val="ff0000"/>
          </a:solidFill>
          <a:ln w="28440">
            <a:solidFill>
              <a:srgbClr val="000000"/>
            </a:solidFill>
            <a:round/>
          </a:ln>
        </p:spPr>
      </p:sp>
      <p:sp>
        <p:nvSpPr>
          <p:cNvPr id="1375" name="CustomShape 59"/>
          <p:cNvSpPr/>
          <p:nvPr/>
        </p:nvSpPr>
        <p:spPr>
          <a:xfrm>
            <a:off x="6313680" y="3434400"/>
            <a:ext cx="198000" cy="313200"/>
          </a:xfrm>
          <a:prstGeom prst="ellipse">
            <a:avLst/>
          </a:prstGeom>
          <a:solidFill>
            <a:srgbClr val="808080"/>
          </a:solidFill>
          <a:ln w="28440">
            <a:solidFill>
              <a:srgbClr val="000000"/>
            </a:solidFill>
            <a:round/>
          </a:ln>
        </p:spPr>
      </p:sp>
      <p:sp>
        <p:nvSpPr>
          <p:cNvPr id="1376" name="CustomShape 60"/>
          <p:cNvSpPr/>
          <p:nvPr/>
        </p:nvSpPr>
        <p:spPr>
          <a:xfrm>
            <a:off x="6284160" y="2873520"/>
            <a:ext cx="198000" cy="313200"/>
          </a:xfrm>
          <a:prstGeom prst="ellipse">
            <a:avLst/>
          </a:prstGeom>
          <a:solidFill>
            <a:srgbClr val="808080"/>
          </a:solidFill>
          <a:ln w="28440">
            <a:solidFill>
              <a:srgbClr val="000000"/>
            </a:solidFill>
            <a:round/>
          </a:ln>
        </p:spPr>
      </p:sp>
      <p:sp>
        <p:nvSpPr>
          <p:cNvPr id="1377" name="CustomShape 61"/>
          <p:cNvSpPr/>
          <p:nvPr/>
        </p:nvSpPr>
        <p:spPr>
          <a:xfrm flipV="1">
            <a:off x="7526880" y="4710600"/>
            <a:ext cx="137520" cy="1807920"/>
          </a:xfrm>
          <a:prstGeom prst="straightConnector1">
            <a:avLst/>
          </a:prstGeom>
          <a:noFill/>
          <a:ln w="12600">
            <a:solidFill>
              <a:srgbClr val="000000"/>
            </a:solidFill>
            <a:round/>
            <a:tailEnd len="med" type="arrow" w="med"/>
          </a:ln>
        </p:spPr>
      </p:sp>
      <p:sp>
        <p:nvSpPr>
          <p:cNvPr id="1378" name="CustomShape 62"/>
          <p:cNvSpPr/>
          <p:nvPr/>
        </p:nvSpPr>
        <p:spPr>
          <a:xfrm flipH="1" flipV="1">
            <a:off x="6981480" y="4581720"/>
            <a:ext cx="543960" cy="1936440"/>
          </a:xfrm>
          <a:prstGeom prst="straightConnector1">
            <a:avLst/>
          </a:prstGeom>
          <a:noFill/>
          <a:ln w="12600">
            <a:solidFill>
              <a:srgbClr val="000000"/>
            </a:solidFill>
            <a:round/>
            <a:tailEnd len="med" type="arrow" w="med"/>
          </a:ln>
        </p:spPr>
      </p:sp>
      <p:sp>
        <p:nvSpPr>
          <p:cNvPr id="1379" name="CustomShape 63"/>
          <p:cNvSpPr/>
          <p:nvPr/>
        </p:nvSpPr>
        <p:spPr>
          <a:xfrm flipH="1">
            <a:off x="6435360" y="2310840"/>
            <a:ext cx="82080" cy="1095840"/>
          </a:xfrm>
          <a:prstGeom prst="straightConnector1">
            <a:avLst/>
          </a:prstGeom>
          <a:noFill/>
          <a:ln w="12600">
            <a:solidFill>
              <a:srgbClr val="000000"/>
            </a:solidFill>
            <a:round/>
            <a:tailEnd len="med" type="arrow" w="med"/>
          </a:ln>
        </p:spPr>
      </p:sp>
      <p:sp>
        <p:nvSpPr>
          <p:cNvPr id="1380" name="CustomShape 64"/>
          <p:cNvSpPr/>
          <p:nvPr/>
        </p:nvSpPr>
        <p:spPr>
          <a:xfrm flipH="1">
            <a:off x="6316920" y="2310840"/>
            <a:ext cx="200880" cy="562320"/>
          </a:xfrm>
          <a:prstGeom prst="straightConnector1">
            <a:avLst/>
          </a:prstGeom>
          <a:noFill/>
          <a:ln w="12600">
            <a:solidFill>
              <a:srgbClr val="000000"/>
            </a:solidFill>
            <a:round/>
            <a:tailEnd len="med" type="arrow" w="med"/>
          </a:ln>
        </p:spPr>
      </p:sp>
      <p:sp>
        <p:nvSpPr>
          <p:cNvPr id="1381" name="TextShape 65"/>
          <p:cNvSpPr txBox="1"/>
          <p:nvPr/>
        </p:nvSpPr>
        <p:spPr>
          <a:xfrm>
            <a:off x="228600" y="1447920"/>
            <a:ext cx="5333760" cy="5257440"/>
          </a:xfrm>
          <a:prstGeom prst="rect">
            <a:avLst/>
          </a:prstGeom>
        </p:spPr>
        <p:txBody>
          <a:bodyPr lIns="90000" rIns="90000" tIns="45000" bIns="45000"/>
          <a:p>
            <a:pPr>
              <a:lnSpc>
                <a:spcPct val="100000"/>
              </a:lnSpc>
              <a:buSzPct val="85000"/>
              <a:buFont typeface="Wingdings 2" charset="2"/>
              <a:buChar char=""/>
            </a:pPr>
            <a:r>
              <a:rPr lang="en-US" sz="2600">
                <a:solidFill>
                  <a:srgbClr val="000000"/>
                </a:solidFill>
                <a:latin typeface="Perpetua"/>
              </a:rPr>
              <a:t>Boundary evolution = Polya’s Urn</a:t>
            </a:r>
            <a:endParaRPr/>
          </a:p>
          <a:p>
            <a:pPr lvl="1">
              <a:lnSpc>
                <a:spcPct val="100000"/>
              </a:lnSpc>
              <a:buSzPct val="85000"/>
              <a:buFont typeface="Wingdings 2" charset="2"/>
              <a:buChar char=""/>
            </a:pPr>
            <a:r>
              <a:rPr lang="en-US" sz="2400">
                <a:solidFill>
                  <a:srgbClr val="000000"/>
                </a:solidFill>
                <a:latin typeface="Perpetua"/>
              </a:rPr>
              <a:t>M(t) = Z</a:t>
            </a:r>
            <a:r>
              <a:rPr lang="en-US" sz="2400" baseline="-25000">
                <a:solidFill>
                  <a:srgbClr val="000000"/>
                </a:solidFill>
                <a:latin typeface="Perpetua"/>
              </a:rPr>
              <a:t>1</a:t>
            </a:r>
            <a:r>
              <a:rPr lang="en-US" sz="2400">
                <a:solidFill>
                  <a:srgbClr val="000000"/>
                </a:solidFill>
                <a:latin typeface="Perpetua"/>
              </a:rPr>
              <a:t>(t)/(Z</a:t>
            </a:r>
            <a:r>
              <a:rPr lang="en-US" sz="2400" baseline="-25000">
                <a:solidFill>
                  <a:srgbClr val="000000"/>
                </a:solidFill>
                <a:latin typeface="Perpetua"/>
              </a:rPr>
              <a:t>1</a:t>
            </a:r>
            <a:r>
              <a:rPr lang="en-US" sz="2400">
                <a:solidFill>
                  <a:srgbClr val="000000"/>
                </a:solidFill>
                <a:latin typeface="Perpetua"/>
              </a:rPr>
              <a:t>(t) + Z’(t))</a:t>
            </a:r>
            <a:endParaRPr/>
          </a:p>
          <a:p>
            <a:pPr lvl="2">
              <a:lnSpc>
                <a:spcPct val="100000"/>
              </a:lnSpc>
              <a:buSzPct val="85000"/>
              <a:buFont typeface="Wingdings 2" charset="2"/>
              <a:buChar char=""/>
            </a:pPr>
            <a:r>
              <a:rPr lang="en-US" sz="2000">
                <a:solidFill>
                  <a:srgbClr val="000000"/>
                </a:solidFill>
                <a:latin typeface="Perpetua"/>
              </a:rPr>
              <a:t>Converges almost surely to a r.v. W  </a:t>
            </a:r>
            <a:endParaRPr/>
          </a:p>
          <a:p>
            <a:pPr>
              <a:lnSpc>
                <a:spcPct val="100000"/>
              </a:lnSpc>
              <a:buSzPct val="85000"/>
              <a:buFont typeface="Wingdings 2" charset="2"/>
              <a:buChar char=""/>
            </a:pPr>
            <a:r>
              <a:rPr lang="en-US" sz="2600">
                <a:solidFill>
                  <a:srgbClr val="000000"/>
                </a:solidFill>
                <a:latin typeface="Perpetua"/>
              </a:rPr>
              <a:t>Goal:</a:t>
            </a:r>
            <a:endParaRPr/>
          </a:p>
          <a:p>
            <a:pPr>
              <a:lnSpc>
                <a:spcPct val="100000"/>
              </a:lnSpc>
            </a:pPr>
            <a:r>
              <a:rPr lang="en-US" sz="2600">
                <a:solidFill>
                  <a:srgbClr val="000000"/>
                </a:solidFill>
                <a:latin typeface="Perpetua"/>
              </a:rPr>
              <a:t>       </a:t>
            </a:r>
            <a:r>
              <a:rPr lang="en-US" sz="2400">
                <a:solidFill>
                  <a:srgbClr val="000000"/>
                </a:solidFill>
                <a:latin typeface="Perpetua"/>
              </a:rPr>
              <a:t>P(T</a:t>
            </a:r>
            <a:r>
              <a:rPr lang="en-US" sz="2400" baseline="-25000">
                <a:solidFill>
                  <a:srgbClr val="000000"/>
                </a:solidFill>
                <a:latin typeface="Perpetua"/>
              </a:rPr>
              <a:t>1 </a:t>
            </a:r>
            <a:r>
              <a:rPr lang="en-US" sz="2400">
                <a:solidFill>
                  <a:srgbClr val="000000"/>
                </a:solidFill>
                <a:latin typeface="Perpetua"/>
              </a:rPr>
              <a:t>(t) &gt; (T</a:t>
            </a:r>
            <a:r>
              <a:rPr lang="en-US" sz="2400" baseline="-25000">
                <a:solidFill>
                  <a:srgbClr val="000000"/>
                </a:solidFill>
                <a:latin typeface="Perpetua"/>
              </a:rPr>
              <a:t>2</a:t>
            </a:r>
            <a:r>
              <a:rPr lang="en-US" sz="2400">
                <a:solidFill>
                  <a:srgbClr val="000000"/>
                </a:solidFill>
                <a:latin typeface="Perpetua"/>
              </a:rPr>
              <a:t>(t) + T</a:t>
            </a:r>
            <a:r>
              <a:rPr lang="en-US" sz="2400" baseline="-25000">
                <a:solidFill>
                  <a:srgbClr val="000000"/>
                </a:solidFill>
                <a:latin typeface="Perpetua"/>
              </a:rPr>
              <a:t>3</a:t>
            </a:r>
            <a:r>
              <a:rPr lang="en-US" sz="2400">
                <a:solidFill>
                  <a:srgbClr val="000000"/>
                </a:solidFill>
                <a:latin typeface="Perpetua"/>
              </a:rPr>
              <a:t>(t))) = P(W &gt; 0.5)</a:t>
            </a:r>
            <a:endParaRPr/>
          </a:p>
          <a:p>
            <a:pPr>
              <a:lnSpc>
                <a:spcPct val="100000"/>
              </a:lnSpc>
              <a:buSzPct val="85000"/>
              <a:buFont typeface="Wingdings 2" charset="2"/>
              <a:buChar char=""/>
            </a:pPr>
            <a:r>
              <a:rPr lang="en-US" sz="2600">
                <a:solidFill>
                  <a:srgbClr val="000000"/>
                </a:solidFill>
                <a:latin typeface="Perpetua"/>
              </a:rPr>
              <a:t>W has Beta(1,2) distribution</a:t>
            </a:r>
            <a:endParaRPr/>
          </a:p>
          <a:p>
            <a:r>
              <a:rPr lang="en-US" sz="2400">
                <a:solidFill>
                  <a:srgbClr val="000000"/>
                </a:solidFill>
                <a:latin typeface="Perpetua"/>
              </a:rPr>
              <a:t>  </a:t>
            </a:r>
            <a:endParaRPr/>
          </a:p>
        </p:txBody>
      </p:sp>
      <p:pic>
        <p:nvPicPr>
          <p:cNvPr id="1382" name="" descr=""/>
          <p:cNvPicPr/>
          <p:nvPr/>
        </p:nvPicPr>
        <p:blipFill>
          <a:blip r:embed="rId1"/>
          <a:stretch>
            <a:fillRect/>
          </a:stretch>
        </p:blipFill>
        <p:spPr>
          <a:xfrm>
            <a:off x="3924360" y="380880"/>
            <a:ext cx="3073320" cy="901800"/>
          </a:xfrm>
          <a:prstGeom prst="rect">
            <a:avLst/>
          </a:prstGeom>
          <a:ln>
            <a:noFill/>
          </a:ln>
        </p:spPr>
      </p:pic>
      <p:pic>
        <p:nvPicPr>
          <p:cNvPr id="1383" name="" descr=""/>
          <p:cNvPicPr/>
          <p:nvPr/>
        </p:nvPicPr>
        <p:blipFill>
          <a:blip r:embed="rId2"/>
          <a:stretch>
            <a:fillRect/>
          </a:stretch>
        </p:blipFill>
        <p:spPr>
          <a:xfrm>
            <a:off x="609480" y="4114800"/>
            <a:ext cx="4483080" cy="825480"/>
          </a:xfrm>
          <a:prstGeom prst="rect">
            <a:avLst/>
          </a:prstGeom>
          <a:ln>
            <a:noFill/>
          </a:ln>
        </p:spPr>
      </p:pic>
      <p:pic>
        <p:nvPicPr>
          <p:cNvPr id="1384" name="" descr=""/>
          <p:cNvPicPr/>
          <p:nvPr/>
        </p:nvPicPr>
        <p:blipFill>
          <a:blip r:embed="rId3"/>
          <a:stretch>
            <a:fillRect/>
          </a:stretch>
        </p:blipFill>
        <p:spPr>
          <a:xfrm>
            <a:off x="596880" y="4978440"/>
            <a:ext cx="3556080" cy="685800"/>
          </a:xfrm>
          <a:prstGeom prst="rect">
            <a:avLst/>
          </a:prstGeom>
          <a:ln>
            <a:noFill/>
          </a:ln>
        </p:spPr>
      </p:pic>
      <p:pic>
        <p:nvPicPr>
          <p:cNvPr id="1385" name="" descr=""/>
          <p:cNvPicPr/>
          <p:nvPr/>
        </p:nvPicPr>
        <p:blipFill>
          <a:blip r:embed="rId4"/>
          <a:stretch>
            <a:fillRect/>
          </a:stretch>
        </p:blipFill>
        <p:spPr>
          <a:xfrm>
            <a:off x="571680" y="5689440"/>
            <a:ext cx="4826160" cy="685800"/>
          </a:xfrm>
          <a:prstGeom prst="rect">
            <a:avLst/>
          </a:prstGeom>
          <a:ln>
            <a:noFill/>
          </a:ln>
        </p:spPr>
      </p:pic>
    </p:spTree>
  </p:cSld>
  <p:timing>
    <p:tnLst>
      <p:par>
        <p:cTn id="1076" dur="indefinite" restart="never" nodeType="tmRoot">
          <p:childTnLst>
            <p:seq>
              <p:cTn id="1077" dur="indefinite" nodeType="mainSeq">
                <p:childTnLst>
                  <p:par>
                    <p:cTn id="1078" fill="hold">
                      <p:stCondLst>
                        <p:cond delay="indefinite"/>
                      </p:stCondLst>
                      <p:childTnLst>
                        <p:par>
                          <p:cTn id="1079" fill="hold">
                            <p:stCondLst>
                              <p:cond delay="0"/>
                            </p:stCondLst>
                            <p:childTnLst>
                              <p:par>
                                <p:cTn id="1080" nodeType="clickEffect" fill="hold" presetClass="entr" presetID="10">
                                  <p:stCondLst>
                                    <p:cond delay="0"/>
                                  </p:stCondLst>
                                  <p:childTnLst>
                                    <p:set>
                                      <p:cBhvr>
                                        <p:cTn id="1081" dur="1" fill="hold">
                                          <p:stCondLst>
                                            <p:cond delay="0"/>
                                          </p:stCondLst>
                                        </p:cTn>
                                        <p:tgtEl>
                                          <p:spTgt spid="-1"/>
                                        </p:tgtEl>
                                        <p:attrNameLst>
                                          <p:attrName>style.visibility</p:attrName>
                                        </p:attrNameLst>
                                      </p:cBhvr>
                                      <p:to>
                                        <p:strVal val="visible"/>
                                      </p:to>
                                    </p:set>
                                    <p:animEffect filter="fade" transition="in">
                                      <p:cBhvr additive="repl">
                                        <p:cTn id="1082" dur="500"/>
                                        <p:tgtEl>
                                          <p:spTgt spid="-1"/>
                                        </p:tgtEl>
                                      </p:cBhvr>
                                    </p:animEffect>
                                  </p:childTnLst>
                                </p:cTn>
                              </p:par>
                            </p:childTnLst>
                          </p:cTn>
                        </p:par>
                      </p:childTnLst>
                    </p:cTn>
                  </p:par>
                  <p:par>
                    <p:cTn id="1083" fill="hold">
                      <p:stCondLst>
                        <p:cond delay="indefinite"/>
                      </p:stCondLst>
                      <p:childTnLst>
                        <p:par>
                          <p:cTn id="1084" fill="hold">
                            <p:stCondLst>
                              <p:cond delay="0"/>
                            </p:stCondLst>
                            <p:childTnLst>
                              <p:par>
                                <p:cTn id="1085" nodeType="clickEffect" fill="hold" presetClass="entr" presetID="10">
                                  <p:stCondLst>
                                    <p:cond delay="0"/>
                                  </p:stCondLst>
                                  <p:childTnLst>
                                    <p:set>
                                      <p:cBhvr>
                                        <p:cTn id="1086" dur="1" fill="hold">
                                          <p:stCondLst>
                                            <p:cond delay="0"/>
                                          </p:stCondLst>
                                        </p:cTn>
                                        <p:tgtEl>
                                          <p:spTgt spid="-1"/>
                                        </p:tgtEl>
                                        <p:attrNameLst>
                                          <p:attrName>style.visibility</p:attrName>
                                        </p:attrNameLst>
                                      </p:cBhvr>
                                      <p:to>
                                        <p:strVal val="visible"/>
                                      </p:to>
                                    </p:set>
                                    <p:animEffect filter="fade" transition="in">
                                      <p:cBhvr additive="repl">
                                        <p:cTn id="1087" dur="500"/>
                                        <p:tgtEl>
                                          <p:spTgt spid="-1"/>
                                        </p:tgtEl>
                                      </p:cBhvr>
                                    </p:animEffect>
                                  </p:childTnLst>
                                </p:cTn>
                              </p:par>
                            </p:childTnLst>
                          </p:cTn>
                        </p:par>
                      </p:childTnLst>
                    </p:cTn>
                  </p:par>
                  <p:par>
                    <p:cTn id="1088" fill="hold">
                      <p:stCondLst>
                        <p:cond delay="indefinite"/>
                      </p:stCondLst>
                      <p:childTnLst>
                        <p:par>
                          <p:cTn id="1089" fill="hold">
                            <p:stCondLst>
                              <p:cond delay="0"/>
                            </p:stCondLst>
                            <p:childTnLst>
                              <p:par>
                                <p:cTn id="1090" nodeType="clickEffect" fill="hold" presetClass="entr" presetID="10">
                                  <p:stCondLst>
                                    <p:cond delay="0"/>
                                  </p:stCondLst>
                                  <p:childTnLst>
                                    <p:set>
                                      <p:cBhvr>
                                        <p:cTn id="1091" dur="1" fill="hold">
                                          <p:stCondLst>
                                            <p:cond delay="0"/>
                                          </p:stCondLst>
                                        </p:cTn>
                                        <p:tgtEl>
                                          <p:spTgt spid="-1"/>
                                        </p:tgtEl>
                                        <p:attrNameLst>
                                          <p:attrName>style.visibility</p:attrName>
                                        </p:attrNameLst>
                                      </p:cBhvr>
                                      <p:to>
                                        <p:strVal val="visible"/>
                                      </p:to>
                                    </p:set>
                                    <p:animEffect filter="fade" transition="in">
                                      <p:cBhvr additive="repl">
                                        <p:cTn id="1092" dur="500"/>
                                        <p:tgtEl>
                                          <p:spTgt spid="-1"/>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4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386" name="TextShape 1"/>
          <p:cNvSpPr txBox="1"/>
          <p:nvPr/>
        </p:nvSpPr>
        <p:spPr>
          <a:xfrm>
            <a:off x="914400" y="274680"/>
            <a:ext cx="7772040" cy="1142640"/>
          </a:xfrm>
          <a:prstGeom prst="rect">
            <a:avLst/>
          </a:prstGeom>
        </p:spPr>
        <p:txBody>
          <a:bodyPr lIns="90000" rIns="90000" tIns="45000" bIns="91440" anchor="b"/>
          <a:p>
            <a:pPr>
              <a:lnSpc>
                <a:spcPct val="100000"/>
              </a:lnSpc>
            </a:pPr>
            <a:r>
              <a:rPr lang="en-US" sz="4000">
                <a:solidFill>
                  <a:srgbClr val="696464"/>
                </a:solidFill>
                <a:latin typeface="Franklin Gothic Book"/>
              </a:rPr>
              <a:t>Probability of correct detection</a:t>
            </a:r>
            <a:endParaRPr/>
          </a:p>
        </p:txBody>
      </p:sp>
      <p:sp>
        <p:nvSpPr>
          <p:cNvPr id="1387" name="TextShape 2"/>
          <p:cNvSpPr txBox="1"/>
          <p:nvPr/>
        </p:nvSpPr>
        <p:spPr>
          <a:xfrm>
            <a:off x="914400" y="1447920"/>
            <a:ext cx="7772040" cy="4571640"/>
          </a:xfrm>
          <a:prstGeom prst="rect">
            <a:avLst/>
          </a:prstGeom>
        </p:spPr>
        <p:txBody>
          <a:bodyPr lIns="90000" rIns="90000" tIns="45000" bIns="45000"/>
          <a:p>
            <a:pPr>
              <a:lnSpc>
                <a:spcPct val="100000"/>
              </a:lnSpc>
              <a:buSzPct val="85000"/>
              <a:buFont typeface="Wingdings 2" charset="2"/>
              <a:buChar char=""/>
            </a:pPr>
            <a:r>
              <a:rPr lang="en-US" sz="2600">
                <a:solidFill>
                  <a:srgbClr val="000000"/>
                </a:solidFill>
                <a:latin typeface="Perpetua"/>
              </a:rPr>
              <a:t>For generic d-regular tree </a:t>
            </a:r>
            <a:endParaRPr/>
          </a:p>
          <a:p>
            <a:pPr lvl="1">
              <a:lnSpc>
                <a:spcPct val="100000"/>
              </a:lnSpc>
              <a:buSzPct val="85000"/>
              <a:buFont typeface="Wingdings 2" charset="2"/>
              <a:buChar char=""/>
            </a:pPr>
            <a:r>
              <a:rPr lang="en-US" sz="2400">
                <a:solidFill>
                  <a:srgbClr val="000000"/>
                </a:solidFill>
                <a:latin typeface="Perpetua"/>
              </a:rPr>
              <a:t>The corresponding W is Beta(1/(d-2), (d-1)/(d-2))</a:t>
            </a:r>
            <a:endParaRPr/>
          </a:p>
          <a:p>
            <a:pPr lvl="1">
              <a:lnSpc>
                <a:spcPct val="100000"/>
              </a:lnSpc>
              <a:buSzPct val="85000"/>
              <a:buFont typeface="Wingdings 2" charset="2"/>
              <a:buChar char=""/>
            </a:pPr>
            <a:r>
              <a:rPr lang="en-US" sz="2400">
                <a:solidFill>
                  <a:srgbClr val="000000"/>
                </a:solidFill>
                <a:latin typeface="Perpetua"/>
              </a:rPr>
              <a:t>Therefore</a:t>
            </a:r>
            <a:endParaRPr/>
          </a:p>
          <a:p>
            <a:endParaRPr/>
          </a:p>
          <a:p>
            <a:endParaRPr/>
          </a:p>
          <a:p>
            <a:pPr lvl="1">
              <a:lnSpc>
                <a:spcPct val="100000"/>
              </a:lnSpc>
              <a:buSzPct val="85000"/>
              <a:buFont typeface="Wingdings 2" charset="2"/>
              <a:buChar char=""/>
            </a:pPr>
            <a:r>
              <a:rPr lang="en-US" sz="2400">
                <a:solidFill>
                  <a:srgbClr val="000000"/>
                </a:solidFill>
                <a:latin typeface="Perpetua"/>
              </a:rPr>
              <a:t>Where (with </a:t>
            </a:r>
            <a:r>
              <a:rPr lang="en-US" sz="2400">
                <a:solidFill>
                  <a:srgbClr val="000000"/>
                </a:solidFill>
                <a:latin typeface="Symbol"/>
              </a:rPr>
              <a:t></a:t>
            </a:r>
            <a:r>
              <a:rPr lang="en-US" sz="2400" baseline="-25000">
                <a:solidFill>
                  <a:srgbClr val="000000"/>
                </a:solidFill>
                <a:latin typeface="Perpetua"/>
              </a:rPr>
              <a:t>d </a:t>
            </a:r>
            <a:r>
              <a:rPr lang="en-US" sz="2400">
                <a:solidFill>
                  <a:srgbClr val="000000"/>
                </a:solidFill>
                <a:latin typeface="Perpetua"/>
              </a:rPr>
              <a:t>=1/(d-2))</a:t>
            </a:r>
            <a:endParaRPr/>
          </a:p>
          <a:p>
            <a:endParaRPr/>
          </a:p>
          <a:p>
            <a:endParaRPr/>
          </a:p>
          <a:p>
            <a:endParaRPr/>
          </a:p>
          <a:p>
            <a:endParaRPr/>
          </a:p>
        </p:txBody>
      </p:sp>
      <p:pic>
        <p:nvPicPr>
          <p:cNvPr id="1388" name="" descr=""/>
          <p:cNvPicPr/>
          <p:nvPr/>
        </p:nvPicPr>
        <p:blipFill>
          <a:blip r:embed="rId1"/>
          <a:stretch>
            <a:fillRect/>
          </a:stretch>
        </p:blipFill>
        <p:spPr>
          <a:xfrm>
            <a:off x="1371600" y="2870280"/>
            <a:ext cx="7226280" cy="546120"/>
          </a:xfrm>
          <a:prstGeom prst="rect">
            <a:avLst/>
          </a:prstGeom>
          <a:ln>
            <a:noFill/>
          </a:ln>
        </p:spPr>
      </p:pic>
      <p:pic>
        <p:nvPicPr>
          <p:cNvPr id="1389" name="" descr=""/>
          <p:cNvPicPr/>
          <p:nvPr/>
        </p:nvPicPr>
        <p:blipFill>
          <a:blip r:embed="rId2"/>
          <a:stretch>
            <a:fillRect/>
          </a:stretch>
        </p:blipFill>
        <p:spPr>
          <a:xfrm>
            <a:off x="1523880" y="4089240"/>
            <a:ext cx="5600880" cy="1003320"/>
          </a:xfrm>
          <a:prstGeom prst="rect">
            <a:avLst/>
          </a:prstGeom>
          <a:ln>
            <a:noFill/>
          </a:ln>
        </p:spPr>
      </p:pic>
      <p:pic>
        <p:nvPicPr>
          <p:cNvPr id="1390" name="" descr=""/>
          <p:cNvPicPr/>
          <p:nvPr/>
        </p:nvPicPr>
        <p:blipFill>
          <a:blip r:embed="rId3"/>
          <a:stretch>
            <a:fillRect/>
          </a:stretch>
        </p:blipFill>
        <p:spPr>
          <a:xfrm>
            <a:off x="3162240" y="5397480"/>
            <a:ext cx="2717640" cy="457200"/>
          </a:xfrm>
          <a:prstGeom prst="rect">
            <a:avLst/>
          </a:prstGeom>
          <a:ln>
            <a:noFill/>
          </a:ln>
        </p:spPr>
      </p:pic>
    </p:spTree>
  </p:cSld>
  <p:timing>
    <p:tnLst>
      <p:par>
        <p:cTn id="1093" dur="indefinite" restart="never" nodeType="tmRoot">
          <p:childTnLst>
            <p:seq>
              <p:cTn id="1094" dur="indefinite" nodeType="mainSeq">
                <p:childTnLst>
                  <p:par>
                    <p:cTn id="1095" fill="hold">
                      <p:stCondLst>
                        <p:cond delay="indefinite"/>
                      </p:stCondLst>
                      <p:childTnLst>
                        <p:par>
                          <p:cTn id="1096" fill="hold">
                            <p:stCondLst>
                              <p:cond delay="0"/>
                            </p:stCondLst>
                            <p:childTnLst>
                              <p:par>
                                <p:cTn id="1097" nodeType="clickEffect" fill="hold" presetClass="entr" presetID="10">
                                  <p:stCondLst>
                                    <p:cond delay="0"/>
                                  </p:stCondLst>
                                  <p:childTnLst>
                                    <p:set>
                                      <p:cBhvr>
                                        <p:cTn id="1098" dur="1" fill="hold">
                                          <p:stCondLst>
                                            <p:cond delay="0"/>
                                          </p:stCondLst>
                                        </p:cTn>
                                        <p:tgtEl>
                                          <p:spTgt spid="-1"/>
                                        </p:tgtEl>
                                        <p:attrNameLst>
                                          <p:attrName>style.visibility</p:attrName>
                                        </p:attrNameLst>
                                      </p:cBhvr>
                                      <p:to>
                                        <p:strVal val="visible"/>
                                      </p:to>
                                    </p:set>
                                    <p:animEffect filter="fade" transition="in">
                                      <p:cBhvr additive="repl">
                                        <p:cTn id="1099" dur="500"/>
                                        <p:tgtEl>
                                          <p:spTgt spid="-1"/>
                                        </p:tgtEl>
                                      </p:cBhvr>
                                    </p:animEffect>
                                  </p:childTnLst>
                                </p:cTn>
                              </p:par>
                              <p:par>
                                <p:cTn id="1100" nodeType="withEffect" fill="hold" presetClass="entr" presetID="10">
                                  <p:stCondLst>
                                    <p:cond delay="0"/>
                                  </p:stCondLst>
                                  <p:childTnLst>
                                    <p:set>
                                      <p:cBhvr>
                                        <p:cTn id="1101" dur="1" fill="hold">
                                          <p:stCondLst>
                                            <p:cond delay="0"/>
                                          </p:stCondLst>
                                        </p:cTn>
                                        <p:tgtEl>
                                          <p:spTgt spid="1387">
                                            <p:txEl>
                                              <p:pRg st="78" end="88"/>
                                            </p:txEl>
                                          </p:spTgt>
                                        </p:tgtEl>
                                        <p:attrNameLst>
                                          <p:attrName>style.visibility</p:attrName>
                                        </p:attrNameLst>
                                      </p:cBhvr>
                                      <p:to>
                                        <p:strVal val="visible"/>
                                      </p:to>
                                    </p:set>
                                    <p:animEffect filter="fade" transition="in">
                                      <p:cBhvr additive="repl">
                                        <p:cTn id="1102" dur="500"/>
                                        <p:tgtEl>
                                          <p:spTgt spid="1387">
                                            <p:txEl>
                                              <p:pRg st="78" end="88"/>
                                            </p:txEl>
                                          </p:spTgt>
                                        </p:tgtEl>
                                      </p:cBhvr>
                                    </p:animEffect>
                                  </p:childTnLst>
                                </p:cTn>
                              </p:par>
                            </p:childTnLst>
                          </p:cTn>
                        </p:par>
                      </p:childTnLst>
                    </p:cTn>
                  </p:par>
                  <p:par>
                    <p:cTn id="1103" fill="hold">
                      <p:stCondLst>
                        <p:cond delay="indefinite"/>
                      </p:stCondLst>
                      <p:childTnLst>
                        <p:par>
                          <p:cTn id="1104" fill="hold">
                            <p:stCondLst>
                              <p:cond delay="0"/>
                            </p:stCondLst>
                            <p:childTnLst>
                              <p:par>
                                <p:cTn id="1105" nodeType="clickEffect" fill="hold" presetClass="entr" presetID="10">
                                  <p:stCondLst>
                                    <p:cond delay="0"/>
                                  </p:stCondLst>
                                  <p:childTnLst>
                                    <p:set>
                                      <p:cBhvr>
                                        <p:cTn id="1106" dur="1" fill="hold">
                                          <p:stCondLst>
                                            <p:cond delay="0"/>
                                          </p:stCondLst>
                                        </p:cTn>
                                        <p:tgtEl>
                                          <p:spTgt spid="-1"/>
                                        </p:tgtEl>
                                        <p:attrNameLst>
                                          <p:attrName>style.visibility</p:attrName>
                                        </p:attrNameLst>
                                      </p:cBhvr>
                                      <p:to>
                                        <p:strVal val="visible"/>
                                      </p:to>
                                    </p:set>
                                    <p:animEffect filter="fade" transition="in">
                                      <p:cBhvr additive="repl">
                                        <p:cTn id="1107" dur="500"/>
                                        <p:tgtEl>
                                          <p:spTgt spid="-1"/>
                                        </p:tgtEl>
                                      </p:cBhvr>
                                    </p:animEffect>
                                  </p:childTnLst>
                                </p:cTn>
                              </p:par>
                              <p:par>
                                <p:cTn id="1108" nodeType="withEffect" fill="hold" presetClass="entr" presetID="10">
                                  <p:stCondLst>
                                    <p:cond delay="0"/>
                                  </p:stCondLst>
                                  <p:childTnLst>
                                    <p:set>
                                      <p:cBhvr>
                                        <p:cTn id="1109" dur="1" fill="hold">
                                          <p:stCondLst>
                                            <p:cond delay="0"/>
                                          </p:stCondLst>
                                        </p:cTn>
                                        <p:tgtEl>
                                          <p:spTgt spid="1387">
                                            <p:txEl>
                                              <p:pRg st="90" end="115"/>
                                            </p:txEl>
                                          </p:spTgt>
                                        </p:tgtEl>
                                        <p:attrNameLst>
                                          <p:attrName>style.visibility</p:attrName>
                                        </p:attrNameLst>
                                      </p:cBhvr>
                                      <p:to>
                                        <p:strVal val="visible"/>
                                      </p:to>
                                    </p:set>
                                    <p:animEffect filter="fade" transition="in">
                                      <p:cBhvr additive="repl">
                                        <p:cTn id="1110" dur="500"/>
                                        <p:tgtEl>
                                          <p:spTgt spid="1387">
                                            <p:txEl>
                                              <p:pRg st="90" end="115"/>
                                            </p:txEl>
                                          </p:spTgt>
                                        </p:tgtEl>
                                      </p:cBhvr>
                                    </p:animEffect>
                                  </p:childTnLst>
                                </p:cTn>
                              </p:par>
                            </p:childTnLst>
                          </p:cTn>
                        </p:par>
                      </p:childTnLst>
                    </p:cTn>
                  </p:par>
                  <p:par>
                    <p:cTn id="1111" fill="hold">
                      <p:stCondLst>
                        <p:cond delay="indefinite"/>
                      </p:stCondLst>
                      <p:childTnLst>
                        <p:par>
                          <p:cTn id="1112" fill="hold">
                            <p:stCondLst>
                              <p:cond delay="0"/>
                            </p:stCondLst>
                            <p:childTnLst>
                              <p:par>
                                <p:cTn id="1113" nodeType="clickEffect" fill="hold" presetClass="entr" presetID="10">
                                  <p:stCondLst>
                                    <p:cond delay="0"/>
                                  </p:stCondLst>
                                  <p:childTnLst>
                                    <p:set>
                                      <p:cBhvr>
                                        <p:cTn id="1114" dur="1" fill="hold">
                                          <p:stCondLst>
                                            <p:cond delay="0"/>
                                          </p:stCondLst>
                                        </p:cTn>
                                        <p:tgtEl>
                                          <p:spTgt spid="-1"/>
                                        </p:tgtEl>
                                        <p:attrNameLst>
                                          <p:attrName>style.visibility</p:attrName>
                                        </p:attrNameLst>
                                      </p:cBhvr>
                                      <p:to>
                                        <p:strVal val="visible"/>
                                      </p:to>
                                    </p:set>
                                    <p:animEffect filter="fade" transition="in">
                                      <p:cBhvr additive="repl">
                                        <p:cTn id="1115" dur="500"/>
                                        <p:tgtEl>
                                          <p:spTgt spid="-1"/>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4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391" name="CustomShape 1"/>
          <p:cNvSpPr/>
          <p:nvPr/>
        </p:nvSpPr>
        <p:spPr>
          <a:xfrm>
            <a:off x="2362320" y="2395800"/>
            <a:ext cx="3530520" cy="1283400"/>
          </a:xfrm>
          <a:prstGeom prst="rect">
            <a:avLst/>
          </a:prstGeom>
          <a:solidFill>
            <a:srgbClr val="d34817"/>
          </a:solidFill>
          <a:ln w="38160">
            <a:solidFill>
              <a:srgbClr val="000000"/>
            </a:solidFill>
            <a:custDash>
              <a:ds d="424000" sp="318000"/>
            </a:custDash>
            <a:round/>
          </a:ln>
        </p:spPr>
      </p:sp>
      <p:sp>
        <p:nvSpPr>
          <p:cNvPr id="1392" name="CustomShape 2"/>
          <p:cNvSpPr/>
          <p:nvPr/>
        </p:nvSpPr>
        <p:spPr>
          <a:xfrm>
            <a:off x="3340800" y="1862640"/>
            <a:ext cx="1828440" cy="1066320"/>
          </a:xfrm>
          <a:prstGeom prst="ellipse">
            <a:avLst/>
          </a:prstGeom>
          <a:solidFill>
            <a:srgbClr val="9b2d1f"/>
          </a:solidFill>
          <a:ln w="38160">
            <a:solidFill>
              <a:srgbClr val="000000"/>
            </a:solidFill>
            <a:custDash>
              <a:ds d="424000" sp="318000"/>
            </a:custDash>
            <a:round/>
          </a:ln>
        </p:spPr>
      </p:sp>
      <p:sp>
        <p:nvSpPr>
          <p:cNvPr id="1393" name="TextShape 3"/>
          <p:cNvSpPr txBox="1"/>
          <p:nvPr/>
        </p:nvSpPr>
        <p:spPr>
          <a:xfrm>
            <a:off x="457200" y="76320"/>
            <a:ext cx="8229240" cy="1142640"/>
          </a:xfrm>
          <a:prstGeom prst="rect">
            <a:avLst/>
          </a:prstGeom>
        </p:spPr>
        <p:txBody>
          <a:bodyPr lIns="90000" rIns="90000" tIns="45000" bIns="91440" anchor="b"/>
          <a:p>
            <a:pPr>
              <a:lnSpc>
                <a:spcPct val="100000"/>
              </a:lnSpc>
            </a:pPr>
            <a:r>
              <a:rPr lang="en-US" sz="4000">
                <a:solidFill>
                  <a:srgbClr val="696464"/>
                </a:solidFill>
                <a:latin typeface="Franklin Gothic Book"/>
              </a:rPr>
              <a:t>Generic Trees: Branching Process</a:t>
            </a:r>
            <a:endParaRPr/>
          </a:p>
        </p:txBody>
      </p:sp>
      <p:sp>
        <p:nvSpPr>
          <p:cNvPr id="1394" name="CustomShape 4"/>
          <p:cNvSpPr/>
          <p:nvPr/>
        </p:nvSpPr>
        <p:spPr>
          <a:xfrm>
            <a:off x="5963040" y="5253480"/>
            <a:ext cx="1802880" cy="456120"/>
          </a:xfrm>
          <a:prstGeom prst="rect">
            <a:avLst/>
          </a:prstGeom>
          <a:solidFill>
            <a:srgbClr val="bdb196"/>
          </a:solidFill>
          <a:ln>
            <a:noFill/>
          </a:ln>
        </p:spPr>
        <p:txBody>
          <a:bodyPr wrap="none" lIns="90000" rIns="90000" tIns="45000" bIns="45000"/>
          <a:p>
            <a:pPr>
              <a:lnSpc>
                <a:spcPct val="100000"/>
              </a:lnSpc>
            </a:pPr>
            <a:r>
              <a:rPr b="1" lang="fr-FR" sz="2400">
                <a:solidFill>
                  <a:srgbClr val="000000"/>
                </a:solidFill>
                <a:latin typeface="Perpetua"/>
              </a:rPr>
              <a:t>Z’(0)=k-1</a:t>
            </a:r>
            <a:endParaRPr/>
          </a:p>
        </p:txBody>
      </p:sp>
      <p:sp>
        <p:nvSpPr>
          <p:cNvPr id="1395" name="CustomShape 5"/>
          <p:cNvSpPr/>
          <p:nvPr/>
        </p:nvSpPr>
        <p:spPr>
          <a:xfrm>
            <a:off x="5991840" y="4572000"/>
            <a:ext cx="1357560" cy="456120"/>
          </a:xfrm>
          <a:prstGeom prst="rect">
            <a:avLst/>
          </a:prstGeom>
          <a:solidFill>
            <a:srgbClr val="bdb196"/>
          </a:solidFill>
          <a:ln>
            <a:noFill/>
          </a:ln>
        </p:spPr>
        <p:txBody>
          <a:bodyPr wrap="none" lIns="90000" rIns="90000" tIns="45000" bIns="45000"/>
          <a:p>
            <a:pPr>
              <a:lnSpc>
                <a:spcPct val="100000"/>
              </a:lnSpc>
            </a:pPr>
            <a:r>
              <a:rPr b="1" lang="fr-FR" sz="2400">
                <a:solidFill>
                  <a:srgbClr val="000000"/>
                </a:solidFill>
                <a:latin typeface="Perpetua"/>
              </a:rPr>
              <a:t>Z(0)=1</a:t>
            </a:r>
            <a:endParaRPr/>
          </a:p>
        </p:txBody>
      </p:sp>
      <p:sp>
        <p:nvSpPr>
          <p:cNvPr id="1396" name="CustomShape 6"/>
          <p:cNvSpPr/>
          <p:nvPr/>
        </p:nvSpPr>
        <p:spPr>
          <a:xfrm>
            <a:off x="4008240" y="1989000"/>
            <a:ext cx="318240" cy="313200"/>
          </a:xfrm>
          <a:prstGeom prst="ellipse">
            <a:avLst/>
          </a:prstGeom>
          <a:solidFill>
            <a:srgbClr val="ff0000"/>
          </a:solidFill>
          <a:ln w="28440">
            <a:solidFill>
              <a:srgbClr val="000000"/>
            </a:solidFill>
            <a:round/>
          </a:ln>
        </p:spPr>
      </p:sp>
      <p:sp>
        <p:nvSpPr>
          <p:cNvPr id="1397" name="CustomShape 7"/>
          <p:cNvSpPr/>
          <p:nvPr/>
        </p:nvSpPr>
        <p:spPr>
          <a:xfrm>
            <a:off x="4552200" y="2420640"/>
            <a:ext cx="318240" cy="313200"/>
          </a:xfrm>
          <a:prstGeom prst="ellipse">
            <a:avLst/>
          </a:prstGeom>
          <a:solidFill>
            <a:srgbClr val="ff0000"/>
          </a:solidFill>
          <a:ln w="28440">
            <a:solidFill>
              <a:srgbClr val="000000"/>
            </a:solidFill>
            <a:round/>
          </a:ln>
        </p:spPr>
      </p:sp>
      <p:sp>
        <p:nvSpPr>
          <p:cNvPr id="1398" name="CustomShape 8"/>
          <p:cNvSpPr/>
          <p:nvPr/>
        </p:nvSpPr>
        <p:spPr>
          <a:xfrm>
            <a:off x="3459600" y="2327760"/>
            <a:ext cx="318240" cy="313200"/>
          </a:xfrm>
          <a:prstGeom prst="ellipse">
            <a:avLst/>
          </a:prstGeom>
          <a:solidFill>
            <a:srgbClr val="ff0000"/>
          </a:solidFill>
          <a:ln w="28440">
            <a:solidFill>
              <a:srgbClr val="000000"/>
            </a:solidFill>
            <a:round/>
          </a:ln>
        </p:spPr>
      </p:sp>
      <p:sp>
        <p:nvSpPr>
          <p:cNvPr id="1399" name="Line 9"/>
          <p:cNvSpPr/>
          <p:nvPr/>
        </p:nvSpPr>
        <p:spPr>
          <a:xfrm flipH="1">
            <a:off x="3731400" y="2145600"/>
            <a:ext cx="276840" cy="227880"/>
          </a:xfrm>
          <a:prstGeom prst="line">
            <a:avLst/>
          </a:prstGeom>
          <a:ln w="28440">
            <a:solidFill>
              <a:srgbClr val="000000"/>
            </a:solidFill>
            <a:round/>
          </a:ln>
        </p:spPr>
      </p:sp>
      <p:sp>
        <p:nvSpPr>
          <p:cNvPr id="1400" name="Line 10"/>
          <p:cNvSpPr/>
          <p:nvPr/>
        </p:nvSpPr>
        <p:spPr>
          <a:xfrm>
            <a:off x="4326840" y="2145600"/>
            <a:ext cx="271800" cy="320760"/>
          </a:xfrm>
          <a:prstGeom prst="line">
            <a:avLst/>
          </a:prstGeom>
          <a:ln w="28440">
            <a:solidFill>
              <a:srgbClr val="000000"/>
            </a:solidFill>
            <a:round/>
          </a:ln>
        </p:spPr>
      </p:sp>
      <p:sp>
        <p:nvSpPr>
          <p:cNvPr id="1401" name="CustomShape 11"/>
          <p:cNvSpPr/>
          <p:nvPr/>
        </p:nvSpPr>
        <p:spPr>
          <a:xfrm>
            <a:off x="2731320" y="2607120"/>
            <a:ext cx="318240" cy="313200"/>
          </a:xfrm>
          <a:prstGeom prst="ellipse">
            <a:avLst/>
          </a:prstGeom>
          <a:solidFill>
            <a:srgbClr val="ffffff"/>
          </a:solidFill>
          <a:ln w="28440">
            <a:solidFill>
              <a:srgbClr val="000000"/>
            </a:solidFill>
            <a:round/>
          </a:ln>
        </p:spPr>
      </p:sp>
      <p:sp>
        <p:nvSpPr>
          <p:cNvPr id="1402" name="CustomShape 12"/>
          <p:cNvSpPr/>
          <p:nvPr/>
        </p:nvSpPr>
        <p:spPr>
          <a:xfrm>
            <a:off x="5462640" y="2607120"/>
            <a:ext cx="318240" cy="313200"/>
          </a:xfrm>
          <a:prstGeom prst="ellipse">
            <a:avLst/>
          </a:prstGeom>
          <a:solidFill>
            <a:srgbClr val="ffffff"/>
          </a:solidFill>
          <a:ln w="28440">
            <a:solidFill>
              <a:srgbClr val="000000"/>
            </a:solidFill>
            <a:round/>
          </a:ln>
        </p:spPr>
      </p:sp>
      <p:sp>
        <p:nvSpPr>
          <p:cNvPr id="1403" name="CustomShape 13"/>
          <p:cNvSpPr/>
          <p:nvPr/>
        </p:nvSpPr>
        <p:spPr>
          <a:xfrm>
            <a:off x="3368520" y="2979720"/>
            <a:ext cx="318240" cy="313200"/>
          </a:xfrm>
          <a:prstGeom prst="ellipse">
            <a:avLst/>
          </a:prstGeom>
          <a:solidFill>
            <a:srgbClr val="ffffff"/>
          </a:solidFill>
          <a:ln w="28440">
            <a:solidFill>
              <a:srgbClr val="000000"/>
            </a:solidFill>
            <a:round/>
          </a:ln>
        </p:spPr>
      </p:sp>
      <p:sp>
        <p:nvSpPr>
          <p:cNvPr id="1404" name="CustomShape 14"/>
          <p:cNvSpPr/>
          <p:nvPr/>
        </p:nvSpPr>
        <p:spPr>
          <a:xfrm>
            <a:off x="5098320" y="3072960"/>
            <a:ext cx="318240" cy="313200"/>
          </a:xfrm>
          <a:prstGeom prst="ellipse">
            <a:avLst/>
          </a:prstGeom>
          <a:solidFill>
            <a:srgbClr val="ffffff"/>
          </a:solidFill>
          <a:ln w="28440">
            <a:solidFill>
              <a:srgbClr val="000000"/>
            </a:solidFill>
            <a:round/>
          </a:ln>
        </p:spPr>
      </p:sp>
      <p:sp>
        <p:nvSpPr>
          <p:cNvPr id="1405" name="CustomShape 15"/>
          <p:cNvSpPr/>
          <p:nvPr/>
        </p:nvSpPr>
        <p:spPr>
          <a:xfrm>
            <a:off x="4370040" y="2979720"/>
            <a:ext cx="318240" cy="313200"/>
          </a:xfrm>
          <a:prstGeom prst="ellipse">
            <a:avLst/>
          </a:prstGeom>
          <a:solidFill>
            <a:srgbClr val="ffffff"/>
          </a:solidFill>
          <a:ln w="28440">
            <a:solidFill>
              <a:srgbClr val="000000"/>
            </a:solidFill>
            <a:round/>
          </a:ln>
        </p:spPr>
      </p:sp>
      <p:sp>
        <p:nvSpPr>
          <p:cNvPr id="1406" name="Line 16"/>
          <p:cNvSpPr/>
          <p:nvPr/>
        </p:nvSpPr>
        <p:spPr>
          <a:xfrm>
            <a:off x="4870800" y="2577240"/>
            <a:ext cx="591480" cy="186480"/>
          </a:xfrm>
          <a:prstGeom prst="line">
            <a:avLst/>
          </a:prstGeom>
          <a:ln w="28440">
            <a:solidFill>
              <a:srgbClr val="000000"/>
            </a:solidFill>
            <a:round/>
          </a:ln>
        </p:spPr>
      </p:sp>
      <p:sp>
        <p:nvSpPr>
          <p:cNvPr id="1407" name="Line 17"/>
          <p:cNvSpPr/>
          <p:nvPr/>
        </p:nvSpPr>
        <p:spPr>
          <a:xfrm>
            <a:off x="4824000" y="2688120"/>
            <a:ext cx="320760" cy="430560"/>
          </a:xfrm>
          <a:prstGeom prst="line">
            <a:avLst/>
          </a:prstGeom>
          <a:ln w="28440">
            <a:solidFill>
              <a:srgbClr val="000000"/>
            </a:solidFill>
            <a:round/>
          </a:ln>
        </p:spPr>
      </p:sp>
      <p:sp>
        <p:nvSpPr>
          <p:cNvPr id="1408" name="Line 18"/>
          <p:cNvSpPr/>
          <p:nvPr/>
        </p:nvSpPr>
        <p:spPr>
          <a:xfrm flipH="1">
            <a:off x="4529160" y="2688120"/>
            <a:ext cx="69480" cy="291600"/>
          </a:xfrm>
          <a:prstGeom prst="line">
            <a:avLst/>
          </a:prstGeom>
          <a:ln w="28440">
            <a:solidFill>
              <a:srgbClr val="000000"/>
            </a:solidFill>
            <a:round/>
          </a:ln>
        </p:spPr>
      </p:sp>
      <p:sp>
        <p:nvSpPr>
          <p:cNvPr id="1409" name="Line 19"/>
          <p:cNvSpPr/>
          <p:nvPr/>
        </p:nvSpPr>
        <p:spPr>
          <a:xfrm flipH="1">
            <a:off x="3049920" y="2484360"/>
            <a:ext cx="409320" cy="279360"/>
          </a:xfrm>
          <a:prstGeom prst="line">
            <a:avLst/>
          </a:prstGeom>
          <a:ln w="28440">
            <a:solidFill>
              <a:srgbClr val="000000"/>
            </a:solidFill>
            <a:round/>
          </a:ln>
        </p:spPr>
      </p:sp>
      <p:sp>
        <p:nvSpPr>
          <p:cNvPr id="1410" name="Line 20"/>
          <p:cNvSpPr/>
          <p:nvPr/>
        </p:nvSpPr>
        <p:spPr>
          <a:xfrm flipH="1">
            <a:off x="3527640" y="2640960"/>
            <a:ext cx="91080" cy="338760"/>
          </a:xfrm>
          <a:prstGeom prst="line">
            <a:avLst/>
          </a:prstGeom>
          <a:ln w="28440">
            <a:solidFill>
              <a:srgbClr val="000000"/>
            </a:solidFill>
            <a:round/>
          </a:ln>
        </p:spPr>
      </p:sp>
      <p:sp>
        <p:nvSpPr>
          <p:cNvPr id="1411" name="CustomShape 21"/>
          <p:cNvSpPr/>
          <p:nvPr/>
        </p:nvSpPr>
        <p:spPr>
          <a:xfrm>
            <a:off x="3969360" y="1298880"/>
            <a:ext cx="402840" cy="391320"/>
          </a:xfrm>
          <a:prstGeom prst="ellipse">
            <a:avLst/>
          </a:prstGeom>
          <a:solidFill>
            <a:srgbClr val="0000ff"/>
          </a:solidFill>
          <a:ln w="28440">
            <a:solidFill>
              <a:srgbClr val="000000"/>
            </a:solidFill>
            <a:round/>
          </a:ln>
        </p:spPr>
      </p:sp>
      <p:sp>
        <p:nvSpPr>
          <p:cNvPr id="1412" name="CustomShape 22"/>
          <p:cNvSpPr/>
          <p:nvPr/>
        </p:nvSpPr>
        <p:spPr>
          <a:xfrm>
            <a:off x="3917160" y="1295280"/>
            <a:ext cx="538920" cy="366480"/>
          </a:xfrm>
          <a:prstGeom prst="rect">
            <a:avLst/>
          </a:prstGeom>
          <a:noFill/>
          <a:ln w="28440">
            <a:noFill/>
          </a:ln>
        </p:spPr>
        <p:txBody>
          <a:bodyPr lIns="90000" rIns="90000" tIns="45000" bIns="45000"/>
          <a:p>
            <a:pPr>
              <a:lnSpc>
                <a:spcPct val="100000"/>
              </a:lnSpc>
            </a:pPr>
            <a:r>
              <a:rPr lang="fr-FR" sz="1600">
                <a:solidFill>
                  <a:srgbClr val="ffffff"/>
                </a:solidFill>
                <a:latin typeface="Perpetua"/>
              </a:rPr>
              <a:t>  </a:t>
            </a:r>
            <a:r>
              <a:rPr lang="fr-FR" sz="1600">
                <a:solidFill>
                  <a:srgbClr val="ffffff"/>
                </a:solidFill>
                <a:latin typeface="Perpetua"/>
              </a:rPr>
              <a:t>V</a:t>
            </a:r>
            <a:r>
              <a:rPr lang="fr-FR" sz="1600" baseline="-25000">
                <a:solidFill>
                  <a:srgbClr val="ffffff"/>
                </a:solidFill>
                <a:latin typeface="Perpetua"/>
              </a:rPr>
              <a:t>1</a:t>
            </a:r>
            <a:endParaRPr/>
          </a:p>
        </p:txBody>
      </p:sp>
      <p:sp>
        <p:nvSpPr>
          <p:cNvPr id="1413" name="Line 23"/>
          <p:cNvSpPr/>
          <p:nvPr/>
        </p:nvSpPr>
        <p:spPr>
          <a:xfrm flipH="1">
            <a:off x="4167360" y="1690560"/>
            <a:ext cx="3240" cy="298080"/>
          </a:xfrm>
          <a:prstGeom prst="line">
            <a:avLst/>
          </a:prstGeom>
          <a:ln w="9360">
            <a:solidFill>
              <a:srgbClr val="000000"/>
            </a:solidFill>
            <a:custDash>
              <a:ds d="35000" sp="35000"/>
            </a:custDash>
            <a:round/>
          </a:ln>
        </p:spPr>
      </p:sp>
      <p:sp>
        <p:nvSpPr>
          <p:cNvPr id="1414" name="CustomShape 24"/>
          <p:cNvSpPr/>
          <p:nvPr/>
        </p:nvSpPr>
        <p:spPr>
          <a:xfrm>
            <a:off x="4495680" y="5791320"/>
            <a:ext cx="2514240" cy="1066320"/>
          </a:xfrm>
          <a:prstGeom prst="rect">
            <a:avLst/>
          </a:prstGeom>
          <a:solidFill>
            <a:srgbClr val="ffffff"/>
          </a:solidFill>
          <a:ln w="12600">
            <a:solidFill>
              <a:srgbClr val="ffffff"/>
            </a:solidFill>
            <a:round/>
          </a:ln>
        </p:spPr>
      </p:sp>
      <p:sp>
        <p:nvSpPr>
          <p:cNvPr id="1415" name="CustomShape 25"/>
          <p:cNvSpPr/>
          <p:nvPr/>
        </p:nvSpPr>
        <p:spPr>
          <a:xfrm>
            <a:off x="5093280" y="1634040"/>
            <a:ext cx="2361960" cy="436320"/>
          </a:xfrm>
          <a:prstGeom prst="rect">
            <a:avLst/>
          </a:prstGeom>
          <a:noFill/>
          <a:ln>
            <a:noFill/>
          </a:ln>
        </p:spPr>
        <p:txBody>
          <a:bodyPr lIns="90000" rIns="90000" tIns="45000" bIns="45000"/>
          <a:p>
            <a:pPr>
              <a:lnSpc>
                <a:spcPct val="100000"/>
              </a:lnSpc>
            </a:pPr>
            <a:r>
              <a:rPr b="1" lang="fr-FR" sz="2000">
                <a:solidFill>
                  <a:srgbClr val="000000"/>
                </a:solidFill>
                <a:latin typeface="Perpetua"/>
              </a:rPr>
              <a:t>T</a:t>
            </a:r>
            <a:r>
              <a:rPr b="1" lang="fr-FR" sz="2000" baseline="-25000">
                <a:solidFill>
                  <a:srgbClr val="000000"/>
                </a:solidFill>
                <a:latin typeface="Perpetua"/>
              </a:rPr>
              <a:t>1</a:t>
            </a:r>
            <a:r>
              <a:rPr b="1" lang="fr-FR" sz="2000">
                <a:solidFill>
                  <a:srgbClr val="000000"/>
                </a:solidFill>
                <a:latin typeface="Perpetua"/>
              </a:rPr>
              <a:t>(t)= Subtree</a:t>
            </a:r>
            <a:endParaRPr/>
          </a:p>
        </p:txBody>
      </p:sp>
      <p:sp>
        <p:nvSpPr>
          <p:cNvPr id="1416" name="CustomShape 26"/>
          <p:cNvSpPr/>
          <p:nvPr/>
        </p:nvSpPr>
        <p:spPr>
          <a:xfrm>
            <a:off x="5943600" y="2548440"/>
            <a:ext cx="3200040" cy="1309320"/>
          </a:xfrm>
          <a:prstGeom prst="rect">
            <a:avLst/>
          </a:prstGeom>
          <a:noFill/>
          <a:ln>
            <a:noFill/>
          </a:ln>
        </p:spPr>
        <p:txBody>
          <a:bodyPr lIns="90000" rIns="90000" tIns="45000" bIns="45000"/>
          <a:p>
            <a:pPr>
              <a:lnSpc>
                <a:spcPct val="100000"/>
              </a:lnSpc>
            </a:pPr>
            <a:r>
              <a:rPr b="1" lang="fr-FR" sz="2000">
                <a:solidFill>
                  <a:srgbClr val="000000"/>
                </a:solidFill>
                <a:latin typeface="Perpetua"/>
              </a:rPr>
              <a:t>Z(t)= Rumor boundary        </a:t>
            </a:r>
            <a:endParaRPr/>
          </a:p>
          <a:p>
            <a:pPr>
              <a:lnSpc>
                <a:spcPct val="100000"/>
              </a:lnSpc>
            </a:pPr>
            <a:r>
              <a:rPr b="1" lang="fr-FR" sz="2000">
                <a:solidFill>
                  <a:srgbClr val="000000"/>
                </a:solidFill>
                <a:latin typeface="Perpetua"/>
              </a:rPr>
              <a:t>          </a:t>
            </a:r>
            <a:r>
              <a:rPr b="1" lang="fr-FR" sz="2000">
                <a:solidFill>
                  <a:srgbClr val="000000"/>
                </a:solidFill>
                <a:latin typeface="Perpetua"/>
              </a:rPr>
              <a:t>(branching process)</a:t>
            </a:r>
            <a:endParaRPr/>
          </a:p>
        </p:txBody>
      </p:sp>
      <p:sp>
        <p:nvSpPr>
          <p:cNvPr id="1417" name="CustomShape 27"/>
          <p:cNvSpPr/>
          <p:nvPr/>
        </p:nvSpPr>
        <p:spPr>
          <a:xfrm>
            <a:off x="1981080" y="3719160"/>
            <a:ext cx="5333760" cy="871560"/>
          </a:xfrm>
          <a:prstGeom prst="rect">
            <a:avLst/>
          </a:prstGeom>
          <a:solidFill>
            <a:srgbClr val="ffffff"/>
          </a:solidFill>
          <a:ln w="12600">
            <a:solidFill>
              <a:srgbClr val="000000"/>
            </a:solidFill>
            <a:round/>
          </a:ln>
        </p:spPr>
        <p:txBody>
          <a:bodyPr lIns="90000" rIns="90000" tIns="45000" bIns="45000"/>
          <a:p>
            <a:pPr algn="ctr">
              <a:lnSpc>
                <a:spcPct val="100000"/>
              </a:lnSpc>
            </a:pPr>
            <a:r>
              <a:rPr b="1" lang="fr-FR" sz="2400">
                <a:solidFill>
                  <a:srgbClr val="000000"/>
                </a:solidFill>
                <a:latin typeface="Perpetua"/>
              </a:rPr>
              <a:t>Lemma </a:t>
            </a:r>
            <a:r>
              <a:rPr lang="fr-FR" sz="2400">
                <a:solidFill>
                  <a:srgbClr val="000000"/>
                </a:solidFill>
                <a:latin typeface="Perpetua"/>
              </a:rPr>
              <a:t>(Shah-Zaman ‘12): For large t, Z(t) proportional to T</a:t>
            </a:r>
            <a:r>
              <a:rPr lang="fr-FR" sz="2400" baseline="-25000">
                <a:solidFill>
                  <a:srgbClr val="000000"/>
                </a:solidFill>
                <a:latin typeface="Perpetua"/>
              </a:rPr>
              <a:t>1</a:t>
            </a:r>
            <a:r>
              <a:rPr lang="fr-FR" sz="2400">
                <a:solidFill>
                  <a:srgbClr val="000000"/>
                </a:solidFill>
                <a:latin typeface="Perpetua"/>
              </a:rPr>
              <a:t>(t).</a:t>
            </a:r>
            <a:endParaRPr/>
          </a:p>
        </p:txBody>
      </p:sp>
      <p:sp>
        <p:nvSpPr>
          <p:cNvPr id="1418" name="CustomShape 28"/>
          <p:cNvSpPr/>
          <p:nvPr/>
        </p:nvSpPr>
        <p:spPr>
          <a:xfrm>
            <a:off x="2362320" y="4572000"/>
            <a:ext cx="3276360" cy="871560"/>
          </a:xfrm>
          <a:prstGeom prst="rect">
            <a:avLst/>
          </a:prstGeom>
          <a:noFill/>
          <a:ln>
            <a:noFill/>
          </a:ln>
        </p:spPr>
        <p:txBody>
          <a:bodyPr lIns="90000" rIns="90000" tIns="45000" bIns="45000"/>
          <a:p>
            <a:pPr algn="ctr">
              <a:lnSpc>
                <a:spcPct val="100000"/>
              </a:lnSpc>
            </a:pPr>
            <a:r>
              <a:rPr b="1" lang="fr-FR" sz="2400">
                <a:solidFill>
                  <a:srgbClr val="000000"/>
                </a:solidFill>
                <a:latin typeface="Perpetua"/>
              </a:rPr>
              <a:t>   </a:t>
            </a:r>
            <a:r>
              <a:rPr b="1" lang="fr-FR" sz="2400">
                <a:solidFill>
                  <a:srgbClr val="000000"/>
                </a:solidFill>
                <a:latin typeface="Perpetua"/>
              </a:rPr>
              <a:t>T</a:t>
            </a:r>
            <a:r>
              <a:rPr b="1" lang="fr-FR" sz="2400" baseline="-25000">
                <a:solidFill>
                  <a:srgbClr val="000000"/>
                </a:solidFill>
                <a:latin typeface="Perpetua"/>
              </a:rPr>
              <a:t>1</a:t>
            </a:r>
            <a:r>
              <a:rPr b="1" lang="fr-FR" sz="2400">
                <a:solidFill>
                  <a:srgbClr val="000000"/>
                </a:solidFill>
                <a:latin typeface="Perpetua"/>
              </a:rPr>
              <a:t>(t)                     Z(t)</a:t>
            </a:r>
            <a:endParaRPr/>
          </a:p>
        </p:txBody>
      </p:sp>
      <p:sp>
        <p:nvSpPr>
          <p:cNvPr id="1419" name="CustomShape 29"/>
          <p:cNvSpPr/>
          <p:nvPr/>
        </p:nvSpPr>
        <p:spPr>
          <a:xfrm>
            <a:off x="3505320" y="4572000"/>
            <a:ext cx="1218960" cy="456840"/>
          </a:xfrm>
          <a:prstGeom prst="leftRightArrow">
            <a:avLst>
              <a:gd name="adj1" fmla="val 50000"/>
              <a:gd name="adj2" fmla="val 50000"/>
            </a:avLst>
          </a:prstGeom>
          <a:solidFill>
            <a:srgbClr val="ff0000"/>
          </a:solidFill>
          <a:ln w="12600">
            <a:solidFill>
              <a:srgbClr val="000000"/>
            </a:solidFill>
            <a:round/>
          </a:ln>
        </p:spPr>
      </p:sp>
      <p:sp>
        <p:nvSpPr>
          <p:cNvPr id="1420" name="CustomShape 30"/>
          <p:cNvSpPr/>
          <p:nvPr/>
        </p:nvSpPr>
        <p:spPr>
          <a:xfrm>
            <a:off x="609480" y="5181480"/>
            <a:ext cx="5028840" cy="871560"/>
          </a:xfrm>
          <a:prstGeom prst="rect">
            <a:avLst/>
          </a:prstGeom>
          <a:noFill/>
          <a:ln>
            <a:noFill/>
          </a:ln>
        </p:spPr>
        <p:txBody>
          <a:bodyPr lIns="90000" rIns="90000" tIns="45000" bIns="45000"/>
          <a:p>
            <a:pPr algn="ctr">
              <a:lnSpc>
                <a:spcPct val="100000"/>
              </a:lnSpc>
            </a:pPr>
            <a:r>
              <a:rPr b="1" lang="fr-FR" sz="2400">
                <a:solidFill>
                  <a:srgbClr val="000000"/>
                </a:solidFill>
                <a:latin typeface="Perpetua"/>
              </a:rPr>
              <a:t>          </a:t>
            </a:r>
            <a:r>
              <a:rPr b="1" lang="fr-FR" sz="2400">
                <a:solidFill>
                  <a:srgbClr val="000000"/>
                </a:solidFill>
                <a:latin typeface="Perpetua"/>
              </a:rPr>
              <a:t>T</a:t>
            </a:r>
            <a:r>
              <a:rPr b="1" lang="fr-FR" sz="2400" baseline="-25000">
                <a:solidFill>
                  <a:srgbClr val="000000"/>
                </a:solidFill>
                <a:latin typeface="Perpetua"/>
              </a:rPr>
              <a:t>2</a:t>
            </a:r>
            <a:r>
              <a:rPr b="1" lang="fr-FR" sz="2400">
                <a:solidFill>
                  <a:srgbClr val="000000"/>
                </a:solidFill>
                <a:latin typeface="Perpetua"/>
              </a:rPr>
              <a:t>(t)+…+T</a:t>
            </a:r>
            <a:r>
              <a:rPr b="1" lang="fr-FR" sz="2400" baseline="-25000">
                <a:solidFill>
                  <a:srgbClr val="000000"/>
                </a:solidFill>
                <a:latin typeface="Perpetua"/>
              </a:rPr>
              <a:t>k</a:t>
            </a:r>
            <a:r>
              <a:rPr b="1" lang="fr-FR" sz="2400">
                <a:solidFill>
                  <a:srgbClr val="000000"/>
                </a:solidFill>
                <a:latin typeface="Perpetua"/>
              </a:rPr>
              <a:t>(t)                      Z’(t)</a:t>
            </a:r>
            <a:endParaRPr/>
          </a:p>
        </p:txBody>
      </p:sp>
      <p:sp>
        <p:nvSpPr>
          <p:cNvPr id="1421" name="CustomShape 31"/>
          <p:cNvSpPr/>
          <p:nvPr/>
        </p:nvSpPr>
        <p:spPr>
          <a:xfrm>
            <a:off x="3495960" y="5181480"/>
            <a:ext cx="1227960" cy="456840"/>
          </a:xfrm>
          <a:prstGeom prst="leftRightArrow">
            <a:avLst>
              <a:gd name="adj1" fmla="val 50000"/>
              <a:gd name="adj2" fmla="val 50000"/>
            </a:avLst>
          </a:prstGeom>
          <a:solidFill>
            <a:srgbClr val="ff0000"/>
          </a:solidFill>
          <a:ln w="12600">
            <a:solidFill>
              <a:srgbClr val="000000"/>
            </a:solidFill>
            <a:round/>
          </a:ln>
        </p:spPr>
      </p:sp>
      <p:pic>
        <p:nvPicPr>
          <p:cNvPr id="1422" name="" descr=""/>
          <p:cNvPicPr/>
          <p:nvPr/>
        </p:nvPicPr>
        <p:blipFill>
          <a:blip r:embed="rId1"/>
          <a:stretch>
            <a:fillRect/>
          </a:stretch>
        </p:blipFill>
        <p:spPr>
          <a:xfrm>
            <a:off x="1803240" y="5867280"/>
            <a:ext cx="5118120" cy="901800"/>
          </a:xfrm>
          <a:prstGeom prst="rect">
            <a:avLst/>
          </a:prstGeom>
          <a:ln>
            <a:noFill/>
          </a:ln>
        </p:spPr>
      </p:pic>
    </p:spTree>
  </p:cSld>
  <p:timing>
    <p:tnLst>
      <p:par>
        <p:cTn id="1116" dur="indefinite" restart="never" nodeType="tmRoot">
          <p:childTnLst>
            <p:seq>
              <p:cTn id="1117" dur="indefinite" nodeType="mainSeq">
                <p:childTnLst>
                  <p:par>
                    <p:cTn id="1118" fill="hold">
                      <p:stCondLst>
                        <p:cond delay="indefinite"/>
                      </p:stCondLst>
                      <p:childTnLst>
                        <p:par>
                          <p:cTn id="1119" fill="hold">
                            <p:stCondLst>
                              <p:cond delay="0"/>
                            </p:stCondLst>
                            <p:childTnLst>
                              <p:par>
                                <p:cTn id="1120" nodeType="clickEffect" fill="hold" presetClass="entr" presetID="10">
                                  <p:stCondLst>
                                    <p:cond delay="0"/>
                                  </p:stCondLst>
                                  <p:childTnLst>
                                    <p:set>
                                      <p:cBhvr>
                                        <p:cTn id="1121" dur="1" fill="hold">
                                          <p:stCondLst>
                                            <p:cond delay="0"/>
                                          </p:stCondLst>
                                        </p:cTn>
                                        <p:tgtEl>
                                          <p:spTgt spid="1392"/>
                                        </p:tgtEl>
                                        <p:attrNameLst>
                                          <p:attrName>style.visibility</p:attrName>
                                        </p:attrNameLst>
                                      </p:cBhvr>
                                      <p:to>
                                        <p:strVal val="visible"/>
                                      </p:to>
                                    </p:set>
                                    <p:animEffect filter="fade" transition="in">
                                      <p:cBhvr additive="repl">
                                        <p:cTn id="1122" dur="500"/>
                                        <p:tgtEl>
                                          <p:spTgt spid="1392"/>
                                        </p:tgtEl>
                                      </p:cBhvr>
                                    </p:animEffect>
                                  </p:childTnLst>
                                </p:cTn>
                              </p:par>
                              <p:par>
                                <p:cTn id="1123" nodeType="withEffect" fill="hold" presetClass="entr" presetID="10">
                                  <p:stCondLst>
                                    <p:cond delay="0"/>
                                  </p:stCondLst>
                                  <p:childTnLst>
                                    <p:set>
                                      <p:cBhvr>
                                        <p:cTn id="1124" dur="1" fill="hold">
                                          <p:stCondLst>
                                            <p:cond delay="0"/>
                                          </p:stCondLst>
                                        </p:cTn>
                                        <p:tgtEl>
                                          <p:spTgt spid="1415"/>
                                        </p:tgtEl>
                                        <p:attrNameLst>
                                          <p:attrName>style.visibility</p:attrName>
                                        </p:attrNameLst>
                                      </p:cBhvr>
                                      <p:to>
                                        <p:strVal val="visible"/>
                                      </p:to>
                                    </p:set>
                                    <p:animEffect filter="fade" transition="in">
                                      <p:cBhvr additive="repl">
                                        <p:cTn id="1125" dur="500"/>
                                        <p:tgtEl>
                                          <p:spTgt spid="1415"/>
                                        </p:tgtEl>
                                      </p:cBhvr>
                                    </p:animEffect>
                                  </p:childTnLst>
                                </p:cTn>
                              </p:par>
                            </p:childTnLst>
                          </p:cTn>
                        </p:par>
                      </p:childTnLst>
                    </p:cTn>
                  </p:par>
                  <p:par>
                    <p:cTn id="1126" fill="hold">
                      <p:stCondLst>
                        <p:cond delay="indefinite"/>
                      </p:stCondLst>
                      <p:childTnLst>
                        <p:par>
                          <p:cTn id="1127" fill="hold">
                            <p:stCondLst>
                              <p:cond delay="0"/>
                            </p:stCondLst>
                            <p:childTnLst>
                              <p:par>
                                <p:cTn id="1128" nodeType="clickEffect" fill="hold" presetClass="entr" presetID="10">
                                  <p:stCondLst>
                                    <p:cond delay="0"/>
                                  </p:stCondLst>
                                  <p:childTnLst>
                                    <p:set>
                                      <p:cBhvr>
                                        <p:cTn id="1129" dur="1" fill="hold">
                                          <p:stCondLst>
                                            <p:cond delay="0"/>
                                          </p:stCondLst>
                                        </p:cTn>
                                        <p:tgtEl>
                                          <p:spTgt spid="1391"/>
                                        </p:tgtEl>
                                        <p:attrNameLst>
                                          <p:attrName>style.visibility</p:attrName>
                                        </p:attrNameLst>
                                      </p:cBhvr>
                                      <p:to>
                                        <p:strVal val="visible"/>
                                      </p:to>
                                    </p:set>
                                    <p:animEffect filter="fade" transition="in">
                                      <p:cBhvr additive="repl">
                                        <p:cTn id="1130" dur="500"/>
                                        <p:tgtEl>
                                          <p:spTgt spid="1391"/>
                                        </p:tgtEl>
                                      </p:cBhvr>
                                    </p:animEffect>
                                  </p:childTnLst>
                                </p:cTn>
                              </p:par>
                              <p:par>
                                <p:cTn id="1131" nodeType="withEffect" fill="hold" presetClass="entr" presetID="10">
                                  <p:stCondLst>
                                    <p:cond delay="0"/>
                                  </p:stCondLst>
                                  <p:childTnLst>
                                    <p:set>
                                      <p:cBhvr>
                                        <p:cTn id="1132" dur="1" fill="hold">
                                          <p:stCondLst>
                                            <p:cond delay="0"/>
                                          </p:stCondLst>
                                        </p:cTn>
                                        <p:tgtEl>
                                          <p:spTgt spid="1416"/>
                                        </p:tgtEl>
                                        <p:attrNameLst>
                                          <p:attrName>style.visibility</p:attrName>
                                        </p:attrNameLst>
                                      </p:cBhvr>
                                      <p:to>
                                        <p:strVal val="visible"/>
                                      </p:to>
                                    </p:set>
                                    <p:animEffect filter="fade" transition="in">
                                      <p:cBhvr additive="repl">
                                        <p:cTn id="1133" dur="500"/>
                                        <p:tgtEl>
                                          <p:spTgt spid="1416"/>
                                        </p:tgtEl>
                                      </p:cBhvr>
                                    </p:animEffect>
                                  </p:childTnLst>
                                </p:cTn>
                              </p:par>
                            </p:childTnLst>
                          </p:cTn>
                        </p:par>
                      </p:childTnLst>
                    </p:cTn>
                  </p:par>
                  <p:par>
                    <p:cTn id="1134" fill="hold">
                      <p:stCondLst>
                        <p:cond delay="indefinite"/>
                      </p:stCondLst>
                      <p:childTnLst>
                        <p:par>
                          <p:cTn id="1135" fill="hold">
                            <p:stCondLst>
                              <p:cond delay="0"/>
                            </p:stCondLst>
                            <p:childTnLst>
                              <p:par>
                                <p:cTn id="1136" nodeType="clickEffect" fill="hold" presetClass="entr" presetID="10">
                                  <p:stCondLst>
                                    <p:cond delay="0"/>
                                  </p:stCondLst>
                                  <p:childTnLst>
                                    <p:set>
                                      <p:cBhvr>
                                        <p:cTn id="1137" dur="1" fill="hold">
                                          <p:stCondLst>
                                            <p:cond delay="0"/>
                                          </p:stCondLst>
                                        </p:cTn>
                                        <p:tgtEl>
                                          <p:spTgt spid="1417"/>
                                        </p:tgtEl>
                                        <p:attrNameLst>
                                          <p:attrName>style.visibility</p:attrName>
                                        </p:attrNameLst>
                                      </p:cBhvr>
                                      <p:to>
                                        <p:strVal val="visible"/>
                                      </p:to>
                                    </p:set>
                                    <p:animEffect filter="fade" transition="in">
                                      <p:cBhvr additive="repl">
                                        <p:cTn id="1138" dur="500"/>
                                        <p:tgtEl>
                                          <p:spTgt spid="1417"/>
                                        </p:tgtEl>
                                      </p:cBhvr>
                                    </p:animEffect>
                                  </p:childTnLst>
                                </p:cTn>
                              </p:par>
                            </p:childTnLst>
                          </p:cTn>
                        </p:par>
                      </p:childTnLst>
                    </p:cTn>
                  </p:par>
                  <p:par>
                    <p:cTn id="1139" fill="hold">
                      <p:stCondLst>
                        <p:cond delay="indefinite"/>
                      </p:stCondLst>
                      <p:childTnLst>
                        <p:par>
                          <p:cTn id="1140" fill="hold">
                            <p:stCondLst>
                              <p:cond delay="0"/>
                            </p:stCondLst>
                            <p:childTnLst>
                              <p:par>
                                <p:cTn id="1141" nodeType="clickEffect" fill="hold" presetClass="entr" presetID="10">
                                  <p:stCondLst>
                                    <p:cond delay="0"/>
                                  </p:stCondLst>
                                  <p:childTnLst>
                                    <p:set>
                                      <p:cBhvr>
                                        <p:cTn id="1142" dur="1" fill="hold">
                                          <p:stCondLst>
                                            <p:cond delay="0"/>
                                          </p:stCondLst>
                                        </p:cTn>
                                        <p:tgtEl>
                                          <p:spTgt spid="-1"/>
                                        </p:tgtEl>
                                        <p:attrNameLst>
                                          <p:attrName>style.visibility</p:attrName>
                                        </p:attrNameLst>
                                      </p:cBhvr>
                                      <p:to>
                                        <p:strVal val="visible"/>
                                      </p:to>
                                    </p:set>
                                    <p:animEffect filter="fade" transition="in">
                                      <p:cBhvr additive="repl">
                                        <p:cTn id="1143" dur="500"/>
                                        <p:tgtEl>
                                          <p:spTgt spid="-1"/>
                                        </p:tgtEl>
                                      </p:cBhvr>
                                    </p:animEffect>
                                  </p:childTnLst>
                                </p:cTn>
                              </p:par>
                            </p:childTnLst>
                          </p:cTn>
                        </p:par>
                      </p:childTnLst>
                    </p:cTn>
                  </p:par>
                  <p:par>
                    <p:cTn id="1144" fill="hold">
                      <p:stCondLst>
                        <p:cond delay="indefinite"/>
                      </p:stCondLst>
                      <p:childTnLst>
                        <p:par>
                          <p:cTn id="1145" fill="hold">
                            <p:stCondLst>
                              <p:cond delay="0"/>
                            </p:stCondLst>
                            <p:childTnLst>
                              <p:par>
                                <p:cTn id="1146" nodeType="clickEffect" fill="hold" presetClass="entr" presetID="10">
                                  <p:stCondLst>
                                    <p:cond delay="0"/>
                                  </p:stCondLst>
                                  <p:childTnLst>
                                    <p:set>
                                      <p:cBhvr>
                                        <p:cTn id="1147" dur="1" fill="hold">
                                          <p:stCondLst>
                                            <p:cond delay="0"/>
                                          </p:stCondLst>
                                        </p:cTn>
                                        <p:tgtEl>
                                          <p:spTgt spid="1395"/>
                                        </p:tgtEl>
                                        <p:attrNameLst>
                                          <p:attrName>style.visibility</p:attrName>
                                        </p:attrNameLst>
                                      </p:cBhvr>
                                      <p:to>
                                        <p:strVal val="visible"/>
                                      </p:to>
                                    </p:set>
                                    <p:animEffect filter="fade" transition="in">
                                      <p:cBhvr additive="repl">
                                        <p:cTn id="1148" dur="500"/>
                                        <p:tgtEl>
                                          <p:spTgt spid="1395"/>
                                        </p:tgtEl>
                                      </p:cBhvr>
                                    </p:animEffect>
                                  </p:childTnLst>
                                </p:cTn>
                              </p:par>
                            </p:childTnLst>
                          </p:cTn>
                        </p:par>
                      </p:childTnLst>
                    </p:cTn>
                  </p:par>
                  <p:par>
                    <p:cTn id="1149" fill="hold">
                      <p:stCondLst>
                        <p:cond delay="indefinite"/>
                      </p:stCondLst>
                      <p:childTnLst>
                        <p:par>
                          <p:cTn id="1150" fill="hold">
                            <p:stCondLst>
                              <p:cond delay="0"/>
                            </p:stCondLst>
                            <p:childTnLst>
                              <p:par>
                                <p:cTn id="1151" nodeType="clickEffect" fill="hold" presetClass="entr" presetID="10">
                                  <p:stCondLst>
                                    <p:cond delay="0"/>
                                  </p:stCondLst>
                                  <p:childTnLst>
                                    <p:set>
                                      <p:cBhvr>
                                        <p:cTn id="1152" dur="1" fill="hold">
                                          <p:stCondLst>
                                            <p:cond delay="0"/>
                                          </p:stCondLst>
                                        </p:cTn>
                                        <p:tgtEl>
                                          <p:spTgt spid="-1"/>
                                        </p:tgtEl>
                                        <p:attrNameLst>
                                          <p:attrName>style.visibility</p:attrName>
                                        </p:attrNameLst>
                                      </p:cBhvr>
                                      <p:to>
                                        <p:strVal val="visible"/>
                                      </p:to>
                                    </p:set>
                                    <p:animEffect filter="fade" transition="in">
                                      <p:cBhvr additive="repl">
                                        <p:cTn id="1153" dur="500"/>
                                        <p:tgtEl>
                                          <p:spTgt spid="-1"/>
                                        </p:tgtEl>
                                      </p:cBhvr>
                                    </p:animEffect>
                                  </p:childTnLst>
                                </p:cTn>
                              </p:par>
                            </p:childTnLst>
                          </p:cTn>
                        </p:par>
                      </p:childTnLst>
                    </p:cTn>
                  </p:par>
                  <p:par>
                    <p:cTn id="1154" fill="hold">
                      <p:stCondLst>
                        <p:cond delay="indefinite"/>
                      </p:stCondLst>
                      <p:childTnLst>
                        <p:par>
                          <p:cTn id="1155" fill="hold">
                            <p:stCondLst>
                              <p:cond delay="0"/>
                            </p:stCondLst>
                            <p:childTnLst>
                              <p:par>
                                <p:cTn id="1156" nodeType="clickEffect" fill="hold" presetClass="entr" presetID="10">
                                  <p:stCondLst>
                                    <p:cond delay="0"/>
                                  </p:stCondLst>
                                  <p:childTnLst>
                                    <p:set>
                                      <p:cBhvr>
                                        <p:cTn id="1157" dur="1" fill="hold">
                                          <p:stCondLst>
                                            <p:cond delay="0"/>
                                          </p:stCondLst>
                                        </p:cTn>
                                        <p:tgtEl>
                                          <p:spTgt spid="1394"/>
                                        </p:tgtEl>
                                        <p:attrNameLst>
                                          <p:attrName>style.visibility</p:attrName>
                                        </p:attrNameLst>
                                      </p:cBhvr>
                                      <p:to>
                                        <p:strVal val="visible"/>
                                      </p:to>
                                    </p:set>
                                    <p:animEffect filter="fade" transition="in">
                                      <p:cBhvr additive="repl">
                                        <p:cTn id="1158" dur="500"/>
                                        <p:tgtEl>
                                          <p:spTgt spid="1394"/>
                                        </p:tgtEl>
                                      </p:cBhvr>
                                    </p:animEffect>
                                  </p:childTnLst>
                                </p:cTn>
                              </p:par>
                            </p:childTnLst>
                          </p:cTn>
                        </p:par>
                      </p:childTnLst>
                    </p:cTn>
                  </p:par>
                  <p:par>
                    <p:cTn id="1159" fill="hold">
                      <p:stCondLst>
                        <p:cond delay="indefinite"/>
                      </p:stCondLst>
                      <p:childTnLst>
                        <p:par>
                          <p:cTn id="1160" fill="hold">
                            <p:stCondLst>
                              <p:cond delay="0"/>
                            </p:stCondLst>
                            <p:childTnLst>
                              <p:par>
                                <p:cTn id="1161" nodeType="clickEffect" fill="hold" presetClass="entr" presetID="10">
                                  <p:stCondLst>
                                    <p:cond delay="0"/>
                                  </p:stCondLst>
                                  <p:childTnLst>
                                    <p:set>
                                      <p:cBhvr>
                                        <p:cTn id="1162" dur="1" fill="hold">
                                          <p:stCondLst>
                                            <p:cond delay="0"/>
                                          </p:stCondLst>
                                        </p:cTn>
                                        <p:tgtEl>
                                          <p:spTgt spid="-1"/>
                                        </p:tgtEl>
                                        <p:attrNameLst>
                                          <p:attrName>style.visibility</p:attrName>
                                        </p:attrNameLst>
                                      </p:cBhvr>
                                      <p:to>
                                        <p:strVal val="visible"/>
                                      </p:to>
                                    </p:set>
                                    <p:animEffect filter="fade" transition="in">
                                      <p:cBhvr additive="repl">
                                        <p:cTn id="1163" dur="500"/>
                                        <p:tgtEl>
                                          <p:spTgt spid="-1"/>
                                        </p:tgtEl>
                                      </p:cBhvr>
                                    </p:animEffect>
                                  </p:childTnLst>
                                </p:cTn>
                              </p:par>
                            </p:childTnLst>
                          </p:cTn>
                        </p:par>
                      </p:childTnLst>
                    </p:cTn>
                  </p:par>
                  <p:par>
                    <p:cTn id="1164" fill="hold">
                      <p:stCondLst>
                        <p:cond delay="indefinite"/>
                      </p:stCondLst>
                      <p:childTnLst>
                        <p:par>
                          <p:cTn id="1165" fill="hold">
                            <p:stCondLst>
                              <p:cond delay="0"/>
                            </p:stCondLst>
                            <p:childTnLst>
                              <p:par>
                                <p:cTn id="1166" nodeType="clickEffect" fill="hold" presetClass="exit" presetID="10">
                                  <p:stCondLst>
                                    <p:cond delay="0"/>
                                  </p:stCondLst>
                                  <p:childTnLst>
                                    <p:animEffect filter="fade" transition="in">
                                      <p:cBhvr additive="repl">
                                        <p:cTn id="1167" dur="500"/>
                                        <p:tgtEl>
                                          <p:spTgt spid="1414"/>
                                        </p:tgtEl>
                                      </p:cBhvr>
                                    </p:animEffect>
                                    <p:set>
                                      <p:cBhvr>
                                        <p:cTn id="1168" dur="1" fill="hold">
                                          <p:stCondLst>
                                            <p:cond delay="498"/>
                                          </p:stCondLst>
                                        </p:cTn>
                                        <p:tgtEl>
                                          <p:spTgt spid="1414"/>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4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423" name="TextShape 1"/>
          <p:cNvSpPr txBox="1"/>
          <p:nvPr/>
        </p:nvSpPr>
        <p:spPr>
          <a:xfrm>
            <a:off x="457200" y="380880"/>
            <a:ext cx="8229240" cy="1142640"/>
          </a:xfrm>
          <a:prstGeom prst="rect">
            <a:avLst/>
          </a:prstGeom>
        </p:spPr>
        <p:txBody>
          <a:bodyPr lIns="90000" rIns="90000" tIns="45000" bIns="91440" anchor="b"/>
          <a:p>
            <a:pPr>
              <a:lnSpc>
                <a:spcPct val="100000"/>
              </a:lnSpc>
            </a:pPr>
            <a:r>
              <a:rPr lang="en-US" sz="4000">
                <a:solidFill>
                  <a:srgbClr val="696464"/>
                </a:solidFill>
                <a:latin typeface="Franklin Gothic Book"/>
              </a:rPr>
              <a:t>Branching Process Convergence</a:t>
            </a:r>
            <a:endParaRPr/>
          </a:p>
        </p:txBody>
      </p:sp>
      <p:sp>
        <p:nvSpPr>
          <p:cNvPr id="1424" name="TextShape 2"/>
          <p:cNvSpPr txBox="1"/>
          <p:nvPr/>
        </p:nvSpPr>
        <p:spPr>
          <a:xfrm>
            <a:off x="457200" y="1706760"/>
            <a:ext cx="8229240" cy="3474360"/>
          </a:xfrm>
          <a:prstGeom prst="rect">
            <a:avLst/>
          </a:prstGeom>
        </p:spPr>
        <p:txBody>
          <a:bodyPr lIns="90000" rIns="90000" tIns="45000" bIns="45000"/>
          <a:p>
            <a:pPr>
              <a:lnSpc>
                <a:spcPct val="100000"/>
              </a:lnSpc>
              <a:buSzPct val="85000"/>
              <a:buFont typeface="Wingdings 2" charset="2"/>
              <a:buChar char=""/>
            </a:pPr>
            <a:r>
              <a:rPr lang="en-US" sz="2400">
                <a:solidFill>
                  <a:srgbClr val="000000"/>
                </a:solidFill>
                <a:latin typeface="Perpetua"/>
              </a:rPr>
              <a:t>Following result known for branching processes (cf. Athreya-Ney ‘67)</a:t>
            </a:r>
            <a:r>
              <a:rPr lang="en-US" sz="2400">
                <a:solidFill>
                  <a:srgbClr val="000000"/>
                </a:solidFill>
                <a:latin typeface="Perpetua"/>
              </a:rPr>
              <a:t>
</a:t>
            </a:r>
            <a:r>
              <a:rPr lang="en-US" sz="2400">
                <a:solidFill>
                  <a:srgbClr val="000000"/>
                </a:solidFill>
                <a:latin typeface="Perpetua"/>
              </a:rPr>
              <a:t>
</a:t>
            </a:r>
            <a:endParaRPr/>
          </a:p>
          <a:p>
            <a:pPr lvl="1">
              <a:lnSpc>
                <a:spcPct val="100000"/>
              </a:lnSpc>
              <a:buSzPct val="85000"/>
              <a:buFont typeface="Wingdings 2" charset="2"/>
              <a:buChar char=""/>
            </a:pPr>
            <a:r>
              <a:rPr b="1" lang="en-US" sz="2200">
                <a:solidFill>
                  <a:srgbClr val="000000"/>
                </a:solidFill>
                <a:latin typeface="Symbol"/>
              </a:rPr>
              <a:t>a </a:t>
            </a:r>
            <a:r>
              <a:rPr lang="en-US" sz="2200">
                <a:solidFill>
                  <a:srgbClr val="000000"/>
                </a:solidFill>
                <a:latin typeface="Perpetua"/>
              </a:rPr>
              <a:t>is the “Malthusian parameter” </a:t>
            </a:r>
            <a:endParaRPr/>
          </a:p>
          <a:p>
            <a:pPr lvl="1">
              <a:lnSpc>
                <a:spcPct val="100000"/>
              </a:lnSpc>
              <a:buSzPct val="85000"/>
              <a:buFont typeface="Wingdings 2" charset="2"/>
              <a:buChar char=""/>
            </a:pPr>
            <a:r>
              <a:rPr lang="en-US" sz="2200">
                <a:solidFill>
                  <a:srgbClr val="000000"/>
                </a:solidFill>
                <a:latin typeface="Perpetua"/>
              </a:rPr>
              <a:t>depends on distribution of spreading time and node degree </a:t>
            </a:r>
            <a:endParaRPr/>
          </a:p>
          <a:p>
            <a:pPr>
              <a:lnSpc>
                <a:spcPct val="100000"/>
              </a:lnSpc>
              <a:buSzPct val="85000"/>
              <a:buFont typeface="Wingdings 2" charset="2"/>
              <a:buChar char=""/>
            </a:pPr>
            <a:r>
              <a:rPr b="1" lang="en-US" sz="2400">
                <a:solidFill>
                  <a:srgbClr val="000000"/>
                </a:solidFill>
                <a:latin typeface="Perpetua"/>
              </a:rPr>
              <a:t>W</a:t>
            </a:r>
            <a:r>
              <a:rPr lang="en-US" sz="2400">
                <a:solidFill>
                  <a:srgbClr val="000000"/>
                </a:solidFill>
                <a:latin typeface="Perpetua"/>
              </a:rPr>
              <a:t> is a non-degenerate RV with absolutely continuous distribution</a:t>
            </a:r>
            <a:endParaRPr/>
          </a:p>
          <a:p>
            <a:pPr lvl="1">
              <a:lnSpc>
                <a:spcPct val="100000"/>
              </a:lnSpc>
              <a:buSzPct val="85000"/>
              <a:buFont typeface="Wingdings 2" charset="2"/>
              <a:buChar char=""/>
            </a:pPr>
            <a:r>
              <a:rPr lang="en-US" sz="2000">
                <a:solidFill>
                  <a:srgbClr val="000000"/>
                </a:solidFill>
                <a:latin typeface="Perpetua"/>
              </a:rPr>
              <a:t>For regular tree, exponential spreading times, </a:t>
            </a:r>
            <a:r>
              <a:rPr b="1" lang="en-US" sz="2000">
                <a:solidFill>
                  <a:srgbClr val="000000"/>
                </a:solidFill>
                <a:latin typeface="Perpetua"/>
              </a:rPr>
              <a:t>W</a:t>
            </a:r>
            <a:r>
              <a:rPr lang="en-US" sz="2000">
                <a:solidFill>
                  <a:srgbClr val="000000"/>
                </a:solidFill>
                <a:latin typeface="Perpetua"/>
              </a:rPr>
              <a:t> has a Beta distribution</a:t>
            </a:r>
            <a:endParaRPr/>
          </a:p>
        </p:txBody>
      </p:sp>
      <p:pic>
        <p:nvPicPr>
          <p:cNvPr id="1425" name="" descr=""/>
          <p:cNvPicPr/>
          <p:nvPr/>
        </p:nvPicPr>
        <p:blipFill>
          <a:blip r:embed="rId1"/>
          <a:stretch>
            <a:fillRect/>
          </a:stretch>
        </p:blipFill>
        <p:spPr>
          <a:xfrm>
            <a:off x="2641680" y="2209680"/>
            <a:ext cx="3060720" cy="596880"/>
          </a:xfrm>
          <a:prstGeom prst="rect">
            <a:avLst/>
          </a:prstGeom>
          <a:ln>
            <a:noFill/>
          </a:ln>
        </p:spPr>
      </p:pic>
      <p:pic>
        <p:nvPicPr>
          <p:cNvPr id="1426" name="" descr=""/>
          <p:cNvPicPr/>
          <p:nvPr/>
        </p:nvPicPr>
        <p:blipFill>
          <a:blip r:embed="rId2"/>
          <a:stretch>
            <a:fillRect/>
          </a:stretch>
        </p:blipFill>
        <p:spPr>
          <a:xfrm>
            <a:off x="1778040" y="4749840"/>
            <a:ext cx="5143680" cy="914400"/>
          </a:xfrm>
          <a:prstGeom prst="rect">
            <a:avLst/>
          </a:prstGeom>
          <a:ln>
            <a:noFill/>
          </a:ln>
        </p:spPr>
      </p:pic>
      <p:pic>
        <p:nvPicPr>
          <p:cNvPr id="1427" name="" descr=""/>
          <p:cNvPicPr/>
          <p:nvPr/>
        </p:nvPicPr>
        <p:blipFill>
          <a:blip r:embed="rId3"/>
          <a:stretch>
            <a:fillRect/>
          </a:stretch>
        </p:blipFill>
        <p:spPr>
          <a:xfrm>
            <a:off x="4495680" y="5664240"/>
            <a:ext cx="1701720" cy="444600"/>
          </a:xfrm>
          <a:prstGeom prst="rect">
            <a:avLst/>
          </a:prstGeom>
          <a:ln>
            <a:noFill/>
          </a:ln>
        </p:spPr>
      </p:pic>
    </p:spTree>
  </p:cSld>
  <p:timing>
    <p:tnLst>
      <p:par>
        <p:cTn id="1169" dur="indefinite" restart="never" nodeType="tmRoot">
          <p:childTnLst>
            <p:seq>
              <p:cTn id="1170" dur="indefinite" nodeType="mainSeq">
                <p:childTnLst>
                  <p:par>
                    <p:cTn id="1171" fill="hold">
                      <p:stCondLst>
                        <p:cond delay="indefinite"/>
                      </p:stCondLst>
                      <p:childTnLst>
                        <p:par>
                          <p:cTn id="1172" fill="hold">
                            <p:stCondLst>
                              <p:cond delay="0"/>
                            </p:stCondLst>
                            <p:childTnLst>
                              <p:par>
                                <p:cTn id="1173" nodeType="clickEffect" fill="hold" presetClass="entr" presetID="10">
                                  <p:stCondLst>
                                    <p:cond delay="0"/>
                                  </p:stCondLst>
                                  <p:childTnLst>
                                    <p:set>
                                      <p:cBhvr>
                                        <p:cTn id="1174" dur="1" fill="hold">
                                          <p:stCondLst>
                                            <p:cond delay="0"/>
                                          </p:stCondLst>
                                        </p:cTn>
                                        <p:tgtEl>
                                          <p:spTgt spid="1424">
                                            <p:txEl>
                                              <p:pRg st="0" end="71"/>
                                            </p:txEl>
                                          </p:spTgt>
                                        </p:tgtEl>
                                        <p:attrNameLst>
                                          <p:attrName>style.visibility</p:attrName>
                                        </p:attrNameLst>
                                      </p:cBhvr>
                                      <p:to>
                                        <p:strVal val="visible"/>
                                      </p:to>
                                    </p:set>
                                    <p:animEffect filter="fade" transition="in">
                                      <p:cBhvr additive="repl">
                                        <p:cTn id="1175" dur="500"/>
                                        <p:tgtEl>
                                          <p:spTgt spid="1424">
                                            <p:txEl>
                                              <p:pRg st="0" end="71"/>
                                            </p:txEl>
                                          </p:spTgt>
                                        </p:tgtEl>
                                      </p:cBhvr>
                                    </p:animEffect>
                                  </p:childTnLst>
                                </p:cTn>
                              </p:par>
                            </p:childTnLst>
                          </p:cTn>
                        </p:par>
                      </p:childTnLst>
                    </p:cTn>
                  </p:par>
                  <p:par>
                    <p:cTn id="1176" fill="hold">
                      <p:stCondLst>
                        <p:cond delay="indefinite"/>
                      </p:stCondLst>
                      <p:childTnLst>
                        <p:par>
                          <p:cTn id="1177" fill="hold">
                            <p:stCondLst>
                              <p:cond delay="0"/>
                            </p:stCondLst>
                            <p:childTnLst>
                              <p:par>
                                <p:cTn id="1178" nodeType="clickEffect" fill="hold" presetClass="entr" presetID="10">
                                  <p:stCondLst>
                                    <p:cond delay="0"/>
                                  </p:stCondLst>
                                  <p:childTnLst>
                                    <p:set>
                                      <p:cBhvr>
                                        <p:cTn id="1179" dur="1" fill="hold">
                                          <p:stCondLst>
                                            <p:cond delay="0"/>
                                          </p:stCondLst>
                                        </p:cTn>
                                        <p:tgtEl>
                                          <p:spTgt spid="-1"/>
                                        </p:tgtEl>
                                        <p:attrNameLst>
                                          <p:attrName>style.visibility</p:attrName>
                                        </p:attrNameLst>
                                      </p:cBhvr>
                                      <p:to>
                                        <p:strVal val="visible"/>
                                      </p:to>
                                    </p:set>
                                    <p:animEffect filter="fade" transition="in">
                                      <p:cBhvr additive="repl">
                                        <p:cTn id="1180" dur="500"/>
                                        <p:tgtEl>
                                          <p:spTgt spid="-1"/>
                                        </p:tgtEl>
                                      </p:cBhvr>
                                    </p:animEffect>
                                  </p:childTnLst>
                                </p:cTn>
                              </p:par>
                            </p:childTnLst>
                          </p:cTn>
                        </p:par>
                      </p:childTnLst>
                    </p:cTn>
                  </p:par>
                  <p:par>
                    <p:cTn id="1181" fill="hold">
                      <p:stCondLst>
                        <p:cond delay="indefinite"/>
                      </p:stCondLst>
                      <p:childTnLst>
                        <p:par>
                          <p:cTn id="1182" fill="hold">
                            <p:stCondLst>
                              <p:cond delay="0"/>
                            </p:stCondLst>
                            <p:childTnLst>
                              <p:par>
                                <p:cTn id="1183" nodeType="clickEffect" fill="hold" presetClass="entr" presetID="10">
                                  <p:stCondLst>
                                    <p:cond delay="0"/>
                                  </p:stCondLst>
                                  <p:childTnLst>
                                    <p:set>
                                      <p:cBhvr>
                                        <p:cTn id="1184" dur="1" fill="hold">
                                          <p:stCondLst>
                                            <p:cond delay="0"/>
                                          </p:stCondLst>
                                        </p:cTn>
                                        <p:tgtEl>
                                          <p:spTgt spid="1424">
                                            <p:txEl>
                                              <p:pRg st="71" end="104"/>
                                            </p:txEl>
                                          </p:spTgt>
                                        </p:tgtEl>
                                        <p:attrNameLst>
                                          <p:attrName>style.visibility</p:attrName>
                                        </p:attrNameLst>
                                      </p:cBhvr>
                                      <p:to>
                                        <p:strVal val="visible"/>
                                      </p:to>
                                    </p:set>
                                    <p:animEffect filter="fade" transition="in">
                                      <p:cBhvr additive="repl">
                                        <p:cTn id="1185" dur="500"/>
                                        <p:tgtEl>
                                          <p:spTgt spid="1424">
                                            <p:txEl>
                                              <p:pRg st="71" end="104"/>
                                            </p:txEl>
                                          </p:spTgt>
                                        </p:tgtEl>
                                      </p:cBhvr>
                                    </p:animEffect>
                                  </p:childTnLst>
                                </p:cTn>
                              </p:par>
                            </p:childTnLst>
                          </p:cTn>
                        </p:par>
                      </p:childTnLst>
                    </p:cTn>
                  </p:par>
                  <p:par>
                    <p:cTn id="1186" fill="hold">
                      <p:stCondLst>
                        <p:cond delay="indefinite"/>
                      </p:stCondLst>
                      <p:childTnLst>
                        <p:par>
                          <p:cTn id="1187" fill="hold">
                            <p:stCondLst>
                              <p:cond delay="0"/>
                            </p:stCondLst>
                            <p:childTnLst>
                              <p:par>
                                <p:cTn id="1188" nodeType="clickEffect" fill="hold" presetClass="entr" presetID="10">
                                  <p:stCondLst>
                                    <p:cond delay="0"/>
                                  </p:stCondLst>
                                  <p:childTnLst>
                                    <p:set>
                                      <p:cBhvr>
                                        <p:cTn id="1189" dur="1" fill="hold">
                                          <p:stCondLst>
                                            <p:cond delay="0"/>
                                          </p:stCondLst>
                                        </p:cTn>
                                        <p:tgtEl>
                                          <p:spTgt spid="1424">
                                            <p:txEl>
                                              <p:pRg st="104" end="163"/>
                                            </p:txEl>
                                          </p:spTgt>
                                        </p:tgtEl>
                                        <p:attrNameLst>
                                          <p:attrName>style.visibility</p:attrName>
                                        </p:attrNameLst>
                                      </p:cBhvr>
                                      <p:to>
                                        <p:strVal val="visible"/>
                                      </p:to>
                                    </p:set>
                                    <p:animEffect filter="fade" transition="in">
                                      <p:cBhvr additive="repl">
                                        <p:cTn id="1190" dur="500"/>
                                        <p:tgtEl>
                                          <p:spTgt spid="1424">
                                            <p:txEl>
                                              <p:pRg st="104" end="163"/>
                                            </p:txEl>
                                          </p:spTgt>
                                        </p:tgtEl>
                                      </p:cBhvr>
                                    </p:animEffect>
                                  </p:childTnLst>
                                </p:cTn>
                              </p:par>
                            </p:childTnLst>
                          </p:cTn>
                        </p:par>
                      </p:childTnLst>
                    </p:cTn>
                  </p:par>
                  <p:par>
                    <p:cTn id="1191" fill="hold">
                      <p:stCondLst>
                        <p:cond delay="indefinite"/>
                      </p:stCondLst>
                      <p:childTnLst>
                        <p:par>
                          <p:cTn id="1192" fill="hold">
                            <p:stCondLst>
                              <p:cond delay="0"/>
                            </p:stCondLst>
                            <p:childTnLst>
                              <p:par>
                                <p:cTn id="1193" nodeType="clickEffect" fill="hold" presetClass="entr" presetID="10">
                                  <p:stCondLst>
                                    <p:cond delay="0"/>
                                  </p:stCondLst>
                                  <p:childTnLst>
                                    <p:set>
                                      <p:cBhvr>
                                        <p:cTn id="1194" dur="1" fill="hold">
                                          <p:stCondLst>
                                            <p:cond delay="0"/>
                                          </p:stCondLst>
                                        </p:cTn>
                                        <p:tgtEl>
                                          <p:spTgt spid="1424">
                                            <p:txEl>
                                              <p:pRg st="163" end="228"/>
                                            </p:txEl>
                                          </p:spTgt>
                                        </p:tgtEl>
                                        <p:attrNameLst>
                                          <p:attrName>style.visibility</p:attrName>
                                        </p:attrNameLst>
                                      </p:cBhvr>
                                      <p:to>
                                        <p:strVal val="visible"/>
                                      </p:to>
                                    </p:set>
                                    <p:animEffect filter="fade" transition="in">
                                      <p:cBhvr additive="repl">
                                        <p:cTn id="1195" dur="500"/>
                                        <p:tgtEl>
                                          <p:spTgt spid="1424">
                                            <p:txEl>
                                              <p:pRg st="163" end="228"/>
                                            </p:txEl>
                                          </p:spTgt>
                                        </p:tgtEl>
                                      </p:cBhvr>
                                    </p:animEffect>
                                  </p:childTnLst>
                                </p:cTn>
                              </p:par>
                            </p:childTnLst>
                          </p:cTn>
                        </p:par>
                      </p:childTnLst>
                    </p:cTn>
                  </p:par>
                  <p:par>
                    <p:cTn id="1196" fill="hold">
                      <p:stCondLst>
                        <p:cond delay="indefinite"/>
                      </p:stCondLst>
                      <p:childTnLst>
                        <p:par>
                          <p:cTn id="1197" fill="hold">
                            <p:stCondLst>
                              <p:cond delay="0"/>
                            </p:stCondLst>
                            <p:childTnLst>
                              <p:par>
                                <p:cTn id="1198" nodeType="clickEffect" fill="hold" presetClass="entr" presetID="10">
                                  <p:stCondLst>
                                    <p:cond delay="0"/>
                                  </p:stCondLst>
                                  <p:childTnLst>
                                    <p:set>
                                      <p:cBhvr>
                                        <p:cTn id="1199" dur="1" fill="hold">
                                          <p:stCondLst>
                                            <p:cond delay="0"/>
                                          </p:stCondLst>
                                        </p:cTn>
                                        <p:tgtEl>
                                          <p:spTgt spid="1424">
                                            <p:txEl>
                                              <p:pRg st="228" end="301"/>
                                            </p:txEl>
                                          </p:spTgt>
                                        </p:tgtEl>
                                        <p:attrNameLst>
                                          <p:attrName>style.visibility</p:attrName>
                                        </p:attrNameLst>
                                      </p:cBhvr>
                                      <p:to>
                                        <p:strVal val="visible"/>
                                      </p:to>
                                    </p:set>
                                    <p:animEffect filter="fade" transition="in">
                                      <p:cBhvr additive="repl">
                                        <p:cTn id="1200" dur="500"/>
                                        <p:tgtEl>
                                          <p:spTgt spid="1424">
                                            <p:txEl>
                                              <p:pRg st="228" end="301"/>
                                            </p:txEl>
                                          </p:spTgt>
                                        </p:tgtEl>
                                      </p:cBhvr>
                                    </p:animEffect>
                                  </p:childTnLst>
                                </p:cTn>
                              </p:par>
                            </p:childTnLst>
                          </p:cTn>
                        </p:par>
                      </p:childTnLst>
                    </p:cTn>
                  </p:par>
                  <p:par>
                    <p:cTn id="1201" fill="hold">
                      <p:stCondLst>
                        <p:cond delay="indefinite"/>
                      </p:stCondLst>
                      <p:childTnLst>
                        <p:par>
                          <p:cTn id="1202" fill="hold">
                            <p:stCondLst>
                              <p:cond delay="0"/>
                            </p:stCondLst>
                            <p:childTnLst>
                              <p:par>
                                <p:cTn id="1203" nodeType="clickEffect" fill="hold" presetClass="entr" presetID="10">
                                  <p:stCondLst>
                                    <p:cond delay="0"/>
                                  </p:stCondLst>
                                  <p:childTnLst>
                                    <p:set>
                                      <p:cBhvr>
                                        <p:cTn id="1204" dur="1" fill="hold">
                                          <p:stCondLst>
                                            <p:cond delay="0"/>
                                          </p:stCondLst>
                                        </p:cTn>
                                        <p:tgtEl>
                                          <p:spTgt spid="-1"/>
                                        </p:tgtEl>
                                        <p:attrNameLst>
                                          <p:attrName>style.visibility</p:attrName>
                                        </p:attrNameLst>
                                      </p:cBhvr>
                                      <p:to>
                                        <p:strVal val="visible"/>
                                      </p:to>
                                    </p:set>
                                    <p:animEffect filter="fade" transition="in">
                                      <p:cBhvr additive="repl">
                                        <p:cTn id="1205" dur="500"/>
                                        <p:tgtEl>
                                          <p:spTgt spid="-1"/>
                                        </p:tgtEl>
                                      </p:cBhvr>
                                    </p:animEffect>
                                  </p:childTnLst>
                                </p:cTn>
                              </p:par>
                            </p:childTnLst>
                          </p:cTn>
                        </p:par>
                      </p:childTnLst>
                    </p:cTn>
                  </p:par>
                  <p:par>
                    <p:cTn id="1206" fill="hold">
                      <p:stCondLst>
                        <p:cond delay="indefinite"/>
                      </p:stCondLst>
                      <p:childTnLst>
                        <p:par>
                          <p:cTn id="1207" fill="hold">
                            <p:stCondLst>
                              <p:cond delay="0"/>
                            </p:stCondLst>
                            <p:childTnLst>
                              <p:par>
                                <p:cTn id="1208" nodeType="clickEffect" fill="hold" presetClass="entr" presetID="10">
                                  <p:stCondLst>
                                    <p:cond delay="0"/>
                                  </p:stCondLst>
                                  <p:childTnLst>
                                    <p:set>
                                      <p:cBhvr>
                                        <p:cTn id="1209" dur="1" fill="hold">
                                          <p:stCondLst>
                                            <p:cond delay="0"/>
                                          </p:stCondLst>
                                        </p:cTn>
                                        <p:tgtEl>
                                          <p:spTgt spid="-1"/>
                                        </p:tgtEl>
                                        <p:attrNameLst>
                                          <p:attrName>style.visibility</p:attrName>
                                        </p:attrNameLst>
                                      </p:cBhvr>
                                      <p:to>
                                        <p:strVal val="visible"/>
                                      </p:to>
                                    </p:set>
                                    <p:animEffect filter="fade" transition="in">
                                      <p:cBhvr additive="repl">
                                        <p:cTn id="1210" dur="500"/>
                                        <p:tgtEl>
                                          <p:spTgt spid="-1"/>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4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428" name="TextShape 1"/>
          <p:cNvSpPr txBox="1"/>
          <p:nvPr/>
        </p:nvSpPr>
        <p:spPr>
          <a:xfrm>
            <a:off x="914400" y="274680"/>
            <a:ext cx="7772040" cy="1142640"/>
          </a:xfrm>
          <a:prstGeom prst="rect">
            <a:avLst/>
          </a:prstGeom>
        </p:spPr>
        <p:txBody>
          <a:bodyPr lIns="90000" rIns="90000" tIns="45000" bIns="91440" anchor="b"/>
          <a:p>
            <a:pPr>
              <a:lnSpc>
                <a:spcPct val="100000"/>
              </a:lnSpc>
            </a:pPr>
            <a:r>
              <a:rPr lang="en-US" sz="4000">
                <a:solidFill>
                  <a:srgbClr val="696464"/>
                </a:solidFill>
                <a:latin typeface="Franklin Gothic Book"/>
              </a:rPr>
              <a:t>Summary, thus far</a:t>
            </a:r>
            <a:endParaRPr/>
          </a:p>
        </p:txBody>
      </p:sp>
      <p:sp>
        <p:nvSpPr>
          <p:cNvPr id="1429" name="TextShape 2"/>
          <p:cNvSpPr txBox="1"/>
          <p:nvPr/>
        </p:nvSpPr>
        <p:spPr>
          <a:xfrm>
            <a:off x="457200" y="1676520"/>
            <a:ext cx="8381520" cy="4952520"/>
          </a:xfrm>
          <a:prstGeom prst="rect">
            <a:avLst/>
          </a:prstGeom>
        </p:spPr>
        <p:txBody>
          <a:bodyPr lIns="90000" rIns="90000" tIns="45000" bIns="45000"/>
          <a:p>
            <a:pPr>
              <a:lnSpc>
                <a:spcPct val="100000"/>
              </a:lnSpc>
              <a:buSzPct val="85000"/>
              <a:buFont typeface="Wingdings 2" charset="2"/>
              <a:buChar char=""/>
            </a:pPr>
            <a:r>
              <a:rPr lang="en-US" sz="2600">
                <a:solidFill>
                  <a:srgbClr val="000000"/>
                </a:solidFill>
                <a:latin typeface="Perpetua"/>
              </a:rPr>
              <a:t>Rumor source detection </a:t>
            </a:r>
            <a:endParaRPr/>
          </a:p>
          <a:p>
            <a:endParaRPr/>
          </a:p>
          <a:p>
            <a:pPr lvl="1">
              <a:lnSpc>
                <a:spcPct val="100000"/>
              </a:lnSpc>
              <a:buSzPct val="85000"/>
              <a:buFont typeface="Wingdings 2" charset="2"/>
              <a:buChar char=""/>
            </a:pPr>
            <a:r>
              <a:rPr lang="en-US" sz="2400">
                <a:solidFill>
                  <a:srgbClr val="000000"/>
                </a:solidFill>
                <a:latin typeface="Perpetua"/>
              </a:rPr>
              <a:t>Useful Graph Score Function: Rumor centrality</a:t>
            </a:r>
            <a:endParaRPr/>
          </a:p>
          <a:p>
            <a:pPr lvl="2">
              <a:lnSpc>
                <a:spcPct val="100000"/>
              </a:lnSpc>
              <a:buSzPct val="85000"/>
              <a:buFont typeface="Wingdings 2" charset="2"/>
              <a:buChar char=""/>
            </a:pPr>
            <a:r>
              <a:rPr lang="en-US" sz="2000">
                <a:solidFill>
                  <a:srgbClr val="000000"/>
                </a:solidFill>
                <a:latin typeface="Perpetua"/>
              </a:rPr>
              <a:t>Exact likelihood function for certain networks</a:t>
            </a:r>
            <a:endParaRPr/>
          </a:p>
          <a:p>
            <a:pPr lvl="2">
              <a:lnSpc>
                <a:spcPct val="100000"/>
              </a:lnSpc>
              <a:buSzPct val="85000"/>
              <a:buFont typeface="Wingdings 2" charset="2"/>
              <a:buChar char=""/>
            </a:pPr>
            <a:r>
              <a:rPr lang="en-US" sz="2000">
                <a:solidFill>
                  <a:srgbClr val="000000"/>
                </a:solidFill>
                <a:latin typeface="Perpetua"/>
              </a:rPr>
              <a:t>Can be computed quickly (e.g. using linear iterative algorithm)</a:t>
            </a:r>
            <a:endParaRPr/>
          </a:p>
          <a:p>
            <a:endParaRPr/>
          </a:p>
          <a:p>
            <a:pPr lvl="1">
              <a:lnSpc>
                <a:spcPct val="100000"/>
              </a:lnSpc>
              <a:buSzPct val="85000"/>
              <a:buFont typeface="Wingdings 2" charset="2"/>
              <a:buChar char=""/>
            </a:pPr>
            <a:r>
              <a:rPr lang="en-US" sz="2400">
                <a:solidFill>
                  <a:srgbClr val="000000"/>
                </a:solidFill>
                <a:latin typeface="Perpetua"/>
              </a:rPr>
              <a:t>Effectiveness</a:t>
            </a:r>
            <a:endParaRPr/>
          </a:p>
          <a:p>
            <a:pPr lvl="2">
              <a:lnSpc>
                <a:spcPct val="100000"/>
              </a:lnSpc>
              <a:buSzPct val="85000"/>
              <a:buFont typeface="Wingdings 2" charset="2"/>
              <a:buChar char=""/>
            </a:pPr>
            <a:r>
              <a:rPr lang="en-US" sz="2000">
                <a:solidFill>
                  <a:srgbClr val="000000"/>
                </a:solidFill>
                <a:latin typeface="Perpetua"/>
              </a:rPr>
              <a:t>Accurately finds source on essentially </a:t>
            </a:r>
            <a:endParaRPr/>
          </a:p>
          <a:p>
            <a:pPr lvl="3">
              <a:lnSpc>
                <a:spcPct val="100000"/>
              </a:lnSpc>
              <a:buSzPct val="80000"/>
              <a:buFont typeface="Wingdings 2" charset="2"/>
              <a:buChar char=""/>
            </a:pPr>
            <a:r>
              <a:rPr lang="en-US" sz="2000">
                <a:solidFill>
                  <a:srgbClr val="000000"/>
                </a:solidFill>
                <a:latin typeface="Perpetua"/>
              </a:rPr>
              <a:t>any tree or sparse random graph</a:t>
            </a:r>
            <a:endParaRPr/>
          </a:p>
          <a:p>
            <a:pPr lvl="3">
              <a:lnSpc>
                <a:spcPct val="100000"/>
              </a:lnSpc>
              <a:buSzPct val="80000"/>
              <a:buFont typeface="Wingdings 2" charset="2"/>
              <a:buChar char=""/>
            </a:pPr>
            <a:r>
              <a:rPr lang="en-US" sz="2000">
                <a:solidFill>
                  <a:srgbClr val="000000"/>
                </a:solidFill>
                <a:latin typeface="Perpetua"/>
              </a:rPr>
              <a:t>any spreading time distribution</a:t>
            </a:r>
            <a:endParaRPr/>
          </a:p>
          <a:p>
            <a:endParaRPr/>
          </a:p>
          <a:p>
            <a:pPr>
              <a:lnSpc>
                <a:spcPct val="100000"/>
              </a:lnSpc>
              <a:buSzPct val="85000"/>
              <a:buFont typeface="Wingdings 2" charset="2"/>
              <a:buChar char=""/>
            </a:pPr>
            <a:r>
              <a:rPr lang="en-US" sz="2600">
                <a:solidFill>
                  <a:srgbClr val="000000"/>
                </a:solidFill>
                <a:latin typeface="Perpetua"/>
              </a:rPr>
              <a:t>What else can it be useful for?</a:t>
            </a:r>
            <a:endParaRPr/>
          </a:p>
          <a:p>
            <a:pPr lvl="1">
              <a:lnSpc>
                <a:spcPct val="100000"/>
              </a:lnSpc>
              <a:buSzPct val="85000"/>
              <a:buFont typeface="Wingdings 2" charset="2"/>
              <a:buChar char=""/>
            </a:pPr>
            <a:r>
              <a:rPr lang="en-US" sz="2400">
                <a:solidFill>
                  <a:srgbClr val="000000"/>
                </a:solidFill>
                <a:latin typeface="Perpetua"/>
              </a:rPr>
              <a:t>Thesis of Zaman – Twitter Search Engine</a:t>
            </a:r>
            <a:endParaRPr/>
          </a:p>
          <a:p>
            <a:pPr lvl="1">
              <a:lnSpc>
                <a:spcPct val="100000"/>
              </a:lnSpc>
              <a:buSzPct val="85000"/>
              <a:buFont typeface="Wingdings 2" charset="2"/>
              <a:buChar char=""/>
            </a:pPr>
            <a:r>
              <a:rPr lang="en-US" sz="2400">
                <a:solidFill>
                  <a:srgbClr val="000000"/>
                </a:solidFill>
                <a:latin typeface="Perpetua"/>
              </a:rPr>
              <a:t>Bhamidi, Steele and Zaman ‘13</a:t>
            </a:r>
            <a:endParaRPr/>
          </a:p>
        </p:txBody>
      </p:sp>
    </p:spTree>
  </p:cSld>
  <p:timing>
    <p:tnLst>
      <p:par>
        <p:cTn id="1211" dur="indefinite" restart="never" nodeType="tmRoot">
          <p:childTnLst>
            <p:seq>
              <p:cTn id="1212" dur="indefinite" nodeType="mainSeq">
                <p:childTnLst>
                  <p:par>
                    <p:cTn id="1213" fill="hold">
                      <p:stCondLst>
                        <p:cond delay="indefinite"/>
                      </p:stCondLst>
                      <p:childTnLst>
                        <p:par>
                          <p:cTn id="1214" fill="hold">
                            <p:stCondLst>
                              <p:cond delay="0"/>
                            </p:stCondLst>
                            <p:childTnLst>
                              <p:par>
                                <p:cTn id="1215" nodeType="clickEffect" fill="hold" presetClass="entr" presetID="10">
                                  <p:stCondLst>
                                    <p:cond delay="0"/>
                                  </p:stCondLst>
                                  <p:childTnLst>
                                    <p:set>
                                      <p:cBhvr>
                                        <p:cTn id="1216" dur="1" fill="hold">
                                          <p:stCondLst>
                                            <p:cond delay="0"/>
                                          </p:stCondLst>
                                        </p:cTn>
                                        <p:tgtEl>
                                          <p:spTgt spid="1429">
                                            <p:txEl>
                                              <p:pRg st="0" end="24"/>
                                            </p:txEl>
                                          </p:spTgt>
                                        </p:tgtEl>
                                        <p:attrNameLst>
                                          <p:attrName>style.visibility</p:attrName>
                                        </p:attrNameLst>
                                      </p:cBhvr>
                                      <p:to>
                                        <p:strVal val="visible"/>
                                      </p:to>
                                    </p:set>
                                    <p:animEffect filter="fade" transition="in">
                                      <p:cBhvr additive="repl">
                                        <p:cTn id="1217" dur="500"/>
                                        <p:tgtEl>
                                          <p:spTgt spid="1429">
                                            <p:txEl>
                                              <p:pRg st="0" end="24"/>
                                            </p:txEl>
                                          </p:spTgt>
                                        </p:tgtEl>
                                      </p:cBhvr>
                                    </p:animEffect>
                                  </p:childTnLst>
                                </p:cTn>
                              </p:par>
                              <p:par>
                                <p:cTn id="1218" nodeType="withEffect" fill="hold" presetClass="entr" presetID="10">
                                  <p:stCondLst>
                                    <p:cond delay="0"/>
                                  </p:stCondLst>
                                  <p:childTnLst>
                                    <p:set>
                                      <p:cBhvr>
                                        <p:cTn id="1219" dur="1" fill="hold">
                                          <p:stCondLst>
                                            <p:cond delay="0"/>
                                          </p:stCondLst>
                                        </p:cTn>
                                        <p:tgtEl>
                                          <p:spTgt spid="1429">
                                            <p:txEl>
                                              <p:pRg st="25" end="71"/>
                                            </p:txEl>
                                          </p:spTgt>
                                        </p:tgtEl>
                                        <p:attrNameLst>
                                          <p:attrName>style.visibility</p:attrName>
                                        </p:attrNameLst>
                                      </p:cBhvr>
                                      <p:to>
                                        <p:strVal val="visible"/>
                                      </p:to>
                                    </p:set>
                                    <p:animEffect filter="fade" transition="in">
                                      <p:cBhvr additive="repl">
                                        <p:cTn id="1220" dur="500"/>
                                        <p:tgtEl>
                                          <p:spTgt spid="1429">
                                            <p:txEl>
                                              <p:pRg st="25" end="71"/>
                                            </p:txEl>
                                          </p:spTgt>
                                        </p:tgtEl>
                                      </p:cBhvr>
                                    </p:animEffect>
                                  </p:childTnLst>
                                </p:cTn>
                              </p:par>
                              <p:par>
                                <p:cTn id="1221" nodeType="withEffect" fill="hold" presetClass="entr" presetID="10">
                                  <p:stCondLst>
                                    <p:cond delay="0"/>
                                  </p:stCondLst>
                                  <p:childTnLst>
                                    <p:set>
                                      <p:cBhvr>
                                        <p:cTn id="1222" dur="1" fill="hold">
                                          <p:stCondLst>
                                            <p:cond delay="0"/>
                                          </p:stCondLst>
                                        </p:cTn>
                                        <p:tgtEl>
                                          <p:spTgt spid="1429">
                                            <p:txEl>
                                              <p:pRg st="71" end="118"/>
                                            </p:txEl>
                                          </p:spTgt>
                                        </p:tgtEl>
                                        <p:attrNameLst>
                                          <p:attrName>style.visibility</p:attrName>
                                        </p:attrNameLst>
                                      </p:cBhvr>
                                      <p:to>
                                        <p:strVal val="visible"/>
                                      </p:to>
                                    </p:set>
                                    <p:animEffect filter="fade" transition="in">
                                      <p:cBhvr additive="repl">
                                        <p:cTn id="1223" dur="500"/>
                                        <p:tgtEl>
                                          <p:spTgt spid="1429">
                                            <p:txEl>
                                              <p:pRg st="71" end="118"/>
                                            </p:txEl>
                                          </p:spTgt>
                                        </p:tgtEl>
                                      </p:cBhvr>
                                    </p:animEffect>
                                  </p:childTnLst>
                                </p:cTn>
                              </p:par>
                              <p:par>
                                <p:cTn id="1224" nodeType="withEffect" fill="hold" presetClass="entr" presetID="10">
                                  <p:stCondLst>
                                    <p:cond delay="0"/>
                                  </p:stCondLst>
                                  <p:childTnLst>
                                    <p:set>
                                      <p:cBhvr>
                                        <p:cTn id="1225" dur="1" fill="hold">
                                          <p:stCondLst>
                                            <p:cond delay="0"/>
                                          </p:stCondLst>
                                        </p:cTn>
                                        <p:tgtEl>
                                          <p:spTgt spid="1429">
                                            <p:txEl>
                                              <p:pRg st="118" end="182"/>
                                            </p:txEl>
                                          </p:spTgt>
                                        </p:tgtEl>
                                        <p:attrNameLst>
                                          <p:attrName>style.visibility</p:attrName>
                                        </p:attrNameLst>
                                      </p:cBhvr>
                                      <p:to>
                                        <p:strVal val="visible"/>
                                      </p:to>
                                    </p:set>
                                    <p:animEffect filter="fade" transition="in">
                                      <p:cBhvr additive="repl">
                                        <p:cTn id="1226" dur="500"/>
                                        <p:tgtEl>
                                          <p:spTgt spid="1429">
                                            <p:txEl>
                                              <p:pRg st="118" end="182"/>
                                            </p:txEl>
                                          </p:spTgt>
                                        </p:tgtEl>
                                      </p:cBhvr>
                                    </p:animEffect>
                                  </p:childTnLst>
                                </p:cTn>
                              </p:par>
                            </p:childTnLst>
                          </p:cTn>
                        </p:par>
                      </p:childTnLst>
                    </p:cTn>
                  </p:par>
                  <p:par>
                    <p:cTn id="1227" fill="hold">
                      <p:stCondLst>
                        <p:cond delay="indefinite"/>
                      </p:stCondLst>
                      <p:childTnLst>
                        <p:par>
                          <p:cTn id="1228" fill="hold">
                            <p:stCondLst>
                              <p:cond delay="0"/>
                            </p:stCondLst>
                            <p:childTnLst>
                              <p:par>
                                <p:cTn id="1229" nodeType="clickEffect" fill="hold" presetClass="entr" presetID="10">
                                  <p:stCondLst>
                                    <p:cond delay="0"/>
                                  </p:stCondLst>
                                  <p:childTnLst>
                                    <p:set>
                                      <p:cBhvr>
                                        <p:cTn id="1230" dur="1" fill="hold">
                                          <p:stCondLst>
                                            <p:cond delay="0"/>
                                          </p:stCondLst>
                                        </p:cTn>
                                        <p:tgtEl>
                                          <p:spTgt spid="1429">
                                            <p:txEl>
                                              <p:pRg st="183" end="197"/>
                                            </p:txEl>
                                          </p:spTgt>
                                        </p:tgtEl>
                                        <p:attrNameLst>
                                          <p:attrName>style.visibility</p:attrName>
                                        </p:attrNameLst>
                                      </p:cBhvr>
                                      <p:to>
                                        <p:strVal val="visible"/>
                                      </p:to>
                                    </p:set>
                                    <p:animEffect filter="fade" transition="in">
                                      <p:cBhvr additive="repl">
                                        <p:cTn id="1231" dur="500"/>
                                        <p:tgtEl>
                                          <p:spTgt spid="1429">
                                            <p:txEl>
                                              <p:pRg st="183" end="197"/>
                                            </p:txEl>
                                          </p:spTgt>
                                        </p:tgtEl>
                                      </p:cBhvr>
                                    </p:animEffect>
                                  </p:childTnLst>
                                </p:cTn>
                              </p:par>
                              <p:par>
                                <p:cTn id="1232" nodeType="withEffect" fill="hold" presetClass="entr" presetID="10">
                                  <p:stCondLst>
                                    <p:cond delay="0"/>
                                  </p:stCondLst>
                                  <p:childTnLst>
                                    <p:set>
                                      <p:cBhvr>
                                        <p:cTn id="1233" dur="1" fill="hold">
                                          <p:stCondLst>
                                            <p:cond delay="0"/>
                                          </p:stCondLst>
                                        </p:cTn>
                                        <p:tgtEl>
                                          <p:spTgt spid="1429">
                                            <p:txEl>
                                              <p:pRg st="197" end="237"/>
                                            </p:txEl>
                                          </p:spTgt>
                                        </p:tgtEl>
                                        <p:attrNameLst>
                                          <p:attrName>style.visibility</p:attrName>
                                        </p:attrNameLst>
                                      </p:cBhvr>
                                      <p:to>
                                        <p:strVal val="visible"/>
                                      </p:to>
                                    </p:set>
                                    <p:animEffect filter="fade" transition="in">
                                      <p:cBhvr additive="repl">
                                        <p:cTn id="1234" dur="500"/>
                                        <p:tgtEl>
                                          <p:spTgt spid="1429">
                                            <p:txEl>
                                              <p:pRg st="197" end="237"/>
                                            </p:txEl>
                                          </p:spTgt>
                                        </p:tgtEl>
                                      </p:cBhvr>
                                    </p:animEffect>
                                  </p:childTnLst>
                                </p:cTn>
                              </p:par>
                              <p:par>
                                <p:cTn id="1235" nodeType="withEffect" fill="hold" presetClass="entr" presetID="10">
                                  <p:stCondLst>
                                    <p:cond delay="0"/>
                                  </p:stCondLst>
                                  <p:childTnLst>
                                    <p:set>
                                      <p:cBhvr>
                                        <p:cTn id="1236" dur="1" fill="hold">
                                          <p:stCondLst>
                                            <p:cond delay="0"/>
                                          </p:stCondLst>
                                        </p:cTn>
                                        <p:tgtEl>
                                          <p:spTgt spid="1429">
                                            <p:txEl>
                                              <p:pRg st="237" end="269"/>
                                            </p:txEl>
                                          </p:spTgt>
                                        </p:tgtEl>
                                        <p:attrNameLst>
                                          <p:attrName>style.visibility</p:attrName>
                                        </p:attrNameLst>
                                      </p:cBhvr>
                                      <p:to>
                                        <p:strVal val="visible"/>
                                      </p:to>
                                    </p:set>
                                    <p:animEffect filter="fade" transition="in">
                                      <p:cBhvr additive="repl">
                                        <p:cTn id="1237" dur="500"/>
                                        <p:tgtEl>
                                          <p:spTgt spid="1429">
                                            <p:txEl>
                                              <p:pRg st="237" end="269"/>
                                            </p:txEl>
                                          </p:spTgt>
                                        </p:tgtEl>
                                      </p:cBhvr>
                                    </p:animEffect>
                                  </p:childTnLst>
                                </p:cTn>
                              </p:par>
                              <p:par>
                                <p:cTn id="1238" nodeType="withEffect" fill="hold" presetClass="entr" presetID="10">
                                  <p:stCondLst>
                                    <p:cond delay="0"/>
                                  </p:stCondLst>
                                  <p:childTnLst>
                                    <p:set>
                                      <p:cBhvr>
                                        <p:cTn id="1239" dur="1" fill="hold">
                                          <p:stCondLst>
                                            <p:cond delay="0"/>
                                          </p:stCondLst>
                                        </p:cTn>
                                        <p:tgtEl>
                                          <p:spTgt spid="1429">
                                            <p:txEl>
                                              <p:pRg st="269" end="301"/>
                                            </p:txEl>
                                          </p:spTgt>
                                        </p:tgtEl>
                                        <p:attrNameLst>
                                          <p:attrName>style.visibility</p:attrName>
                                        </p:attrNameLst>
                                      </p:cBhvr>
                                      <p:to>
                                        <p:strVal val="visible"/>
                                      </p:to>
                                    </p:set>
                                    <p:animEffect filter="fade" transition="in">
                                      <p:cBhvr additive="repl">
                                        <p:cTn id="1240" dur="500"/>
                                        <p:tgtEl>
                                          <p:spTgt spid="1429">
                                            <p:txEl>
                                              <p:pRg st="269" end="301"/>
                                            </p:txEl>
                                          </p:spTgt>
                                        </p:tgtEl>
                                      </p:cBhvr>
                                    </p:animEffect>
                                  </p:childTnLst>
                                </p:cTn>
                              </p:par>
                            </p:childTnLst>
                          </p:cTn>
                        </p:par>
                      </p:childTnLst>
                    </p:cTn>
                  </p:par>
                  <p:par>
                    <p:cTn id="1241" fill="hold">
                      <p:stCondLst>
                        <p:cond delay="indefinite"/>
                      </p:stCondLst>
                      <p:childTnLst>
                        <p:par>
                          <p:cTn id="1242" fill="hold">
                            <p:stCondLst>
                              <p:cond delay="0"/>
                            </p:stCondLst>
                            <p:childTnLst>
                              <p:par>
                                <p:cTn id="1243" nodeType="clickEffect" fill="hold" presetClass="entr" presetID="10">
                                  <p:stCondLst>
                                    <p:cond delay="0"/>
                                  </p:stCondLst>
                                  <p:childTnLst>
                                    <p:set>
                                      <p:cBhvr>
                                        <p:cTn id="1244" dur="1" fill="hold">
                                          <p:stCondLst>
                                            <p:cond delay="0"/>
                                          </p:stCondLst>
                                        </p:cTn>
                                        <p:tgtEl>
                                          <p:spTgt spid="1429">
                                            <p:txEl>
                                              <p:pRg st="302" end="334"/>
                                            </p:txEl>
                                          </p:spTgt>
                                        </p:tgtEl>
                                        <p:attrNameLst>
                                          <p:attrName>style.visibility</p:attrName>
                                        </p:attrNameLst>
                                      </p:cBhvr>
                                      <p:to>
                                        <p:strVal val="visible"/>
                                      </p:to>
                                    </p:set>
                                    <p:animEffect filter="fade" transition="in">
                                      <p:cBhvr additive="repl">
                                        <p:cTn id="1245" dur="10"/>
                                        <p:tgtEl>
                                          <p:spTgt spid="1429">
                                            <p:txEl>
                                              <p:pRg st="302" end="334"/>
                                            </p:txEl>
                                          </p:spTgt>
                                        </p:tgtEl>
                                      </p:cBhvr>
                                    </p:animEffect>
                                  </p:childTnLst>
                                </p:cTn>
                              </p:par>
                              <p:par>
                                <p:cTn id="1246" nodeType="withEffect" fill="hold" presetClass="entr" presetID="10">
                                  <p:stCondLst>
                                    <p:cond delay="0"/>
                                  </p:stCondLst>
                                  <p:childTnLst>
                                    <p:set>
                                      <p:cBhvr>
                                        <p:cTn id="1247" dur="1" fill="hold">
                                          <p:stCondLst>
                                            <p:cond delay="0"/>
                                          </p:stCondLst>
                                        </p:cTn>
                                        <p:tgtEl>
                                          <p:spTgt spid="1429">
                                            <p:txEl>
                                              <p:pRg st="334" end="374"/>
                                            </p:txEl>
                                          </p:spTgt>
                                        </p:tgtEl>
                                        <p:attrNameLst>
                                          <p:attrName>style.visibility</p:attrName>
                                        </p:attrNameLst>
                                      </p:cBhvr>
                                      <p:to>
                                        <p:strVal val="visible"/>
                                      </p:to>
                                    </p:set>
                                    <p:animEffect filter="fade" transition="in">
                                      <p:cBhvr additive="repl">
                                        <p:cTn id="1248" dur="10"/>
                                        <p:tgtEl>
                                          <p:spTgt spid="1429">
                                            <p:txEl>
                                              <p:pRg st="334" end="374"/>
                                            </p:txEl>
                                          </p:spTgt>
                                        </p:tgtEl>
                                      </p:cBhvr>
                                    </p:animEffect>
                                  </p:childTnLst>
                                </p:cTn>
                              </p:par>
                              <p:par>
                                <p:cTn id="1249" nodeType="withEffect" fill="hold" presetClass="entr" presetID="10">
                                  <p:stCondLst>
                                    <p:cond delay="0"/>
                                  </p:stCondLst>
                                  <p:childTnLst>
                                    <p:set>
                                      <p:cBhvr>
                                        <p:cTn id="1250" dur="1" fill="hold">
                                          <p:stCondLst>
                                            <p:cond delay="0"/>
                                          </p:stCondLst>
                                        </p:cTn>
                                        <p:tgtEl>
                                          <p:spTgt spid="1429">
                                            <p:txEl>
                                              <p:pRg st="374" end="404"/>
                                            </p:txEl>
                                          </p:spTgt>
                                        </p:tgtEl>
                                        <p:attrNameLst>
                                          <p:attrName>style.visibility</p:attrName>
                                        </p:attrNameLst>
                                      </p:cBhvr>
                                      <p:to>
                                        <p:strVal val="visible"/>
                                      </p:to>
                                    </p:set>
                                    <p:animEffect filter="fade" transition="in">
                                      <p:cBhvr additive="repl">
                                        <p:cTn id="1251" dur="10"/>
                                        <p:tgtEl>
                                          <p:spTgt spid="1429">
                                            <p:txEl>
                                              <p:pRg st="374" end="404"/>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4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430" name="TextShape 1"/>
          <p:cNvSpPr txBox="1"/>
          <p:nvPr/>
        </p:nvSpPr>
        <p:spPr>
          <a:xfrm>
            <a:off x="914400" y="274680"/>
            <a:ext cx="7772040" cy="1142640"/>
          </a:xfrm>
          <a:prstGeom prst="rect">
            <a:avLst/>
          </a:prstGeom>
        </p:spPr>
        <p:txBody>
          <a:bodyPr lIns="90000" rIns="90000" tIns="45000" bIns="91440" anchor="b"/>
          <a:p>
            <a:pPr>
              <a:lnSpc>
                <a:spcPct val="100000"/>
              </a:lnSpc>
            </a:pPr>
            <a:r>
              <a:rPr lang="en-US" sz="4000">
                <a:solidFill>
                  <a:srgbClr val="696464"/>
                </a:solidFill>
                <a:latin typeface="Franklin Gothic Book"/>
              </a:rPr>
              <a:t>Computing centrality</a:t>
            </a:r>
            <a:endParaRPr/>
          </a:p>
        </p:txBody>
      </p:sp>
      <p:sp>
        <p:nvSpPr>
          <p:cNvPr id="1431" name="TextShape 2"/>
          <p:cNvSpPr txBox="1"/>
          <p:nvPr/>
        </p:nvSpPr>
        <p:spPr>
          <a:xfrm>
            <a:off x="457200" y="1676520"/>
            <a:ext cx="8381520" cy="4571640"/>
          </a:xfrm>
          <a:prstGeom prst="rect">
            <a:avLst/>
          </a:prstGeom>
        </p:spPr>
        <p:txBody>
          <a:bodyPr lIns="90000" rIns="90000" tIns="45000" bIns="45000"/>
          <a:p>
            <a:pPr>
              <a:lnSpc>
                <a:spcPct val="100000"/>
              </a:lnSpc>
              <a:buSzPct val="85000"/>
              <a:buFont typeface="Wingdings 2" charset="2"/>
              <a:buChar char=""/>
            </a:pPr>
            <a:r>
              <a:rPr lang="en-US" sz="2600">
                <a:solidFill>
                  <a:srgbClr val="000000"/>
                </a:solidFill>
                <a:latin typeface="Perpetua"/>
              </a:rPr>
              <a:t>Computing centrality is equal to finding</a:t>
            </a:r>
            <a:endParaRPr/>
          </a:p>
          <a:p>
            <a:pPr lvl="1">
              <a:lnSpc>
                <a:spcPct val="100000"/>
              </a:lnSpc>
              <a:buSzPct val="85000"/>
              <a:buFont typeface="Wingdings 2" charset="2"/>
              <a:buChar char=""/>
            </a:pPr>
            <a:r>
              <a:rPr lang="en-US" sz="2400">
                <a:solidFill>
                  <a:srgbClr val="000000"/>
                </a:solidFill>
                <a:latin typeface="Perpetua"/>
              </a:rPr>
              <a:t>Stationary distribution of random walk on network</a:t>
            </a:r>
            <a:endParaRPr/>
          </a:p>
          <a:p>
            <a:pPr lvl="1">
              <a:lnSpc>
                <a:spcPct val="100000"/>
              </a:lnSpc>
              <a:buSzPct val="85000"/>
              <a:buFont typeface="Wingdings 2" charset="2"/>
              <a:buChar char=""/>
            </a:pPr>
            <a:r>
              <a:rPr lang="en-US" sz="2400">
                <a:solidFill>
                  <a:srgbClr val="000000"/>
                </a:solidFill>
                <a:latin typeface="Perpetua"/>
              </a:rPr>
              <a:t>For a reasonably many settings, including</a:t>
            </a:r>
            <a:endParaRPr/>
          </a:p>
          <a:p>
            <a:pPr lvl="2">
              <a:lnSpc>
                <a:spcPct val="100000"/>
              </a:lnSpc>
              <a:buSzPct val="85000"/>
              <a:buFont typeface="Wingdings 2" charset="2"/>
              <a:buChar char=""/>
            </a:pPr>
            <a:r>
              <a:rPr lang="en-US" sz="2000">
                <a:solidFill>
                  <a:srgbClr val="000000"/>
                </a:solidFill>
                <a:latin typeface="Perpetua"/>
              </a:rPr>
              <a:t>PageRank</a:t>
            </a:r>
            <a:endParaRPr/>
          </a:p>
          <a:p>
            <a:pPr lvl="2">
              <a:lnSpc>
                <a:spcPct val="100000"/>
              </a:lnSpc>
              <a:buSzPct val="85000"/>
              <a:buFont typeface="Wingdings 2" charset="2"/>
              <a:buChar char=""/>
            </a:pPr>
            <a:r>
              <a:rPr lang="en-US" sz="2000">
                <a:solidFill>
                  <a:srgbClr val="000000"/>
                </a:solidFill>
                <a:latin typeface="Perpetua"/>
              </a:rPr>
              <a:t>Rumor centrality</a:t>
            </a:r>
            <a:endParaRPr/>
          </a:p>
          <a:p>
            <a:pPr lvl="2">
              <a:lnSpc>
                <a:spcPct val="100000"/>
              </a:lnSpc>
              <a:buSzPct val="85000"/>
              <a:buFont typeface="Wingdings 2" charset="2"/>
              <a:buChar char=""/>
            </a:pPr>
            <a:r>
              <a:rPr lang="en-US" sz="2000">
                <a:solidFill>
                  <a:srgbClr val="000000"/>
                </a:solidFill>
                <a:latin typeface="Perpetua"/>
              </a:rPr>
              <a:t>Rank centrality </a:t>
            </a:r>
            <a:endParaRPr/>
          </a:p>
          <a:p>
            <a:pPr lvl="2">
              <a:lnSpc>
                <a:spcPct val="100000"/>
              </a:lnSpc>
              <a:buSzPct val="85000"/>
              <a:buFont typeface="Wingdings 2" charset="2"/>
              <a:buChar char=""/>
            </a:pPr>
            <a:r>
              <a:rPr lang="en-US" sz="2000">
                <a:solidFill>
                  <a:srgbClr val="000000"/>
                </a:solidFill>
                <a:latin typeface="Perpetua"/>
              </a:rPr>
              <a:t>…</a:t>
            </a:r>
            <a:endParaRPr/>
          </a:p>
          <a:p>
            <a:endParaRPr/>
          </a:p>
          <a:p>
            <a:endParaRPr/>
          </a:p>
          <a:p>
            <a:pPr>
              <a:lnSpc>
                <a:spcPct val="100000"/>
              </a:lnSpc>
              <a:buSzPct val="85000"/>
              <a:buFont typeface="Wingdings 2" charset="2"/>
              <a:buChar char=""/>
            </a:pPr>
            <a:r>
              <a:rPr lang="en-US" sz="2600">
                <a:solidFill>
                  <a:srgbClr val="000000"/>
                </a:solidFill>
                <a:latin typeface="Perpetua"/>
              </a:rPr>
              <a:t>Well,  that should be easy</a:t>
            </a:r>
            <a:endParaRPr/>
          </a:p>
          <a:p>
            <a:endParaRPr/>
          </a:p>
        </p:txBody>
      </p:sp>
    </p:spTree>
  </p:cSld>
  <p:timing>
    <p:tnLst>
      <p:par>
        <p:cTn id="1252" dur="indefinite" restart="never" nodeType="tmRoot">
          <p:childTnLst>
            <p:seq>
              <p:cTn id="1253" dur="indefinite" nodeType="mainSeq">
                <p:childTnLst>
                  <p:par>
                    <p:cTn id="1254" fill="hold">
                      <p:stCondLst>
                        <p:cond delay="indefinite"/>
                      </p:stCondLst>
                      <p:childTnLst>
                        <p:par>
                          <p:cTn id="1255" fill="hold">
                            <p:stCondLst>
                              <p:cond delay="0"/>
                            </p:stCondLst>
                            <p:childTnLst>
                              <p:par>
                                <p:cTn id="1256" nodeType="clickEffect" fill="hold" presetClass="entr" presetID="10">
                                  <p:stCondLst>
                                    <p:cond delay="0"/>
                                  </p:stCondLst>
                                  <p:childTnLst>
                                    <p:set>
                                      <p:cBhvr>
                                        <p:cTn id="1257" dur="1" fill="hold">
                                          <p:stCondLst>
                                            <p:cond delay="0"/>
                                          </p:stCondLst>
                                        </p:cTn>
                                        <p:tgtEl>
                                          <p:spTgt spid="1431">
                                            <p:txEl>
                                              <p:pRg st="180" end="207"/>
                                            </p:txEl>
                                          </p:spTgt>
                                        </p:tgtEl>
                                        <p:attrNameLst>
                                          <p:attrName>style.visibility</p:attrName>
                                        </p:attrNameLst>
                                      </p:cBhvr>
                                      <p:to>
                                        <p:strVal val="visible"/>
                                      </p:to>
                                    </p:set>
                                    <p:animEffect filter="fade" transition="in">
                                      <p:cBhvr additive="repl">
                                        <p:cTn id="1258" dur="500"/>
                                        <p:tgtEl>
                                          <p:spTgt spid="1431">
                                            <p:txEl>
                                              <p:pRg st="180" end="207"/>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4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432" name="TextShape 1"/>
          <p:cNvSpPr txBox="1"/>
          <p:nvPr/>
        </p:nvSpPr>
        <p:spPr>
          <a:xfrm>
            <a:off x="914400" y="274680"/>
            <a:ext cx="7772040" cy="1142640"/>
          </a:xfrm>
          <a:prstGeom prst="rect">
            <a:avLst/>
          </a:prstGeom>
        </p:spPr>
        <p:txBody>
          <a:bodyPr lIns="90000" rIns="90000" tIns="45000" bIns="91440" anchor="b"/>
          <a:p>
            <a:pPr>
              <a:lnSpc>
                <a:spcPct val="100000"/>
              </a:lnSpc>
            </a:pPr>
            <a:r>
              <a:rPr lang="en-US" sz="4000">
                <a:solidFill>
                  <a:srgbClr val="696464"/>
                </a:solidFill>
                <a:latin typeface="Franklin Gothic Book"/>
              </a:rPr>
              <a:t>Computing stationary distribution</a:t>
            </a:r>
            <a:endParaRPr/>
          </a:p>
        </p:txBody>
      </p:sp>
      <p:sp>
        <p:nvSpPr>
          <p:cNvPr id="1433" name="TextShape 2"/>
          <p:cNvSpPr txBox="1"/>
          <p:nvPr/>
        </p:nvSpPr>
        <p:spPr>
          <a:xfrm>
            <a:off x="457200" y="1676520"/>
            <a:ext cx="8381520" cy="4571640"/>
          </a:xfrm>
          <a:prstGeom prst="rect">
            <a:avLst/>
          </a:prstGeom>
        </p:spPr>
        <p:txBody>
          <a:bodyPr lIns="90000" rIns="90000" tIns="45000" bIns="45000"/>
          <a:p>
            <a:pPr>
              <a:lnSpc>
                <a:spcPct val="100000"/>
              </a:lnSpc>
              <a:buSzPct val="85000"/>
              <a:buFont typeface="Wingdings 2" charset="2"/>
              <a:buChar char=""/>
            </a:pPr>
            <a:r>
              <a:rPr lang="en-US" sz="2600">
                <a:solidFill>
                  <a:srgbClr val="000000"/>
                </a:solidFill>
                <a:latin typeface="Perpetua"/>
              </a:rPr>
              <a:t>Power iteration method [cf. Golub-Loan ’96]</a:t>
            </a:r>
            <a:endParaRPr/>
          </a:p>
          <a:p>
            <a:pPr>
              <a:lnSpc>
                <a:spcPct val="100000"/>
              </a:lnSpc>
            </a:pPr>
            <a:endParaRPr/>
          </a:p>
          <a:p>
            <a:pPr>
              <a:lnSpc>
                <a:spcPct val="100000"/>
              </a:lnSpc>
              <a:buSzPct val="85000"/>
              <a:buFont typeface="Wingdings 2" charset="2"/>
              <a:buChar char=""/>
            </a:pPr>
            <a:r>
              <a:rPr lang="en-US" sz="2600">
                <a:solidFill>
                  <a:srgbClr val="000000"/>
                </a:solidFill>
                <a:latin typeface="Perpetua"/>
              </a:rPr>
              <a:t>It primarily requires centralized computation</a:t>
            </a:r>
            <a:endParaRPr/>
          </a:p>
          <a:p>
            <a:pPr lvl="1">
              <a:lnSpc>
                <a:spcPct val="100000"/>
              </a:lnSpc>
              <a:buSzPct val="85000"/>
              <a:buFont typeface="Wingdings 2" charset="2"/>
              <a:buChar char=""/>
            </a:pPr>
            <a:r>
              <a:rPr lang="en-US" sz="2400">
                <a:solidFill>
                  <a:srgbClr val="000000"/>
                </a:solidFill>
                <a:latin typeface="Perpetua"/>
              </a:rPr>
              <a:t>Iteratively multiply matrix and vector </a:t>
            </a:r>
            <a:endParaRPr/>
          </a:p>
          <a:p>
            <a:pPr lvl="1">
              <a:lnSpc>
                <a:spcPct val="100000"/>
              </a:lnSpc>
              <a:buSzPct val="85000"/>
              <a:buFont typeface="Wingdings 2" charset="2"/>
              <a:buChar char=""/>
            </a:pPr>
            <a:r>
              <a:rPr lang="en-US" sz="2400">
                <a:solidFill>
                  <a:srgbClr val="000000"/>
                </a:solidFill>
                <a:latin typeface="Perpetua"/>
              </a:rPr>
              <a:t>100Gb of RAM will limit matrix size to ~100k</a:t>
            </a:r>
            <a:endParaRPr/>
          </a:p>
          <a:p>
            <a:pPr lvl="1">
              <a:lnSpc>
                <a:spcPct val="100000"/>
              </a:lnSpc>
              <a:buSzPct val="85000"/>
              <a:buFont typeface="Wingdings 2" charset="2"/>
              <a:buChar char=""/>
            </a:pPr>
            <a:r>
              <a:rPr lang="en-US" sz="2400">
                <a:solidFill>
                  <a:srgbClr val="000000"/>
                </a:solidFill>
                <a:latin typeface="Perpetua"/>
              </a:rPr>
              <a:t>But, a social network can be more than a million </a:t>
            </a:r>
            <a:endParaRPr/>
          </a:p>
          <a:p>
            <a:pPr lvl="1">
              <a:lnSpc>
                <a:spcPct val="100000"/>
              </a:lnSpc>
              <a:buSzPct val="85000"/>
              <a:buFont typeface="Wingdings 2" charset="2"/>
              <a:buChar char=""/>
            </a:pPr>
            <a:r>
              <a:rPr lang="en-US" sz="2400">
                <a:solidFill>
                  <a:srgbClr val="000000"/>
                </a:solidFill>
                <a:latin typeface="Perpetua"/>
              </a:rPr>
              <a:t>And, web is much larger</a:t>
            </a:r>
            <a:endParaRPr/>
          </a:p>
          <a:p>
            <a:endParaRPr/>
          </a:p>
          <a:p>
            <a:pPr>
              <a:lnSpc>
                <a:spcPct val="100000"/>
              </a:lnSpc>
              <a:buSzPct val="85000"/>
              <a:buFont typeface="Wingdings 2" charset="2"/>
              <a:buChar char=""/>
            </a:pPr>
            <a:r>
              <a:rPr lang="en-US" sz="2600">
                <a:solidFill>
                  <a:srgbClr val="000000"/>
                </a:solidFill>
                <a:latin typeface="Perpetua"/>
              </a:rPr>
              <a:t>So, it’s not that easy</a:t>
            </a:r>
            <a:endParaRPr/>
          </a:p>
        </p:txBody>
      </p:sp>
    </p:spTree>
  </p:cSld>
  <p:timing>
    <p:tnLst>
      <p:par>
        <p:cTn id="1259" dur="indefinite" restart="never" nodeType="tmRoot">
          <p:childTnLst>
            <p:seq>
              <p:cTn id="1260" dur="indefinite" nodeType="mainSeq">
                <p:childTnLst>
                  <p:par>
                    <p:cTn id="1261" fill="hold">
                      <p:stCondLst>
                        <p:cond delay="indefinite"/>
                      </p:stCondLst>
                      <p:childTnLst>
                        <p:par>
                          <p:cTn id="1262" fill="hold">
                            <p:stCondLst>
                              <p:cond delay="0"/>
                            </p:stCondLst>
                            <p:childTnLst>
                              <p:par>
                                <p:cTn id="1263" nodeType="clickEffect" fill="hold" presetClass="entr" presetID="1">
                                  <p:stCondLst>
                                    <p:cond delay="0"/>
                                  </p:stCondLst>
                                  <p:childTnLst>
                                    <p:set>
                                      <p:cBhvr>
                                        <p:cTn id="1264" dur="1" fill="hold">
                                          <p:stCondLst>
                                            <p:cond delay="0"/>
                                          </p:stCondLst>
                                        </p:cTn>
                                        <p:tgtEl>
                                          <p:spTgt spid="1433">
                                            <p:txEl>
                                              <p:pRg st="45" end="91"/>
                                            </p:txEl>
                                          </p:spTgt>
                                        </p:tgtEl>
                                        <p:attrNameLst>
                                          <p:attrName>style.visibility</p:attrName>
                                        </p:attrNameLst>
                                      </p:cBhvr>
                                      <p:to>
                                        <p:strVal val="visible"/>
                                      </p:to>
                                    </p:set>
                                  </p:childTnLst>
                                </p:cTn>
                              </p:par>
                              <p:par>
                                <p:cTn id="1265" nodeType="withEffect" fill="hold" presetClass="entr" presetID="1">
                                  <p:stCondLst>
                                    <p:cond delay="0"/>
                                  </p:stCondLst>
                                  <p:childTnLst>
                                    <p:set>
                                      <p:cBhvr>
                                        <p:cTn id="1266" dur="1" fill="hold">
                                          <p:stCondLst>
                                            <p:cond delay="0"/>
                                          </p:stCondLst>
                                        </p:cTn>
                                        <p:tgtEl>
                                          <p:spTgt spid="1433">
                                            <p:txEl>
                                              <p:pRg st="91" end="131"/>
                                            </p:txEl>
                                          </p:spTgt>
                                        </p:tgtEl>
                                        <p:attrNameLst>
                                          <p:attrName>style.visibility</p:attrName>
                                        </p:attrNameLst>
                                      </p:cBhvr>
                                      <p:to>
                                        <p:strVal val="visible"/>
                                      </p:to>
                                    </p:set>
                                  </p:childTnLst>
                                </p:cTn>
                              </p:par>
                              <p:par>
                                <p:cTn id="1267" nodeType="withEffect" fill="hold" presetClass="entr" presetID="1">
                                  <p:stCondLst>
                                    <p:cond delay="0"/>
                                  </p:stCondLst>
                                  <p:childTnLst>
                                    <p:set>
                                      <p:cBhvr>
                                        <p:cTn id="1268" dur="1" fill="hold">
                                          <p:stCondLst>
                                            <p:cond delay="0"/>
                                          </p:stCondLst>
                                        </p:cTn>
                                        <p:tgtEl>
                                          <p:spTgt spid="1433">
                                            <p:txEl>
                                              <p:pRg st="131" end="176"/>
                                            </p:txEl>
                                          </p:spTgt>
                                        </p:tgtEl>
                                        <p:attrNameLst>
                                          <p:attrName>style.visibility</p:attrName>
                                        </p:attrNameLst>
                                      </p:cBhvr>
                                      <p:to>
                                        <p:strVal val="visible"/>
                                      </p:to>
                                    </p:set>
                                  </p:childTnLst>
                                </p:cTn>
                              </p:par>
                            </p:childTnLst>
                          </p:cTn>
                        </p:par>
                      </p:childTnLst>
                    </p:cTn>
                  </p:par>
                  <p:par>
                    <p:cTn id="1269" fill="hold">
                      <p:stCondLst>
                        <p:cond delay="indefinite"/>
                      </p:stCondLst>
                      <p:childTnLst>
                        <p:par>
                          <p:cTn id="1270" fill="hold">
                            <p:stCondLst>
                              <p:cond delay="0"/>
                            </p:stCondLst>
                            <p:childTnLst>
                              <p:par>
                                <p:cTn id="1271" nodeType="clickEffect" fill="hold" presetClass="entr" presetID="1">
                                  <p:stCondLst>
                                    <p:cond delay="0"/>
                                  </p:stCondLst>
                                  <p:childTnLst>
                                    <p:set>
                                      <p:cBhvr>
                                        <p:cTn id="1272" dur="1" fill="hold">
                                          <p:stCondLst>
                                            <p:cond delay="0"/>
                                          </p:stCondLst>
                                        </p:cTn>
                                        <p:tgtEl>
                                          <p:spTgt spid="1433">
                                            <p:txEl>
                                              <p:pRg st="176" end="226"/>
                                            </p:txEl>
                                          </p:spTgt>
                                        </p:tgtEl>
                                        <p:attrNameLst>
                                          <p:attrName>style.visibility</p:attrName>
                                        </p:attrNameLst>
                                      </p:cBhvr>
                                      <p:to>
                                        <p:strVal val="visible"/>
                                      </p:to>
                                    </p:set>
                                  </p:childTnLst>
                                </p:cTn>
                              </p:par>
                              <p:par>
                                <p:cTn id="1273" nodeType="withEffect" fill="hold" presetClass="entr" presetID="1">
                                  <p:stCondLst>
                                    <p:cond delay="0"/>
                                  </p:stCondLst>
                                  <p:childTnLst>
                                    <p:set>
                                      <p:cBhvr>
                                        <p:cTn id="1274" dur="1" fill="hold">
                                          <p:stCondLst>
                                            <p:cond delay="0"/>
                                          </p:stCondLst>
                                        </p:cTn>
                                        <p:tgtEl>
                                          <p:spTgt spid="1433">
                                            <p:txEl>
                                              <p:pRg st="226" end="250"/>
                                            </p:txEl>
                                          </p:spTgt>
                                        </p:tgtEl>
                                        <p:attrNameLst>
                                          <p:attrName>style.visibility</p:attrName>
                                        </p:attrNameLst>
                                      </p:cBhvr>
                                      <p:to>
                                        <p:strVal val="visible"/>
                                      </p:to>
                                    </p:set>
                                  </p:childTnLst>
                                </p:cTn>
                              </p:par>
                            </p:childTnLst>
                          </p:cTn>
                        </p:par>
                      </p:childTnLst>
                    </p:cTn>
                  </p:par>
                  <p:par>
                    <p:cTn id="1275" fill="hold">
                      <p:stCondLst>
                        <p:cond delay="indefinite"/>
                      </p:stCondLst>
                      <p:childTnLst>
                        <p:par>
                          <p:cTn id="1276" fill="hold">
                            <p:stCondLst>
                              <p:cond delay="0"/>
                            </p:stCondLst>
                            <p:childTnLst>
                              <p:par>
                                <p:cTn id="1277" nodeType="clickEffect" fill="hold" presetClass="entr" presetID="1">
                                  <p:stCondLst>
                                    <p:cond delay="0"/>
                                  </p:stCondLst>
                                  <p:childTnLst>
                                    <p:set>
                                      <p:cBhvr>
                                        <p:cTn id="1278" dur="1" fill="hold">
                                          <p:stCondLst>
                                            <p:cond delay="0"/>
                                          </p:stCondLst>
                                        </p:cTn>
                                        <p:tgtEl>
                                          <p:spTgt spid="1433">
                                            <p:txEl>
                                              <p:pRg st="251" end="274"/>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89" name="TextShape 1"/>
          <p:cNvSpPr txBox="1"/>
          <p:nvPr/>
        </p:nvSpPr>
        <p:spPr>
          <a:xfrm>
            <a:off x="914400" y="274680"/>
            <a:ext cx="7772040" cy="1142640"/>
          </a:xfrm>
          <a:prstGeom prst="rect">
            <a:avLst/>
          </a:prstGeom>
        </p:spPr>
        <p:txBody>
          <a:bodyPr lIns="90000" rIns="90000" tIns="45000" bIns="91440" anchor="b"/>
          <a:p>
            <a:pPr>
              <a:lnSpc>
                <a:spcPct val="100000"/>
              </a:lnSpc>
            </a:pPr>
            <a:r>
              <a:rPr lang="en-US" sz="4000">
                <a:solidFill>
                  <a:srgbClr val="696464"/>
                </a:solidFill>
                <a:latin typeface="Franklin Gothic Book"/>
              </a:rPr>
              <a:t>Network centrality: example</a:t>
            </a:r>
            <a:endParaRPr/>
          </a:p>
        </p:txBody>
      </p:sp>
      <p:sp>
        <p:nvSpPr>
          <p:cNvPr id="390" name="TextShape 2"/>
          <p:cNvSpPr txBox="1"/>
          <p:nvPr/>
        </p:nvSpPr>
        <p:spPr>
          <a:xfrm>
            <a:off x="914400" y="1447920"/>
            <a:ext cx="7772040" cy="4647960"/>
          </a:xfrm>
          <a:prstGeom prst="rect">
            <a:avLst/>
          </a:prstGeom>
        </p:spPr>
        <p:txBody>
          <a:bodyPr lIns="90000" rIns="90000" tIns="45000" bIns="45000"/>
          <a:p>
            <a:pPr>
              <a:lnSpc>
                <a:spcPct val="100000"/>
              </a:lnSpc>
              <a:buSzPct val="85000"/>
              <a:buFont typeface="Wingdings 2" charset="2"/>
              <a:buChar char=""/>
            </a:pPr>
            <a:r>
              <a:rPr lang="en-US" sz="2600">
                <a:solidFill>
                  <a:srgbClr val="000000"/>
                </a:solidFill>
                <a:latin typeface="Perpetua"/>
              </a:rPr>
              <a:t>PageRank centrality</a:t>
            </a:r>
            <a:endParaRPr/>
          </a:p>
          <a:p>
            <a:pPr lvl="1">
              <a:lnSpc>
                <a:spcPct val="100000"/>
              </a:lnSpc>
              <a:buSzPct val="85000"/>
              <a:buFont typeface="Wingdings 2" charset="2"/>
              <a:buChar char=""/>
            </a:pPr>
            <a:r>
              <a:rPr lang="en-US" sz="2400">
                <a:solidFill>
                  <a:srgbClr val="000000"/>
                </a:solidFill>
                <a:latin typeface="Perpetua"/>
              </a:rPr>
              <a:t>Given di-graph G=(V, E)</a:t>
            </a:r>
            <a:endParaRPr/>
          </a:p>
          <a:p>
            <a:pPr lvl="1">
              <a:lnSpc>
                <a:spcPct val="100000"/>
              </a:lnSpc>
              <a:buSzPct val="85000"/>
              <a:buFont typeface="Wingdings 2" charset="2"/>
              <a:buChar char=""/>
            </a:pPr>
            <a:r>
              <a:rPr lang="en-US" sz="2400">
                <a:solidFill>
                  <a:srgbClr val="000000"/>
                </a:solidFill>
                <a:latin typeface="Perpetua"/>
              </a:rPr>
              <a:t>Score of node v is equal to stationary distribution </a:t>
            </a:r>
            <a:endParaRPr/>
          </a:p>
          <a:p>
            <a:pPr lvl="2">
              <a:lnSpc>
                <a:spcPct val="100000"/>
              </a:lnSpc>
              <a:buSzPct val="85000"/>
              <a:buFont typeface="Wingdings 2" charset="2"/>
              <a:buChar char=""/>
            </a:pPr>
            <a:r>
              <a:rPr lang="en-US" sz="2000">
                <a:solidFill>
                  <a:srgbClr val="000000"/>
                </a:solidFill>
                <a:latin typeface="Perpetua"/>
              </a:rPr>
              <a:t>Of a random walk on the directed graph G</a:t>
            </a:r>
            <a:endParaRPr/>
          </a:p>
          <a:p>
            <a:endParaRPr/>
          </a:p>
          <a:p>
            <a:pPr lvl="1">
              <a:lnSpc>
                <a:spcPct val="100000"/>
              </a:lnSpc>
              <a:buSzPct val="85000"/>
              <a:buFont typeface="Wingdings 2" charset="2"/>
              <a:buChar char=""/>
            </a:pPr>
            <a:r>
              <a:rPr lang="en-US" sz="2400">
                <a:solidFill>
                  <a:srgbClr val="000000"/>
                </a:solidFill>
                <a:latin typeface="Perpetua"/>
              </a:rPr>
              <a:t>Transition probability matrix of random walk (RW)</a:t>
            </a:r>
            <a:endParaRPr/>
          </a:p>
          <a:p>
            <a:pPr lvl="2">
              <a:lnSpc>
                <a:spcPct val="100000"/>
              </a:lnSpc>
              <a:buSzPct val="85000"/>
              <a:buFont typeface="Wingdings 2" charset="2"/>
              <a:buChar char=""/>
            </a:pPr>
            <a:r>
              <a:rPr lang="en-US" sz="2000">
                <a:solidFill>
                  <a:srgbClr val="000000"/>
                </a:solidFill>
                <a:latin typeface="Perpetua"/>
              </a:rPr>
              <a:t>If RW at node i at a given time step, it will be at </a:t>
            </a:r>
            <a:endParaRPr/>
          </a:p>
          <a:p>
            <a:pPr lvl="2">
              <a:lnSpc>
                <a:spcPct val="100000"/>
              </a:lnSpc>
              <a:buSzPct val="85000"/>
              <a:buFont typeface="Wingdings 2" charset="2"/>
              <a:buChar char=""/>
            </a:pPr>
            <a:r>
              <a:rPr lang="en-US" sz="2000">
                <a:solidFill>
                  <a:srgbClr val="000000"/>
                </a:solidFill>
                <a:latin typeface="Perpetua"/>
              </a:rPr>
              <a:t>Node j, with probability Q</a:t>
            </a:r>
            <a:r>
              <a:rPr lang="en-US" sz="2000" baseline="-25000">
                <a:solidFill>
                  <a:srgbClr val="000000"/>
                </a:solidFill>
                <a:latin typeface="Perpetua"/>
              </a:rPr>
              <a:t>ij</a:t>
            </a:r>
            <a:r>
              <a:rPr lang="en-US" sz="2000">
                <a:solidFill>
                  <a:srgbClr val="000000"/>
                </a:solidFill>
                <a:latin typeface="Perpetua"/>
              </a:rPr>
              <a:t> where </a:t>
            </a:r>
            <a:endParaRPr/>
          </a:p>
          <a:p>
            <a:pPr lvl="3">
              <a:lnSpc>
                <a:spcPct val="100000"/>
              </a:lnSpc>
              <a:buSzPct val="80000"/>
              <a:buFont typeface="Wingdings 2" charset="2"/>
              <a:buChar char=""/>
            </a:pPr>
            <a:r>
              <a:rPr lang="en-US" sz="2000">
                <a:solidFill>
                  <a:srgbClr val="000000"/>
                </a:solidFill>
                <a:latin typeface="Perpetua"/>
              </a:rPr>
              <a:t>If i has directed edge to j then Q</a:t>
            </a:r>
            <a:r>
              <a:rPr lang="en-US" sz="2000" baseline="-25000">
                <a:solidFill>
                  <a:srgbClr val="000000"/>
                </a:solidFill>
                <a:latin typeface="Perpetua"/>
              </a:rPr>
              <a:t>ij </a:t>
            </a:r>
            <a:r>
              <a:rPr lang="en-US" sz="2000">
                <a:solidFill>
                  <a:srgbClr val="000000"/>
                </a:solidFill>
                <a:latin typeface="Perpetua"/>
              </a:rPr>
              <a:t>= (1-α)/d</a:t>
            </a:r>
            <a:r>
              <a:rPr lang="en-US" sz="2000" baseline="-25000">
                <a:solidFill>
                  <a:srgbClr val="000000"/>
                </a:solidFill>
                <a:latin typeface="Perpetua"/>
              </a:rPr>
              <a:t>i </a:t>
            </a:r>
            <a:r>
              <a:rPr lang="en-US" sz="2000">
                <a:solidFill>
                  <a:srgbClr val="000000"/>
                </a:solidFill>
                <a:latin typeface="Perpetua"/>
              </a:rPr>
              <a:t>+ α/n </a:t>
            </a:r>
            <a:endParaRPr/>
          </a:p>
          <a:p>
            <a:pPr lvl="3">
              <a:lnSpc>
                <a:spcPct val="100000"/>
              </a:lnSpc>
              <a:buSzPct val="80000"/>
              <a:buFont typeface="Wingdings 2" charset="2"/>
              <a:buChar char=""/>
            </a:pPr>
            <a:r>
              <a:rPr lang="en-US" sz="2000">
                <a:solidFill>
                  <a:srgbClr val="000000"/>
                </a:solidFill>
                <a:latin typeface="Perpetua"/>
              </a:rPr>
              <a:t>Else Q</a:t>
            </a:r>
            <a:r>
              <a:rPr lang="en-US" sz="2000" baseline="-25000">
                <a:solidFill>
                  <a:srgbClr val="000000"/>
                </a:solidFill>
                <a:latin typeface="Perpetua"/>
              </a:rPr>
              <a:t>ij </a:t>
            </a:r>
            <a:r>
              <a:rPr lang="en-US" sz="2000">
                <a:solidFill>
                  <a:srgbClr val="000000"/>
                </a:solidFill>
                <a:latin typeface="Perpetua"/>
              </a:rPr>
              <a:t>= α/n </a:t>
            </a:r>
            <a:endParaRPr/>
          </a:p>
          <a:p>
            <a:endParaRPr/>
          </a:p>
        </p:txBody>
      </p:sp>
    </p:spTree>
  </p:cSld>
  <p:timing>
    <p:tnLst>
      <p:par>
        <p:cTn id="9" dur="indefinite" restart="never" nodeType="tmRoot">
          <p:childTnLst>
            <p:seq>
              <p:cTn id="10" nodeType="mainSeq"/>
              <p:prevCondLst>
                <p:cond delay="0" evt="onPrev">
                  <p:tgtEl>
                    <p:sldTgt/>
                  </p:tgtEl>
                </p:cond>
              </p:prevCondLst>
              <p:nextCondLst>
                <p:cond delay="0" evt="onNext">
                  <p:tgtEl>
                    <p:sldTgt/>
                  </p:tgtEl>
                </p:cond>
              </p:nextCondLst>
            </p:seq>
          </p:childTnLst>
        </p:cTn>
      </p:par>
    </p:tnLst>
  </p:timing>
</p:sld>
</file>

<file path=ppt/slides/slide5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434" name="TextShape 1"/>
          <p:cNvSpPr txBox="1"/>
          <p:nvPr/>
        </p:nvSpPr>
        <p:spPr>
          <a:xfrm>
            <a:off x="914400" y="274680"/>
            <a:ext cx="7772040" cy="1142640"/>
          </a:xfrm>
          <a:prstGeom prst="rect">
            <a:avLst/>
          </a:prstGeom>
        </p:spPr>
        <p:txBody>
          <a:bodyPr lIns="90000" rIns="90000" tIns="45000" bIns="91440" anchor="b"/>
          <a:p>
            <a:pPr>
              <a:lnSpc>
                <a:spcPct val="100000"/>
              </a:lnSpc>
            </a:pPr>
            <a:r>
              <a:rPr lang="en-US" sz="4000">
                <a:solidFill>
                  <a:srgbClr val="696464"/>
                </a:solidFill>
                <a:latin typeface="Franklin Gothic Book"/>
              </a:rPr>
              <a:t>Computing stationary distribution</a:t>
            </a:r>
            <a:endParaRPr/>
          </a:p>
        </p:txBody>
      </p:sp>
      <p:sp>
        <p:nvSpPr>
          <p:cNvPr id="1435" name="TextShape 2"/>
          <p:cNvSpPr txBox="1"/>
          <p:nvPr/>
        </p:nvSpPr>
        <p:spPr>
          <a:xfrm>
            <a:off x="457200" y="1676520"/>
            <a:ext cx="8381520" cy="4571640"/>
          </a:xfrm>
          <a:prstGeom prst="rect">
            <a:avLst/>
          </a:prstGeom>
        </p:spPr>
        <p:txBody>
          <a:bodyPr lIns="90000" rIns="90000" tIns="45000" bIns="45000"/>
          <a:p>
            <a:pPr>
              <a:lnSpc>
                <a:spcPct val="100000"/>
              </a:lnSpc>
              <a:buSzPct val="85000"/>
              <a:buFont typeface="Wingdings 2" charset="2"/>
              <a:buChar char=""/>
            </a:pPr>
            <a:r>
              <a:rPr lang="en-US" sz="2600">
                <a:solidFill>
                  <a:srgbClr val="000000"/>
                </a:solidFill>
                <a:latin typeface="Perpetua"/>
              </a:rPr>
              <a:t>PageRank specific “local” computation solution</a:t>
            </a:r>
            <a:endParaRPr/>
          </a:p>
          <a:p>
            <a:endParaRPr/>
          </a:p>
          <a:p>
            <a:pPr lvl="1">
              <a:lnSpc>
                <a:spcPct val="100000"/>
              </a:lnSpc>
              <a:buSzPct val="85000"/>
              <a:buFont typeface="Wingdings 2" charset="2"/>
              <a:buChar char=""/>
            </a:pPr>
            <a:r>
              <a:rPr lang="en-US" sz="2400">
                <a:solidFill>
                  <a:srgbClr val="000000"/>
                </a:solidFill>
                <a:latin typeface="Perpetua"/>
              </a:rPr>
              <a:t>A collection of clever, powerful solutions</a:t>
            </a:r>
            <a:endParaRPr/>
          </a:p>
          <a:p>
            <a:pPr lvl="2">
              <a:lnSpc>
                <a:spcPct val="100000"/>
              </a:lnSpc>
              <a:buSzPct val="85000"/>
              <a:buFont typeface="Wingdings 2" charset="2"/>
              <a:buChar char=""/>
            </a:pPr>
            <a:r>
              <a:rPr lang="en-US" sz="2000">
                <a:solidFill>
                  <a:srgbClr val="000000"/>
                </a:solidFill>
                <a:latin typeface="Perpetua"/>
              </a:rPr>
              <a:t>Jeh et.al. 2003, Fogaras et.al. 2005, Avrachenkov et.al. 2007, Bahmani et.al. 2010, Borgs et al 2012</a:t>
            </a:r>
            <a:endParaRPr/>
          </a:p>
          <a:p>
            <a:endParaRPr/>
          </a:p>
          <a:p>
            <a:pPr lvl="1">
              <a:lnSpc>
                <a:spcPct val="100000"/>
              </a:lnSpc>
              <a:buSzPct val="85000"/>
              <a:buFont typeface="Wingdings 2" charset="2"/>
              <a:buChar char=""/>
            </a:pPr>
            <a:r>
              <a:rPr lang="en-US" sz="2400">
                <a:solidFill>
                  <a:srgbClr val="000000"/>
                </a:solidFill>
                <a:latin typeface="Perpetua"/>
              </a:rPr>
              <a:t>Rely on the fact that </a:t>
            </a:r>
            <a:endParaRPr/>
          </a:p>
          <a:p>
            <a:pPr lvl="2">
              <a:lnSpc>
                <a:spcPct val="100000"/>
              </a:lnSpc>
              <a:buSzPct val="85000"/>
              <a:buFont typeface="Wingdings 2" charset="2"/>
              <a:buChar char=""/>
            </a:pPr>
            <a:r>
              <a:rPr lang="en-US" sz="2000">
                <a:solidFill>
                  <a:srgbClr val="000000"/>
                </a:solidFill>
                <a:latin typeface="Perpetua"/>
              </a:rPr>
              <a:t>From each node, transition to any other node happens</a:t>
            </a:r>
            <a:endParaRPr/>
          </a:p>
          <a:p>
            <a:pPr lvl="2">
              <a:lnSpc>
                <a:spcPct val="100000"/>
              </a:lnSpc>
              <a:buSzPct val="85000"/>
              <a:buFont typeface="Wingdings 2" charset="2"/>
              <a:buChar char=""/>
            </a:pPr>
            <a:r>
              <a:rPr lang="en-US" sz="2000">
                <a:solidFill>
                  <a:srgbClr val="000000"/>
                </a:solidFill>
                <a:latin typeface="Perpetua"/>
              </a:rPr>
              <a:t>With probability greater or equal to a known fixed positive constant (α/n) </a:t>
            </a:r>
            <a:endParaRPr/>
          </a:p>
          <a:p>
            <a:endParaRPr/>
          </a:p>
          <a:p>
            <a:pPr lvl="1">
              <a:lnSpc>
                <a:spcPct val="100000"/>
              </a:lnSpc>
              <a:buSzPct val="85000"/>
              <a:buFont typeface="Wingdings 2" charset="2"/>
              <a:buChar char=""/>
            </a:pPr>
            <a:r>
              <a:rPr lang="en-US" sz="2400">
                <a:solidFill>
                  <a:srgbClr val="000000"/>
                </a:solidFill>
                <a:latin typeface="Perpetua"/>
              </a:rPr>
              <a:t>Do not extend for any random walk or countably infinite graphs</a:t>
            </a:r>
            <a:endParaRPr/>
          </a:p>
          <a:p>
            <a:pPr>
              <a:lnSpc>
                <a:spcPct val="100000"/>
              </a:lnSpc>
            </a:pPr>
            <a:endParaRPr/>
          </a:p>
        </p:txBody>
      </p:sp>
    </p:spTree>
  </p:cSld>
</p:sld>
</file>

<file path=ppt/slides/slide5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436" name="TextShape 1"/>
          <p:cNvSpPr txBox="1"/>
          <p:nvPr/>
        </p:nvSpPr>
        <p:spPr>
          <a:xfrm>
            <a:off x="914400" y="274680"/>
            <a:ext cx="7772040" cy="1142640"/>
          </a:xfrm>
          <a:prstGeom prst="rect">
            <a:avLst/>
          </a:prstGeom>
        </p:spPr>
        <p:txBody>
          <a:bodyPr lIns="90000" rIns="90000" tIns="45000" bIns="91440" anchor="b"/>
          <a:p>
            <a:pPr>
              <a:lnSpc>
                <a:spcPct val="100000"/>
              </a:lnSpc>
            </a:pPr>
            <a:r>
              <a:rPr lang="en-US" sz="4000">
                <a:solidFill>
                  <a:srgbClr val="696464"/>
                </a:solidFill>
                <a:latin typeface="Franklin Gothic Book"/>
              </a:rPr>
              <a:t>Markov chain, Stationary distribution</a:t>
            </a:r>
            <a:endParaRPr/>
          </a:p>
        </p:txBody>
      </p:sp>
      <p:sp>
        <p:nvSpPr>
          <p:cNvPr id="1437" name="TextShape 2"/>
          <p:cNvSpPr txBox="1"/>
          <p:nvPr/>
        </p:nvSpPr>
        <p:spPr>
          <a:xfrm>
            <a:off x="457200" y="1676520"/>
            <a:ext cx="8381520" cy="4571640"/>
          </a:xfrm>
          <a:prstGeom prst="rect">
            <a:avLst/>
          </a:prstGeom>
        </p:spPr>
        <p:txBody>
          <a:bodyPr lIns="90000" rIns="90000" tIns="45000" bIns="45000"/>
          <a:p>
            <a:pPr>
              <a:lnSpc>
                <a:spcPct val="100000"/>
              </a:lnSpc>
              <a:buSzPct val="85000"/>
              <a:buFont typeface="Wingdings 2" charset="2"/>
              <a:buChar char=""/>
            </a:pPr>
            <a:r>
              <a:rPr lang="en-US" sz="2600">
                <a:solidFill>
                  <a:srgbClr val="000000"/>
                </a:solidFill>
                <a:latin typeface="Perpetua"/>
              </a:rPr>
              <a:t>Random walk or Markov chain </a:t>
            </a:r>
            <a:endParaRPr/>
          </a:p>
          <a:p>
            <a:endParaRPr/>
          </a:p>
          <a:p>
            <a:pPr lvl="1">
              <a:lnSpc>
                <a:spcPct val="100000"/>
              </a:lnSpc>
              <a:buSzPct val="85000"/>
              <a:buFont typeface="Wingdings 2" charset="2"/>
              <a:buChar char=""/>
            </a:pPr>
            <a:r>
              <a:rPr lang="en-US" sz="2400">
                <a:solidFill>
                  <a:srgbClr val="000000"/>
                </a:solidFill>
                <a:latin typeface="Perpetua"/>
              </a:rPr>
              <a:t>(unknown) finite size or countably infinite size state space</a:t>
            </a:r>
            <a:endParaRPr/>
          </a:p>
          <a:p>
            <a:pPr lvl="1">
              <a:lnSpc>
                <a:spcPct val="100000"/>
              </a:lnSpc>
              <a:buSzPct val="85000"/>
              <a:buFont typeface="Wingdings 2" charset="2"/>
              <a:buChar char=""/>
            </a:pPr>
            <a:r>
              <a:rPr lang="en-US" sz="2400">
                <a:solidFill>
                  <a:srgbClr val="000000"/>
                </a:solidFill>
                <a:latin typeface="Perpetua"/>
              </a:rPr>
              <a:t>Each node/state can execute next step of Markov chain</a:t>
            </a:r>
            <a:endParaRPr/>
          </a:p>
          <a:p>
            <a:pPr lvl="2">
              <a:lnSpc>
                <a:spcPct val="100000"/>
              </a:lnSpc>
              <a:buSzPct val="85000"/>
              <a:buFont typeface="Wingdings 2" charset="2"/>
              <a:buChar char=""/>
            </a:pPr>
            <a:r>
              <a:rPr lang="en-US" sz="2000">
                <a:solidFill>
                  <a:srgbClr val="000000"/>
                </a:solidFill>
                <a:latin typeface="Perpetua"/>
              </a:rPr>
              <a:t>Jump from state i to j with probability P</a:t>
            </a:r>
            <a:r>
              <a:rPr lang="en-US" sz="2000" baseline="-25000">
                <a:solidFill>
                  <a:srgbClr val="000000"/>
                </a:solidFill>
                <a:latin typeface="Perpetua"/>
              </a:rPr>
              <a:t>ij</a:t>
            </a:r>
            <a:endParaRPr/>
          </a:p>
          <a:p>
            <a:pPr lvl="1">
              <a:lnSpc>
                <a:spcPct val="100000"/>
              </a:lnSpc>
              <a:buSzPct val="85000"/>
              <a:buFont typeface="Wingdings 2" charset="2"/>
              <a:buChar char=""/>
            </a:pPr>
            <a:r>
              <a:rPr lang="en-US" sz="2400">
                <a:solidFill>
                  <a:srgbClr val="000000"/>
                </a:solidFill>
                <a:latin typeface="Perpetua"/>
              </a:rPr>
              <a:t>Irreducible, aperiodic </a:t>
            </a:r>
            <a:endParaRPr/>
          </a:p>
          <a:p>
            <a:pPr lvl="2">
              <a:lnSpc>
                <a:spcPct val="100000"/>
              </a:lnSpc>
              <a:buSzPct val="85000"/>
              <a:buFont typeface="Wingdings 2" charset="2"/>
              <a:buChar char=""/>
            </a:pPr>
            <a:r>
              <a:rPr lang="en-US" sz="2000">
                <a:solidFill>
                  <a:srgbClr val="000000"/>
                </a:solidFill>
                <a:latin typeface="Perpetua"/>
              </a:rPr>
              <a:t>It means that there is a well defined, unique stationary distribution π</a:t>
            </a:r>
            <a:endParaRPr/>
          </a:p>
          <a:p>
            <a:endParaRPr/>
          </a:p>
          <a:p>
            <a:pPr lvl="1">
              <a:lnSpc>
                <a:spcPct val="100000"/>
              </a:lnSpc>
              <a:buSzPct val="85000"/>
              <a:buFont typeface="Wingdings 2" charset="2"/>
              <a:buChar char=""/>
            </a:pPr>
            <a:r>
              <a:rPr lang="en-US" sz="2400">
                <a:solidFill>
                  <a:srgbClr val="000000"/>
                </a:solidFill>
                <a:latin typeface="Perpetua"/>
              </a:rPr>
              <a:t>Goal: for any given node i, obtain estimation of</a:t>
            </a:r>
            <a:endParaRPr/>
          </a:p>
          <a:p>
            <a:pPr lvl="2">
              <a:lnSpc>
                <a:spcPct val="100000"/>
              </a:lnSpc>
              <a:buSzPct val="85000"/>
              <a:buFont typeface="Wingdings 2" charset="2"/>
              <a:buChar char=""/>
            </a:pPr>
            <a:r>
              <a:rPr lang="en-US" sz="2000">
                <a:solidFill>
                  <a:srgbClr val="000000"/>
                </a:solidFill>
                <a:latin typeface="Perpetua"/>
              </a:rPr>
              <a:t>By accessing only “local” neighborhood of node i  </a:t>
            </a:r>
            <a:endParaRPr/>
          </a:p>
          <a:p>
            <a:endParaRPr/>
          </a:p>
          <a:p>
            <a:endParaRPr/>
          </a:p>
          <a:p>
            <a:pPr>
              <a:lnSpc>
                <a:spcPct val="100000"/>
              </a:lnSpc>
            </a:pPr>
            <a:endParaRPr/>
          </a:p>
        </p:txBody>
      </p:sp>
      <p:pic>
        <p:nvPicPr>
          <p:cNvPr id="1438" name="Picture 5" descr=""/>
          <p:cNvPicPr/>
          <p:nvPr/>
        </p:nvPicPr>
        <p:blipFill>
          <a:blip r:embed="rId1"/>
          <a:stretch>
            <a:fillRect/>
          </a:stretch>
        </p:blipFill>
        <p:spPr>
          <a:xfrm>
            <a:off x="6368760" y="4948920"/>
            <a:ext cx="276840" cy="206280"/>
          </a:xfrm>
          <a:prstGeom prst="rect">
            <a:avLst/>
          </a:prstGeom>
          <a:ln>
            <a:noFill/>
          </a:ln>
        </p:spPr>
      </p:pic>
    </p:spTree>
  </p:cSld>
</p:sld>
</file>

<file path=ppt/slides/slide5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439" name="TextShape 1"/>
          <p:cNvSpPr txBox="1"/>
          <p:nvPr/>
        </p:nvSpPr>
        <p:spPr>
          <a:xfrm>
            <a:off x="914400" y="274680"/>
            <a:ext cx="7772040" cy="1142640"/>
          </a:xfrm>
          <a:prstGeom prst="rect">
            <a:avLst/>
          </a:prstGeom>
        </p:spPr>
        <p:txBody>
          <a:bodyPr lIns="90000" rIns="90000" tIns="45000" bIns="91440" anchor="b"/>
          <a:p>
            <a:pPr>
              <a:lnSpc>
                <a:spcPct val="100000"/>
              </a:lnSpc>
            </a:pPr>
            <a:r>
              <a:rPr lang="en-US" sz="4000">
                <a:solidFill>
                  <a:srgbClr val="696464"/>
                </a:solidFill>
                <a:latin typeface="Franklin Gothic Book"/>
              </a:rPr>
              <a:t>Key property</a:t>
            </a:r>
            <a:endParaRPr/>
          </a:p>
        </p:txBody>
      </p:sp>
      <p:pic>
        <p:nvPicPr>
          <p:cNvPr id="1440" name="Picture 6" descr=""/>
          <p:cNvPicPr/>
          <p:nvPr/>
        </p:nvPicPr>
        <p:blipFill>
          <a:blip r:embed="rId1"/>
          <a:stretch>
            <a:fillRect/>
          </a:stretch>
        </p:blipFill>
        <p:spPr>
          <a:xfrm>
            <a:off x="3124080" y="1865160"/>
            <a:ext cx="2266560" cy="1154160"/>
          </a:xfrm>
          <a:prstGeom prst="rect">
            <a:avLst/>
          </a:prstGeom>
          <a:ln>
            <a:noFill/>
          </a:ln>
        </p:spPr>
      </p:pic>
      <p:sp>
        <p:nvSpPr>
          <p:cNvPr id="1441" name="CustomShape 2"/>
          <p:cNvSpPr/>
          <p:nvPr/>
        </p:nvSpPr>
        <p:spPr>
          <a:xfrm>
            <a:off x="661680" y="2170080"/>
            <a:ext cx="2136600" cy="516960"/>
          </a:xfrm>
          <a:prstGeom prst="rect">
            <a:avLst/>
          </a:prstGeom>
          <a:noFill/>
          <a:ln>
            <a:noFill/>
          </a:ln>
        </p:spPr>
        <p:txBody>
          <a:bodyPr wrap="none" lIns="90000" rIns="90000" tIns="45000" bIns="45000"/>
          <a:p>
            <a:pPr algn="ctr">
              <a:lnSpc>
                <a:spcPct val="100000"/>
              </a:lnSpc>
            </a:pPr>
            <a:r>
              <a:rPr lang="fr-FR" sz="2800">
                <a:solidFill>
                  <a:srgbClr val="000000"/>
                </a:solidFill>
                <a:latin typeface="Perpetua"/>
              </a:rPr>
              <a:t>True value:</a:t>
            </a:r>
            <a:endParaRPr/>
          </a:p>
        </p:txBody>
      </p:sp>
      <p:sp>
        <p:nvSpPr>
          <p:cNvPr id="1442" name="CustomShape 3"/>
          <p:cNvSpPr/>
          <p:nvPr/>
        </p:nvSpPr>
        <p:spPr>
          <a:xfrm>
            <a:off x="6086160" y="2093760"/>
            <a:ext cx="2177640" cy="943560"/>
          </a:xfrm>
          <a:prstGeom prst="rect">
            <a:avLst/>
          </a:prstGeom>
          <a:noFill/>
          <a:ln>
            <a:noFill/>
          </a:ln>
        </p:spPr>
        <p:txBody>
          <a:bodyPr wrap="none" lIns="90000" rIns="90000" tIns="45000" bIns="45000"/>
          <a:p>
            <a:pPr algn="ctr">
              <a:lnSpc>
                <a:spcPct val="100000"/>
              </a:lnSpc>
            </a:pPr>
            <a:r>
              <a:rPr lang="fr-FR" sz="2800">
                <a:solidFill>
                  <a:srgbClr val="000000"/>
                </a:solidFill>
                <a:latin typeface="Perpetua"/>
              </a:rPr>
              <a:t>expected</a:t>
            </a:r>
            <a:r>
              <a:rPr lang="fr-FR" sz="2800">
                <a:solidFill>
                  <a:srgbClr val="000000"/>
                </a:solidFill>
                <a:latin typeface="Perpetua"/>
              </a:rPr>
              <a:t>
</a:t>
            </a:r>
            <a:r>
              <a:rPr lang="fr-FR" sz="2800">
                <a:solidFill>
                  <a:srgbClr val="000000"/>
                </a:solidFill>
                <a:latin typeface="Perpetua"/>
              </a:rPr>
              <a:t>return time</a:t>
            </a:r>
            <a:endParaRPr/>
          </a:p>
        </p:txBody>
      </p:sp>
      <p:sp>
        <p:nvSpPr>
          <p:cNvPr id="1443" name="CustomShape 4"/>
          <p:cNvSpPr/>
          <p:nvPr/>
        </p:nvSpPr>
        <p:spPr>
          <a:xfrm flipH="1">
            <a:off x="5485680" y="2550960"/>
            <a:ext cx="914040" cy="151920"/>
          </a:xfrm>
          <a:prstGeom prst="straightConnector1">
            <a:avLst/>
          </a:prstGeom>
          <a:noFill/>
          <a:ln w="15840">
            <a:solidFill>
              <a:srgbClr val="b0350b"/>
            </a:solidFill>
            <a:round/>
            <a:tailEnd len="med" type="arrow" w="med"/>
          </a:ln>
        </p:spPr>
      </p:sp>
      <p:pic>
        <p:nvPicPr>
          <p:cNvPr id="1444" name="Picture 10" descr=""/>
          <p:cNvPicPr/>
          <p:nvPr/>
        </p:nvPicPr>
        <p:blipFill>
          <a:blip r:embed="rId2"/>
          <a:stretch>
            <a:fillRect/>
          </a:stretch>
        </p:blipFill>
        <p:spPr>
          <a:xfrm>
            <a:off x="3124080" y="3732120"/>
            <a:ext cx="5242320" cy="1184400"/>
          </a:xfrm>
          <a:prstGeom prst="rect">
            <a:avLst/>
          </a:prstGeom>
          <a:ln>
            <a:noFill/>
          </a:ln>
        </p:spPr>
      </p:pic>
      <p:sp>
        <p:nvSpPr>
          <p:cNvPr id="1445" name="CustomShape 5"/>
          <p:cNvSpPr/>
          <p:nvPr/>
        </p:nvSpPr>
        <p:spPr>
          <a:xfrm>
            <a:off x="5111280" y="5294160"/>
            <a:ext cx="2824920" cy="1369440"/>
          </a:xfrm>
          <a:prstGeom prst="rect">
            <a:avLst/>
          </a:prstGeom>
          <a:noFill/>
          <a:ln>
            <a:noFill/>
          </a:ln>
        </p:spPr>
        <p:txBody>
          <a:bodyPr lIns="90000" rIns="90000" tIns="45000" bIns="45000"/>
          <a:p>
            <a:pPr algn="ctr">
              <a:lnSpc>
                <a:spcPct val="100000"/>
              </a:lnSpc>
            </a:pPr>
            <a:r>
              <a:rPr lang="fr-FR" sz="2800">
                <a:solidFill>
                  <a:srgbClr val="000000"/>
                </a:solidFill>
                <a:latin typeface="Perpetua"/>
              </a:rPr>
              <a:t>average truncated</a:t>
            </a:r>
            <a:r>
              <a:rPr lang="fr-FR" sz="2800">
                <a:solidFill>
                  <a:srgbClr val="000000"/>
                </a:solidFill>
                <a:latin typeface="Perpetua"/>
              </a:rPr>
              <a:t>
</a:t>
            </a:r>
            <a:r>
              <a:rPr lang="fr-FR" sz="2800">
                <a:solidFill>
                  <a:srgbClr val="000000"/>
                </a:solidFill>
                <a:latin typeface="Perpetua"/>
              </a:rPr>
              <a:t>return time</a:t>
            </a:r>
            <a:endParaRPr/>
          </a:p>
        </p:txBody>
      </p:sp>
      <p:sp>
        <p:nvSpPr>
          <p:cNvPr id="1446" name="CustomShape 6"/>
          <p:cNvSpPr/>
          <p:nvPr/>
        </p:nvSpPr>
        <p:spPr>
          <a:xfrm flipH="1" flipV="1">
            <a:off x="4494600" y="4988880"/>
            <a:ext cx="615240" cy="456840"/>
          </a:xfrm>
          <a:prstGeom prst="straightConnector1">
            <a:avLst/>
          </a:prstGeom>
          <a:noFill/>
          <a:ln w="15840">
            <a:solidFill>
              <a:srgbClr val="b0350b"/>
            </a:solidFill>
            <a:round/>
            <a:tailEnd len="med" type="arrow" w="med"/>
          </a:ln>
        </p:spPr>
      </p:sp>
      <p:sp>
        <p:nvSpPr>
          <p:cNvPr id="1447" name="CustomShape 7"/>
          <p:cNvSpPr/>
          <p:nvPr/>
        </p:nvSpPr>
        <p:spPr>
          <a:xfrm>
            <a:off x="732960" y="4047120"/>
            <a:ext cx="1866600" cy="516960"/>
          </a:xfrm>
          <a:prstGeom prst="rect">
            <a:avLst/>
          </a:prstGeom>
          <a:noFill/>
          <a:ln>
            <a:noFill/>
          </a:ln>
        </p:spPr>
        <p:txBody>
          <a:bodyPr wrap="none" lIns="90000" rIns="90000" tIns="45000" bIns="45000"/>
          <a:p>
            <a:pPr algn="ctr">
              <a:lnSpc>
                <a:spcPct val="100000"/>
              </a:lnSpc>
            </a:pPr>
            <a:r>
              <a:rPr lang="fr-FR" sz="2800">
                <a:solidFill>
                  <a:srgbClr val="000000"/>
                </a:solidFill>
                <a:latin typeface="Perpetua"/>
              </a:rPr>
              <a:t>Estimate:</a:t>
            </a:r>
            <a:endParaRPr/>
          </a:p>
        </p:txBody>
      </p:sp>
    </p:spTree>
  </p:cSld>
  <p:timing>
    <p:tnLst>
      <p:par>
        <p:cTn id="1279" dur="indefinite" restart="never" nodeType="tmRoot">
          <p:childTnLst>
            <p:seq>
              <p:cTn id="1280" dur="indefinite" nodeType="mainSeq">
                <p:childTnLst>
                  <p:par>
                    <p:cTn id="1281" fill="hold">
                      <p:stCondLst>
                        <p:cond delay="indefinite"/>
                      </p:stCondLst>
                      <p:childTnLst>
                        <p:par>
                          <p:cTn id="1282" fill="hold">
                            <p:stCondLst>
                              <p:cond delay="0"/>
                            </p:stCondLst>
                            <p:childTnLst>
                              <p:par>
                                <p:cTn id="1283" nodeType="clickEffect" fill="hold" presetClass="entr" presetID="1">
                                  <p:stCondLst>
                                    <p:cond delay="0"/>
                                  </p:stCondLst>
                                  <p:childTnLst>
                                    <p:set>
                                      <p:cBhvr>
                                        <p:cTn id="1284" dur="1" fill="hold">
                                          <p:stCondLst>
                                            <p:cond delay="0"/>
                                          </p:stCondLst>
                                        </p:cTn>
                                        <p:tgtEl>
                                          <p:spTgt spid="1444"/>
                                        </p:tgtEl>
                                        <p:attrNameLst>
                                          <p:attrName>style.visibility</p:attrName>
                                        </p:attrNameLst>
                                      </p:cBhvr>
                                      <p:to>
                                        <p:strVal val="visible"/>
                                      </p:to>
                                    </p:set>
                                  </p:childTnLst>
                                </p:cTn>
                              </p:par>
                              <p:par>
                                <p:cTn id="1285" nodeType="withEffect" fill="hold" presetClass="entr" presetID="1">
                                  <p:stCondLst>
                                    <p:cond delay="0"/>
                                  </p:stCondLst>
                                  <p:childTnLst>
                                    <p:set>
                                      <p:cBhvr>
                                        <p:cTn id="1286" dur="1" fill="hold">
                                          <p:stCondLst>
                                            <p:cond delay="0"/>
                                          </p:stCondLst>
                                        </p:cTn>
                                        <p:tgtEl>
                                          <p:spTgt spid="1445"/>
                                        </p:tgtEl>
                                        <p:attrNameLst>
                                          <p:attrName>style.visibility</p:attrName>
                                        </p:attrNameLst>
                                      </p:cBhvr>
                                      <p:to>
                                        <p:strVal val="visible"/>
                                      </p:to>
                                    </p:set>
                                  </p:childTnLst>
                                </p:cTn>
                              </p:par>
                              <p:par>
                                <p:cTn id="1287" nodeType="withEffect" fill="hold" presetClass="entr" presetID="1">
                                  <p:stCondLst>
                                    <p:cond delay="0"/>
                                  </p:stCondLst>
                                  <p:childTnLst>
                                    <p:set>
                                      <p:cBhvr>
                                        <p:cTn id="1288" dur="1" fill="hold">
                                          <p:stCondLst>
                                            <p:cond delay="0"/>
                                          </p:stCondLst>
                                        </p:cTn>
                                        <p:tgtEl>
                                          <p:spTgt spid="1446"/>
                                        </p:tgtEl>
                                        <p:attrNameLst>
                                          <p:attrName>style.visibility</p:attrName>
                                        </p:attrNameLst>
                                      </p:cBhvr>
                                      <p:to>
                                        <p:strVal val="visible"/>
                                      </p:to>
                                    </p:set>
                                  </p:childTnLst>
                                </p:cTn>
                              </p:par>
                              <p:par>
                                <p:cTn id="1289" nodeType="withEffect" fill="hold" presetClass="entr" presetID="1">
                                  <p:stCondLst>
                                    <p:cond delay="0"/>
                                  </p:stCondLst>
                                  <p:childTnLst>
                                    <p:set>
                                      <p:cBhvr>
                                        <p:cTn id="1290" dur="1" fill="hold">
                                          <p:stCondLst>
                                            <p:cond delay="0"/>
                                          </p:stCondLst>
                                        </p:cTn>
                                        <p:tgtEl>
                                          <p:spTgt spid="1447"/>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5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448" name="TextShape 1"/>
          <p:cNvSpPr txBox="1"/>
          <p:nvPr/>
        </p:nvSpPr>
        <p:spPr>
          <a:xfrm>
            <a:off x="914400" y="274680"/>
            <a:ext cx="7772040" cy="1142640"/>
          </a:xfrm>
          <a:prstGeom prst="rect">
            <a:avLst/>
          </a:prstGeom>
        </p:spPr>
        <p:txBody>
          <a:bodyPr lIns="90000" rIns="90000" tIns="45000" bIns="91440" anchor="b"/>
          <a:p>
            <a:pPr>
              <a:lnSpc>
                <a:spcPct val="100000"/>
              </a:lnSpc>
            </a:pPr>
            <a:r>
              <a:rPr lang="en-US" sz="4000">
                <a:solidFill>
                  <a:srgbClr val="696464"/>
                </a:solidFill>
                <a:latin typeface="Franklin Gothic Book"/>
              </a:rPr>
              <a:t>Algorithm</a:t>
            </a:r>
            <a:endParaRPr/>
          </a:p>
        </p:txBody>
      </p:sp>
      <p:sp>
        <p:nvSpPr>
          <p:cNvPr id="1449" name="TextShape 2"/>
          <p:cNvSpPr txBox="1"/>
          <p:nvPr/>
        </p:nvSpPr>
        <p:spPr>
          <a:xfrm>
            <a:off x="1066680" y="1600200"/>
            <a:ext cx="6019560" cy="4525560"/>
          </a:xfrm>
          <a:prstGeom prst="rect">
            <a:avLst/>
          </a:prstGeom>
        </p:spPr>
        <p:txBody>
          <a:bodyPr lIns="90000" rIns="90000" tIns="45000" bIns="45000"/>
          <a:p>
            <a:pPr>
              <a:lnSpc>
                <a:spcPct val="100000"/>
              </a:lnSpc>
            </a:pPr>
            <a:r>
              <a:rPr b="1" lang="en-US" sz="2600">
                <a:solidFill>
                  <a:srgbClr val="000000"/>
                </a:solidFill>
                <a:latin typeface="Perpetua"/>
              </a:rPr>
              <a:t>Input:  </a:t>
            </a:r>
            <a:r>
              <a:rPr lang="en-US" sz="2600">
                <a:solidFill>
                  <a:srgbClr val="000000"/>
                </a:solidFill>
                <a:latin typeface="Perpetua"/>
              </a:rPr>
              <a:t>Markov chain (Σ, P) and node </a:t>
            </a:r>
            <a:r>
              <a:rPr lang="en-US" sz="2600">
                <a:solidFill>
                  <a:srgbClr val="000000"/>
                </a:solidFill>
                <a:latin typeface="Monotype Corsiva"/>
              </a:rPr>
              <a:t>i </a:t>
            </a:r>
            <a:r>
              <a:rPr lang="en-US" sz="2600">
                <a:solidFill>
                  <a:srgbClr val="000000"/>
                </a:solidFill>
                <a:latin typeface="Perpetua"/>
              </a:rPr>
              <a:t> </a:t>
            </a:r>
            <a:endParaRPr/>
          </a:p>
          <a:p>
            <a:pPr>
              <a:lnSpc>
                <a:spcPct val="100000"/>
              </a:lnSpc>
            </a:pPr>
            <a:r>
              <a:rPr b="1" lang="en-US" sz="2600">
                <a:solidFill>
                  <a:srgbClr val="000000"/>
                </a:solidFill>
                <a:latin typeface="Perpetua"/>
              </a:rPr>
              <a:t>Parameters: </a:t>
            </a:r>
            <a:endParaRPr/>
          </a:p>
          <a:p>
            <a:pPr>
              <a:lnSpc>
                <a:spcPct val="100000"/>
              </a:lnSpc>
            </a:pPr>
            <a:endParaRPr/>
          </a:p>
          <a:p>
            <a:pPr>
              <a:lnSpc>
                <a:spcPct val="100000"/>
              </a:lnSpc>
            </a:pPr>
            <a:endParaRPr/>
          </a:p>
          <a:p>
            <a:pPr>
              <a:lnSpc>
                <a:spcPct val="100000"/>
              </a:lnSpc>
            </a:pPr>
            <a:r>
              <a:rPr b="1" lang="en-US" sz="2600">
                <a:solidFill>
                  <a:srgbClr val="000000"/>
                </a:solidFill>
                <a:latin typeface="Perpetua"/>
              </a:rPr>
              <a:t>	</a:t>
            </a:r>
            <a:r>
              <a:rPr b="1" lang="en-US" sz="2600">
                <a:solidFill>
                  <a:srgbClr val="000000"/>
                </a:solidFill>
                <a:latin typeface="Perpetua"/>
              </a:rPr>
              <a:t>	</a:t>
            </a:r>
            <a:r>
              <a:rPr lang="en-US" sz="2600">
                <a:solidFill>
                  <a:srgbClr val="000000"/>
                </a:solidFill>
                <a:latin typeface="Perpetua"/>
              </a:rPr>
              <a:t>Gather Samples</a:t>
            </a:r>
            <a:endParaRPr/>
          </a:p>
          <a:p>
            <a:pPr>
              <a:lnSpc>
                <a:spcPct val="100000"/>
              </a:lnSpc>
            </a:pPr>
            <a:r>
              <a:rPr lang="en-US" sz="2600">
                <a:solidFill>
                  <a:srgbClr val="000000"/>
                </a:solidFill>
                <a:latin typeface="Perpetua"/>
              </a:rPr>
              <a:t>	</a:t>
            </a:r>
            <a:r>
              <a:rPr lang="en-US" sz="2600">
                <a:solidFill>
                  <a:srgbClr val="000000"/>
                </a:solidFill>
                <a:latin typeface="Perpetua"/>
              </a:rPr>
              <a:t>	</a:t>
            </a:r>
            <a:r>
              <a:rPr lang="en-US" sz="2600">
                <a:solidFill>
                  <a:srgbClr val="000000"/>
                </a:solidFill>
                <a:latin typeface="Perpetua"/>
              </a:rPr>
              <a:t>Terminate if Satisfied</a:t>
            </a:r>
            <a:endParaRPr/>
          </a:p>
          <a:p>
            <a:pPr>
              <a:lnSpc>
                <a:spcPct val="100000"/>
              </a:lnSpc>
            </a:pPr>
            <a:r>
              <a:rPr lang="en-US" sz="2600">
                <a:solidFill>
                  <a:srgbClr val="000000"/>
                </a:solidFill>
                <a:latin typeface="Perpetua"/>
              </a:rPr>
              <a:t>	</a:t>
            </a:r>
            <a:r>
              <a:rPr lang="en-US" sz="2600">
                <a:solidFill>
                  <a:srgbClr val="000000"/>
                </a:solidFill>
                <a:latin typeface="Perpetua"/>
              </a:rPr>
              <a:t>	</a:t>
            </a:r>
            <a:r>
              <a:rPr lang="en-US" sz="2600">
                <a:solidFill>
                  <a:srgbClr val="000000"/>
                </a:solidFill>
                <a:latin typeface="Perpetua"/>
              </a:rPr>
              <a:t>Update            and Repeat</a:t>
            </a:r>
            <a:endParaRPr/>
          </a:p>
        </p:txBody>
      </p:sp>
      <p:sp>
        <p:nvSpPr>
          <p:cNvPr id="1450" name="CustomShape 3"/>
          <p:cNvSpPr/>
          <p:nvPr/>
        </p:nvSpPr>
        <p:spPr>
          <a:xfrm>
            <a:off x="1600200" y="2819520"/>
            <a:ext cx="566640" cy="2450880"/>
          </a:xfrm>
          <a:prstGeom prst="arc">
            <a:avLst>
              <a:gd name="adj1" fmla="val 4618193"/>
              <a:gd name="adj2" fmla="val 17122975"/>
            </a:avLst>
          </a:prstGeom>
          <a:noFill/>
          <a:ln w="25560">
            <a:solidFill>
              <a:srgbClr val="b0350b"/>
            </a:solidFill>
            <a:round/>
            <a:headEnd len="med" type="oval" w="med"/>
            <a:tailEnd len="lg" type="stealth" w="lg"/>
          </a:ln>
        </p:spPr>
      </p:sp>
      <p:pic>
        <p:nvPicPr>
          <p:cNvPr id="1451" name="Picture 4" descr=""/>
          <p:cNvPicPr/>
          <p:nvPr/>
        </p:nvPicPr>
        <p:blipFill>
          <a:blip r:embed="rId1"/>
          <a:stretch>
            <a:fillRect/>
          </a:stretch>
        </p:blipFill>
        <p:spPr>
          <a:xfrm>
            <a:off x="3083400" y="4388760"/>
            <a:ext cx="633600" cy="323280"/>
          </a:xfrm>
          <a:prstGeom prst="rect">
            <a:avLst/>
          </a:prstGeom>
          <a:ln>
            <a:noFill/>
          </a:ln>
        </p:spPr>
      </p:pic>
    </p:spTree>
  </p:cSld>
</p:sld>
</file>

<file path=ppt/slides/slide5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452" name="TextShape 1"/>
          <p:cNvSpPr txBox="1"/>
          <p:nvPr/>
        </p:nvSpPr>
        <p:spPr>
          <a:xfrm>
            <a:off x="914400" y="274680"/>
            <a:ext cx="7772040" cy="1142640"/>
          </a:xfrm>
          <a:prstGeom prst="rect">
            <a:avLst/>
          </a:prstGeom>
        </p:spPr>
        <p:txBody>
          <a:bodyPr lIns="90000" rIns="90000" tIns="45000" bIns="91440" anchor="b"/>
          <a:p>
            <a:pPr>
              <a:lnSpc>
                <a:spcPct val="100000"/>
              </a:lnSpc>
            </a:pPr>
            <a:r>
              <a:rPr lang="en-US" sz="4000">
                <a:solidFill>
                  <a:srgbClr val="696464"/>
                </a:solidFill>
                <a:latin typeface="Franklin Gothic Book"/>
              </a:rPr>
              <a:t>Algorithm</a:t>
            </a:r>
            <a:endParaRPr/>
          </a:p>
        </p:txBody>
      </p:sp>
      <p:sp>
        <p:nvSpPr>
          <p:cNvPr id="1453" name="TextShape 2"/>
          <p:cNvSpPr txBox="1"/>
          <p:nvPr/>
        </p:nvSpPr>
        <p:spPr>
          <a:xfrm>
            <a:off x="762120" y="1600200"/>
            <a:ext cx="8229240" cy="4525560"/>
          </a:xfrm>
          <a:prstGeom prst="rect">
            <a:avLst/>
          </a:prstGeom>
        </p:spPr>
        <p:txBody>
          <a:bodyPr lIns="90000" rIns="90000" tIns="45000" bIns="45000"/>
          <a:p>
            <a:pPr>
              <a:lnSpc>
                <a:spcPct val="100000"/>
              </a:lnSpc>
            </a:pPr>
            <a:r>
              <a:rPr b="1" lang="en-US" sz="2600">
                <a:solidFill>
                  <a:srgbClr val="000000"/>
                </a:solidFill>
                <a:latin typeface="Perpetua"/>
              </a:rPr>
              <a:t>Gather Samples</a:t>
            </a:r>
            <a:endParaRPr/>
          </a:p>
          <a:p>
            <a:pPr>
              <a:lnSpc>
                <a:spcPct val="100000"/>
              </a:lnSpc>
            </a:pPr>
            <a:r>
              <a:rPr lang="en-US" sz="2600">
                <a:solidFill>
                  <a:srgbClr val="000000"/>
                </a:solidFill>
                <a:latin typeface="Perpetua"/>
              </a:rPr>
              <a:t>	</a:t>
            </a:r>
            <a:r>
              <a:rPr lang="en-US" sz="2600">
                <a:solidFill>
                  <a:srgbClr val="000000"/>
                </a:solidFill>
                <a:latin typeface="Perpetua"/>
              </a:rPr>
              <a:t> </a:t>
            </a:r>
            <a:r>
              <a:rPr lang="en-US" sz="2600">
                <a:solidFill>
                  <a:srgbClr val="000000"/>
                </a:solidFill>
                <a:latin typeface="Perpetua"/>
              </a:rPr>
              <a:t>Sample      truncated return paths:</a:t>
            </a:r>
            <a:endParaRPr/>
          </a:p>
          <a:p>
            <a:pPr>
              <a:lnSpc>
                <a:spcPct val="100000"/>
              </a:lnSpc>
            </a:pPr>
            <a:r>
              <a:rPr lang="en-US" sz="2600">
                <a:solidFill>
                  <a:srgbClr val="000000"/>
                </a:solidFill>
                <a:latin typeface="Perpetua"/>
              </a:rPr>
              <a:t>
</a:t>
            </a:r>
            <a:r>
              <a:rPr lang="en-US" sz="2600">
                <a:solidFill>
                  <a:srgbClr val="000000"/>
                </a:solidFill>
                <a:latin typeface="Perpetua"/>
              </a:rPr>
              <a:t>     </a:t>
            </a:r>
            <a:r>
              <a:rPr lang="en-US" sz="2600">
                <a:solidFill>
                  <a:srgbClr val="000000"/>
                </a:solidFill>
                <a:latin typeface="Perpetua"/>
              </a:rPr>
              <a:t>= fraction of samples truncated</a:t>
            </a:r>
            <a:endParaRPr/>
          </a:p>
          <a:p>
            <a:pPr>
              <a:lnSpc>
                <a:spcPct val="100000"/>
              </a:lnSpc>
            </a:pPr>
            <a:endParaRPr/>
          </a:p>
          <a:p>
            <a:pPr>
              <a:lnSpc>
                <a:spcPct val="100000"/>
              </a:lnSpc>
            </a:pPr>
            <a:endParaRPr/>
          </a:p>
          <a:p>
            <a:pPr>
              <a:lnSpc>
                <a:spcPct val="100000"/>
              </a:lnSpc>
            </a:pPr>
            <a:endParaRPr/>
          </a:p>
          <a:p>
            <a:pPr>
              <a:lnSpc>
                <a:spcPct val="100000"/>
              </a:lnSpc>
            </a:pPr>
            <a:r>
              <a:rPr b="1" lang="en-US" sz="2600">
                <a:solidFill>
                  <a:srgbClr val="000000"/>
                </a:solidFill>
                <a:latin typeface="Perpetua"/>
              </a:rPr>
              <a:t>Terminate if Satisfied</a:t>
            </a:r>
            <a:endParaRPr/>
          </a:p>
          <a:p>
            <a:pPr>
              <a:lnSpc>
                <a:spcPct val="100000"/>
              </a:lnSpc>
            </a:pPr>
            <a:r>
              <a:rPr b="1" lang="en-US" sz="2600">
                <a:solidFill>
                  <a:srgbClr val="000000"/>
                </a:solidFill>
                <a:latin typeface="Perpetua"/>
              </a:rPr>
              <a:t>Update            and Repeat</a:t>
            </a:r>
            <a:endParaRPr/>
          </a:p>
        </p:txBody>
      </p:sp>
      <p:pic>
        <p:nvPicPr>
          <p:cNvPr id="1454" name="Picture 15" descr=""/>
          <p:cNvPicPr/>
          <p:nvPr/>
        </p:nvPicPr>
        <p:blipFill>
          <a:blip r:embed="rId1"/>
          <a:stretch>
            <a:fillRect/>
          </a:stretch>
        </p:blipFill>
        <p:spPr>
          <a:xfrm>
            <a:off x="5314680" y="2195640"/>
            <a:ext cx="2374200" cy="367560"/>
          </a:xfrm>
          <a:prstGeom prst="rect">
            <a:avLst/>
          </a:prstGeom>
          <a:ln>
            <a:noFill/>
          </a:ln>
        </p:spPr>
      </p:pic>
      <p:pic>
        <p:nvPicPr>
          <p:cNvPr id="1455" name="Picture 16" descr=""/>
          <p:cNvPicPr/>
          <p:nvPr/>
        </p:nvPicPr>
        <p:blipFill>
          <a:blip r:embed="rId2"/>
          <a:stretch>
            <a:fillRect/>
          </a:stretch>
        </p:blipFill>
        <p:spPr>
          <a:xfrm>
            <a:off x="2119320" y="2209680"/>
            <a:ext cx="340920" cy="276840"/>
          </a:xfrm>
          <a:prstGeom prst="rect">
            <a:avLst/>
          </a:prstGeom>
          <a:ln>
            <a:noFill/>
          </a:ln>
        </p:spPr>
      </p:pic>
      <p:pic>
        <p:nvPicPr>
          <p:cNvPr id="1456" name="Picture 17" descr=""/>
          <p:cNvPicPr/>
          <p:nvPr/>
        </p:nvPicPr>
        <p:blipFill>
          <a:blip r:embed="rId3"/>
          <a:stretch>
            <a:fillRect/>
          </a:stretch>
        </p:blipFill>
        <p:spPr>
          <a:xfrm>
            <a:off x="1195200" y="3609000"/>
            <a:ext cx="4958640" cy="1191240"/>
          </a:xfrm>
          <a:prstGeom prst="rect">
            <a:avLst/>
          </a:prstGeom>
          <a:ln>
            <a:noFill/>
          </a:ln>
        </p:spPr>
      </p:pic>
      <p:pic>
        <p:nvPicPr>
          <p:cNvPr id="1457" name="Picture 18" descr=""/>
          <p:cNvPicPr/>
          <p:nvPr/>
        </p:nvPicPr>
        <p:blipFill>
          <a:blip r:embed="rId4"/>
          <a:stretch>
            <a:fillRect/>
          </a:stretch>
        </p:blipFill>
        <p:spPr>
          <a:xfrm>
            <a:off x="1217880" y="3018600"/>
            <a:ext cx="216000" cy="362520"/>
          </a:xfrm>
          <a:prstGeom prst="rect">
            <a:avLst/>
          </a:prstGeom>
          <a:ln>
            <a:noFill/>
          </a:ln>
        </p:spPr>
      </p:pic>
      <p:pic>
        <p:nvPicPr>
          <p:cNvPr id="1458" name="Picture 19" descr=""/>
          <p:cNvPicPr/>
          <p:nvPr/>
        </p:nvPicPr>
        <p:blipFill>
          <a:blip r:embed="rId5"/>
          <a:stretch>
            <a:fillRect/>
          </a:stretch>
        </p:blipFill>
        <p:spPr>
          <a:xfrm>
            <a:off x="1934640" y="5505840"/>
            <a:ext cx="847080" cy="362520"/>
          </a:xfrm>
          <a:prstGeom prst="rect">
            <a:avLst/>
          </a:prstGeom>
          <a:ln>
            <a:noFill/>
          </a:ln>
        </p:spPr>
      </p:pic>
      <p:sp>
        <p:nvSpPr>
          <p:cNvPr id="1459" name="CustomShape 3"/>
          <p:cNvSpPr/>
          <p:nvPr/>
        </p:nvSpPr>
        <p:spPr>
          <a:xfrm>
            <a:off x="380880" y="1143000"/>
            <a:ext cx="1142640" cy="5333760"/>
          </a:xfrm>
          <a:prstGeom prst="arc">
            <a:avLst>
              <a:gd name="adj1" fmla="val 4913648"/>
              <a:gd name="adj2" fmla="val 16655117"/>
            </a:avLst>
          </a:prstGeom>
          <a:noFill/>
          <a:ln w="25560">
            <a:solidFill>
              <a:srgbClr val="b0350b"/>
            </a:solidFill>
            <a:round/>
            <a:headEnd len="med" type="oval" w="med"/>
            <a:tailEnd len="lg" type="stealth" w="lg"/>
          </a:ln>
        </p:spPr>
      </p:sp>
    </p:spTree>
  </p:cSld>
</p:sld>
</file>

<file path=ppt/slides/slide5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460" name="CustomShape 1"/>
          <p:cNvSpPr/>
          <p:nvPr/>
        </p:nvSpPr>
        <p:spPr>
          <a:xfrm>
            <a:off x="1371600" y="1295280"/>
            <a:ext cx="6324120" cy="4800240"/>
          </a:xfrm>
          <a:prstGeom prst="ellipse">
            <a:avLst/>
          </a:prstGeom>
          <a:solidFill>
            <a:srgbClr val="4f81bd"/>
          </a:solidFill>
          <a:ln w="25560">
            <a:noFill/>
          </a:ln>
        </p:spPr>
      </p:sp>
      <p:sp>
        <p:nvSpPr>
          <p:cNvPr id="1461" name="CustomShape 2"/>
          <p:cNvSpPr/>
          <p:nvPr/>
        </p:nvSpPr>
        <p:spPr>
          <a:xfrm>
            <a:off x="2895480" y="2743200"/>
            <a:ext cx="2209320" cy="2209320"/>
          </a:xfrm>
          <a:prstGeom prst="ellipse">
            <a:avLst/>
          </a:prstGeom>
          <a:solidFill>
            <a:srgbClr val="ffffff"/>
          </a:solidFill>
          <a:ln w="25560">
            <a:noFill/>
          </a:ln>
        </p:spPr>
      </p:sp>
      <p:sp>
        <p:nvSpPr>
          <p:cNvPr id="1462" name="CustomShape 3"/>
          <p:cNvSpPr/>
          <p:nvPr/>
        </p:nvSpPr>
        <p:spPr>
          <a:xfrm>
            <a:off x="3796560" y="3440520"/>
            <a:ext cx="243720" cy="364680"/>
          </a:xfrm>
          <a:prstGeom prst="rect">
            <a:avLst/>
          </a:prstGeom>
          <a:noFill/>
          <a:ln>
            <a:noFill/>
          </a:ln>
        </p:spPr>
        <p:txBody>
          <a:bodyPr wrap="none" lIns="90000" rIns="90000" tIns="45000" bIns="45000"/>
          <a:p>
            <a:pPr>
              <a:lnSpc>
                <a:spcPct val="100000"/>
              </a:lnSpc>
            </a:pPr>
            <a:r>
              <a:rPr lang="fr-FR">
                <a:solidFill>
                  <a:srgbClr val="ff0000"/>
                </a:solidFill>
                <a:latin typeface="Monotype Corsiva"/>
              </a:rPr>
              <a:t>i</a:t>
            </a:r>
            <a:endParaRPr/>
          </a:p>
        </p:txBody>
      </p:sp>
      <p:sp>
        <p:nvSpPr>
          <p:cNvPr id="1463" name="CustomShape 4"/>
          <p:cNvSpPr/>
          <p:nvPr/>
        </p:nvSpPr>
        <p:spPr>
          <a:xfrm>
            <a:off x="3886200" y="3733920"/>
            <a:ext cx="75960" cy="75960"/>
          </a:xfrm>
          <a:prstGeom prst="ellipse">
            <a:avLst/>
          </a:prstGeom>
          <a:solidFill>
            <a:srgbClr val="ff0000"/>
          </a:solidFill>
          <a:ln w="25560">
            <a:solidFill>
              <a:srgbClr val="c00000"/>
            </a:solidFill>
            <a:round/>
          </a:ln>
        </p:spPr>
      </p:sp>
      <p:sp>
        <p:nvSpPr>
          <p:cNvPr id="1464" name="CustomShape 5"/>
          <p:cNvSpPr/>
          <p:nvPr/>
        </p:nvSpPr>
        <p:spPr>
          <a:xfrm>
            <a:off x="2971800" y="3352680"/>
            <a:ext cx="75960" cy="75960"/>
          </a:xfrm>
          <a:prstGeom prst="ellipse">
            <a:avLst/>
          </a:prstGeom>
          <a:solidFill>
            <a:srgbClr val="4f81bd"/>
          </a:solidFill>
          <a:ln w="25560">
            <a:solidFill>
              <a:srgbClr val="3a5f8b"/>
            </a:solidFill>
            <a:round/>
          </a:ln>
        </p:spPr>
      </p:sp>
      <p:sp>
        <p:nvSpPr>
          <p:cNvPr id="1465" name="CustomShape 6"/>
          <p:cNvSpPr/>
          <p:nvPr/>
        </p:nvSpPr>
        <p:spPr>
          <a:xfrm>
            <a:off x="3124080" y="4267080"/>
            <a:ext cx="75960" cy="75960"/>
          </a:xfrm>
          <a:prstGeom prst="ellipse">
            <a:avLst/>
          </a:prstGeom>
          <a:solidFill>
            <a:srgbClr val="4f81bd"/>
          </a:solidFill>
          <a:ln w="25560">
            <a:solidFill>
              <a:srgbClr val="3a5f8b"/>
            </a:solidFill>
            <a:round/>
          </a:ln>
        </p:spPr>
      </p:sp>
      <p:sp>
        <p:nvSpPr>
          <p:cNvPr id="1466" name="CustomShape 7"/>
          <p:cNvSpPr/>
          <p:nvPr/>
        </p:nvSpPr>
        <p:spPr>
          <a:xfrm>
            <a:off x="3581280" y="4572000"/>
            <a:ext cx="75960" cy="75960"/>
          </a:xfrm>
          <a:prstGeom prst="ellipse">
            <a:avLst/>
          </a:prstGeom>
          <a:solidFill>
            <a:srgbClr val="4f81bd"/>
          </a:solidFill>
          <a:ln w="25560">
            <a:solidFill>
              <a:srgbClr val="3a5f8b"/>
            </a:solidFill>
            <a:round/>
          </a:ln>
        </p:spPr>
      </p:sp>
      <p:sp>
        <p:nvSpPr>
          <p:cNvPr id="1467" name="CustomShape 8"/>
          <p:cNvSpPr/>
          <p:nvPr/>
        </p:nvSpPr>
        <p:spPr>
          <a:xfrm>
            <a:off x="4876920" y="4191120"/>
            <a:ext cx="75960" cy="75960"/>
          </a:xfrm>
          <a:prstGeom prst="ellipse">
            <a:avLst/>
          </a:prstGeom>
          <a:solidFill>
            <a:srgbClr val="4f81bd"/>
          </a:solidFill>
          <a:ln w="25560">
            <a:solidFill>
              <a:srgbClr val="3a5f8b"/>
            </a:solidFill>
            <a:round/>
          </a:ln>
        </p:spPr>
      </p:sp>
      <p:sp>
        <p:nvSpPr>
          <p:cNvPr id="1468" name="CustomShape 9"/>
          <p:cNvSpPr/>
          <p:nvPr/>
        </p:nvSpPr>
        <p:spPr>
          <a:xfrm>
            <a:off x="4724280" y="3505320"/>
            <a:ext cx="75960" cy="75960"/>
          </a:xfrm>
          <a:prstGeom prst="ellipse">
            <a:avLst/>
          </a:prstGeom>
          <a:solidFill>
            <a:srgbClr val="4f81bd"/>
          </a:solidFill>
          <a:ln w="25560">
            <a:solidFill>
              <a:srgbClr val="3a5f8b"/>
            </a:solidFill>
            <a:round/>
          </a:ln>
        </p:spPr>
      </p:sp>
      <p:sp>
        <p:nvSpPr>
          <p:cNvPr id="1469" name="CustomShape 10"/>
          <p:cNvSpPr/>
          <p:nvPr/>
        </p:nvSpPr>
        <p:spPr>
          <a:xfrm>
            <a:off x="3429000" y="2971800"/>
            <a:ext cx="75960" cy="75960"/>
          </a:xfrm>
          <a:prstGeom prst="ellipse">
            <a:avLst/>
          </a:prstGeom>
          <a:solidFill>
            <a:srgbClr val="4f81bd"/>
          </a:solidFill>
          <a:ln w="25560">
            <a:solidFill>
              <a:srgbClr val="3a5f8b"/>
            </a:solidFill>
            <a:round/>
          </a:ln>
        </p:spPr>
      </p:sp>
      <p:sp>
        <p:nvSpPr>
          <p:cNvPr id="1470" name="CustomShape 11"/>
          <p:cNvSpPr/>
          <p:nvPr/>
        </p:nvSpPr>
        <p:spPr>
          <a:xfrm>
            <a:off x="4191120" y="2895480"/>
            <a:ext cx="75960" cy="75960"/>
          </a:xfrm>
          <a:prstGeom prst="ellipse">
            <a:avLst/>
          </a:prstGeom>
          <a:solidFill>
            <a:srgbClr val="4f81bd"/>
          </a:solidFill>
          <a:ln w="25560">
            <a:solidFill>
              <a:srgbClr val="3a5f8b"/>
            </a:solidFill>
            <a:round/>
          </a:ln>
        </p:spPr>
      </p:sp>
      <p:sp>
        <p:nvSpPr>
          <p:cNvPr id="1471" name="CustomShape 12"/>
          <p:cNvSpPr/>
          <p:nvPr/>
        </p:nvSpPr>
        <p:spPr>
          <a:xfrm>
            <a:off x="4495680" y="4800600"/>
            <a:ext cx="75960" cy="75960"/>
          </a:xfrm>
          <a:prstGeom prst="ellipse">
            <a:avLst/>
          </a:prstGeom>
          <a:solidFill>
            <a:srgbClr val="4f81bd"/>
          </a:solidFill>
          <a:ln w="25560">
            <a:solidFill>
              <a:srgbClr val="3a5f8b"/>
            </a:solidFill>
            <a:round/>
          </a:ln>
        </p:spPr>
      </p:sp>
      <p:sp>
        <p:nvSpPr>
          <p:cNvPr id="1472" name="CustomShape 13"/>
          <p:cNvSpPr/>
          <p:nvPr/>
        </p:nvSpPr>
        <p:spPr>
          <a:xfrm>
            <a:off x="5486400" y="3048120"/>
            <a:ext cx="75960" cy="75960"/>
          </a:xfrm>
          <a:prstGeom prst="ellipse">
            <a:avLst/>
          </a:prstGeom>
          <a:solidFill>
            <a:srgbClr val="4f81bd"/>
          </a:solidFill>
          <a:ln w="25560">
            <a:solidFill>
              <a:srgbClr val="3a5f8b"/>
            </a:solidFill>
            <a:round/>
          </a:ln>
        </p:spPr>
      </p:sp>
      <p:sp>
        <p:nvSpPr>
          <p:cNvPr id="1473" name="CustomShape 14"/>
          <p:cNvSpPr/>
          <p:nvPr/>
        </p:nvSpPr>
        <p:spPr>
          <a:xfrm>
            <a:off x="5715000" y="3886200"/>
            <a:ext cx="75960" cy="75960"/>
          </a:xfrm>
          <a:prstGeom prst="ellipse">
            <a:avLst/>
          </a:prstGeom>
          <a:solidFill>
            <a:srgbClr val="4f81bd"/>
          </a:solidFill>
          <a:ln w="25560">
            <a:solidFill>
              <a:srgbClr val="3a5f8b"/>
            </a:solidFill>
            <a:round/>
          </a:ln>
        </p:spPr>
      </p:sp>
      <p:sp>
        <p:nvSpPr>
          <p:cNvPr id="1474" name="CustomShape 15"/>
          <p:cNvSpPr/>
          <p:nvPr/>
        </p:nvSpPr>
        <p:spPr>
          <a:xfrm>
            <a:off x="5867280" y="2362320"/>
            <a:ext cx="75960" cy="75960"/>
          </a:xfrm>
          <a:prstGeom prst="ellipse">
            <a:avLst/>
          </a:prstGeom>
          <a:solidFill>
            <a:srgbClr val="4f81bd"/>
          </a:solidFill>
          <a:ln w="25560">
            <a:solidFill>
              <a:srgbClr val="3a5f8b"/>
            </a:solidFill>
            <a:round/>
          </a:ln>
        </p:spPr>
      </p:sp>
      <p:sp>
        <p:nvSpPr>
          <p:cNvPr id="1475" name="CustomShape 16"/>
          <p:cNvSpPr/>
          <p:nvPr/>
        </p:nvSpPr>
        <p:spPr>
          <a:xfrm>
            <a:off x="6324480" y="3352680"/>
            <a:ext cx="75960" cy="75960"/>
          </a:xfrm>
          <a:prstGeom prst="ellipse">
            <a:avLst/>
          </a:prstGeom>
          <a:solidFill>
            <a:srgbClr val="4f81bd"/>
          </a:solidFill>
          <a:ln w="25560">
            <a:solidFill>
              <a:srgbClr val="3a5f8b"/>
            </a:solidFill>
            <a:round/>
          </a:ln>
        </p:spPr>
      </p:sp>
      <p:sp>
        <p:nvSpPr>
          <p:cNvPr id="1476" name="CustomShape 17"/>
          <p:cNvSpPr/>
          <p:nvPr/>
        </p:nvSpPr>
        <p:spPr>
          <a:xfrm>
            <a:off x="6553080" y="3886200"/>
            <a:ext cx="75960" cy="75960"/>
          </a:xfrm>
          <a:prstGeom prst="ellipse">
            <a:avLst/>
          </a:prstGeom>
          <a:solidFill>
            <a:srgbClr val="4f81bd"/>
          </a:solidFill>
          <a:ln w="25560">
            <a:solidFill>
              <a:srgbClr val="3a5f8b"/>
            </a:solidFill>
            <a:round/>
          </a:ln>
        </p:spPr>
      </p:sp>
      <p:sp>
        <p:nvSpPr>
          <p:cNvPr id="1477" name="CustomShape 18"/>
          <p:cNvSpPr/>
          <p:nvPr/>
        </p:nvSpPr>
        <p:spPr>
          <a:xfrm>
            <a:off x="3733920" y="2362320"/>
            <a:ext cx="75960" cy="75960"/>
          </a:xfrm>
          <a:prstGeom prst="ellipse">
            <a:avLst/>
          </a:prstGeom>
          <a:solidFill>
            <a:srgbClr val="4f81bd"/>
          </a:solidFill>
          <a:ln w="25560">
            <a:solidFill>
              <a:srgbClr val="3a5f8b"/>
            </a:solidFill>
            <a:round/>
          </a:ln>
        </p:spPr>
      </p:sp>
      <p:sp>
        <p:nvSpPr>
          <p:cNvPr id="1478" name="CustomShape 19"/>
          <p:cNvSpPr/>
          <p:nvPr/>
        </p:nvSpPr>
        <p:spPr>
          <a:xfrm>
            <a:off x="5029200" y="2438280"/>
            <a:ext cx="75960" cy="75960"/>
          </a:xfrm>
          <a:prstGeom prst="ellipse">
            <a:avLst/>
          </a:prstGeom>
          <a:solidFill>
            <a:srgbClr val="4f81bd"/>
          </a:solidFill>
          <a:ln w="25560">
            <a:solidFill>
              <a:srgbClr val="3a5f8b"/>
            </a:solidFill>
            <a:round/>
          </a:ln>
        </p:spPr>
      </p:sp>
      <p:sp>
        <p:nvSpPr>
          <p:cNvPr id="1479" name="CustomShape 20"/>
          <p:cNvSpPr/>
          <p:nvPr/>
        </p:nvSpPr>
        <p:spPr>
          <a:xfrm>
            <a:off x="2209680" y="3581280"/>
            <a:ext cx="75960" cy="75960"/>
          </a:xfrm>
          <a:prstGeom prst="ellipse">
            <a:avLst/>
          </a:prstGeom>
          <a:solidFill>
            <a:srgbClr val="4f81bd"/>
          </a:solidFill>
          <a:ln w="25560">
            <a:solidFill>
              <a:srgbClr val="3a5f8b"/>
            </a:solidFill>
            <a:round/>
          </a:ln>
        </p:spPr>
      </p:sp>
      <p:sp>
        <p:nvSpPr>
          <p:cNvPr id="1480" name="CustomShape 21"/>
          <p:cNvSpPr/>
          <p:nvPr/>
        </p:nvSpPr>
        <p:spPr>
          <a:xfrm>
            <a:off x="6629400" y="2057400"/>
            <a:ext cx="75960" cy="75960"/>
          </a:xfrm>
          <a:prstGeom prst="ellipse">
            <a:avLst/>
          </a:prstGeom>
          <a:solidFill>
            <a:srgbClr val="4f81bd"/>
          </a:solidFill>
          <a:ln w="25560">
            <a:solidFill>
              <a:srgbClr val="3a5f8b"/>
            </a:solidFill>
            <a:round/>
          </a:ln>
        </p:spPr>
      </p:sp>
      <p:sp>
        <p:nvSpPr>
          <p:cNvPr id="1481" name="CustomShape 22"/>
          <p:cNvSpPr/>
          <p:nvPr/>
        </p:nvSpPr>
        <p:spPr>
          <a:xfrm>
            <a:off x="6019920" y="4419720"/>
            <a:ext cx="75960" cy="75960"/>
          </a:xfrm>
          <a:prstGeom prst="ellipse">
            <a:avLst/>
          </a:prstGeom>
          <a:solidFill>
            <a:srgbClr val="4f81bd"/>
          </a:solidFill>
          <a:ln w="25560">
            <a:solidFill>
              <a:srgbClr val="3a5f8b"/>
            </a:solidFill>
            <a:round/>
          </a:ln>
        </p:spPr>
      </p:sp>
      <p:sp>
        <p:nvSpPr>
          <p:cNvPr id="1482" name="CustomShape 23"/>
          <p:cNvSpPr/>
          <p:nvPr/>
        </p:nvSpPr>
        <p:spPr>
          <a:xfrm>
            <a:off x="3809880" y="5257800"/>
            <a:ext cx="75960" cy="75960"/>
          </a:xfrm>
          <a:prstGeom prst="ellipse">
            <a:avLst/>
          </a:prstGeom>
          <a:solidFill>
            <a:srgbClr val="4f81bd"/>
          </a:solidFill>
          <a:ln w="25560">
            <a:solidFill>
              <a:srgbClr val="3a5f8b"/>
            </a:solidFill>
            <a:round/>
          </a:ln>
        </p:spPr>
      </p:sp>
      <p:sp>
        <p:nvSpPr>
          <p:cNvPr id="1483" name="CustomShape 24"/>
          <p:cNvSpPr/>
          <p:nvPr/>
        </p:nvSpPr>
        <p:spPr>
          <a:xfrm>
            <a:off x="5334120" y="4724280"/>
            <a:ext cx="75960" cy="75960"/>
          </a:xfrm>
          <a:prstGeom prst="ellipse">
            <a:avLst/>
          </a:prstGeom>
          <a:solidFill>
            <a:srgbClr val="4f81bd"/>
          </a:solidFill>
          <a:ln w="25560">
            <a:solidFill>
              <a:srgbClr val="3a5f8b"/>
            </a:solidFill>
            <a:round/>
          </a:ln>
        </p:spPr>
      </p:sp>
      <p:sp>
        <p:nvSpPr>
          <p:cNvPr id="1484" name="Line 25"/>
          <p:cNvSpPr/>
          <p:nvPr/>
        </p:nvSpPr>
        <p:spPr>
          <a:xfrm>
            <a:off x="3493800" y="3036600"/>
            <a:ext cx="403200" cy="708120"/>
          </a:xfrm>
          <a:prstGeom prst="line">
            <a:avLst/>
          </a:prstGeom>
          <a:ln w="9360">
            <a:solidFill>
              <a:srgbClr val="ff0000"/>
            </a:solidFill>
            <a:round/>
          </a:ln>
        </p:spPr>
      </p:sp>
      <p:sp>
        <p:nvSpPr>
          <p:cNvPr id="1485" name="Line 26"/>
          <p:cNvSpPr/>
          <p:nvPr/>
        </p:nvSpPr>
        <p:spPr>
          <a:xfrm flipH="1">
            <a:off x="3951000" y="2960640"/>
            <a:ext cx="250920" cy="784080"/>
          </a:xfrm>
          <a:prstGeom prst="line">
            <a:avLst/>
          </a:prstGeom>
          <a:ln w="9360">
            <a:solidFill>
              <a:srgbClr val="ff0000"/>
            </a:solidFill>
            <a:round/>
          </a:ln>
        </p:spPr>
      </p:sp>
      <p:sp>
        <p:nvSpPr>
          <p:cNvPr id="1486" name="Line 27"/>
          <p:cNvSpPr/>
          <p:nvPr/>
        </p:nvSpPr>
        <p:spPr>
          <a:xfrm flipH="1">
            <a:off x="3962160" y="3543120"/>
            <a:ext cx="762120" cy="228600"/>
          </a:xfrm>
          <a:prstGeom prst="line">
            <a:avLst/>
          </a:prstGeom>
          <a:ln w="9360">
            <a:solidFill>
              <a:srgbClr val="ff0000"/>
            </a:solidFill>
            <a:round/>
          </a:ln>
        </p:spPr>
      </p:sp>
      <p:sp>
        <p:nvSpPr>
          <p:cNvPr id="1487" name="Line 28"/>
          <p:cNvSpPr/>
          <p:nvPr/>
        </p:nvSpPr>
        <p:spPr>
          <a:xfrm>
            <a:off x="3951000" y="3798720"/>
            <a:ext cx="936720" cy="403200"/>
          </a:xfrm>
          <a:prstGeom prst="line">
            <a:avLst/>
          </a:prstGeom>
          <a:ln w="9360">
            <a:solidFill>
              <a:srgbClr val="ff0000"/>
            </a:solidFill>
            <a:round/>
          </a:ln>
        </p:spPr>
      </p:sp>
      <p:sp>
        <p:nvSpPr>
          <p:cNvPr id="1488" name="Line 29"/>
          <p:cNvSpPr/>
          <p:nvPr/>
        </p:nvSpPr>
        <p:spPr>
          <a:xfrm>
            <a:off x="3924000" y="3809880"/>
            <a:ext cx="582840" cy="1001520"/>
          </a:xfrm>
          <a:prstGeom prst="line">
            <a:avLst/>
          </a:prstGeom>
          <a:ln w="9360">
            <a:solidFill>
              <a:srgbClr val="ff0000"/>
            </a:solidFill>
            <a:round/>
          </a:ln>
        </p:spPr>
      </p:sp>
      <p:sp>
        <p:nvSpPr>
          <p:cNvPr id="1489" name="Line 30"/>
          <p:cNvSpPr/>
          <p:nvPr/>
        </p:nvSpPr>
        <p:spPr>
          <a:xfrm flipH="1">
            <a:off x="3619440" y="3809880"/>
            <a:ext cx="304560" cy="762120"/>
          </a:xfrm>
          <a:prstGeom prst="line">
            <a:avLst/>
          </a:prstGeom>
          <a:ln w="9360">
            <a:solidFill>
              <a:srgbClr val="ff0000"/>
            </a:solidFill>
            <a:round/>
          </a:ln>
        </p:spPr>
      </p:sp>
      <p:sp>
        <p:nvSpPr>
          <p:cNvPr id="1490" name="Line 31"/>
          <p:cNvSpPr/>
          <p:nvPr/>
        </p:nvSpPr>
        <p:spPr>
          <a:xfrm flipH="1">
            <a:off x="3189240" y="3798720"/>
            <a:ext cx="707760" cy="479520"/>
          </a:xfrm>
          <a:prstGeom prst="line">
            <a:avLst/>
          </a:prstGeom>
          <a:ln w="9360">
            <a:solidFill>
              <a:srgbClr val="ff0000"/>
            </a:solidFill>
            <a:round/>
          </a:ln>
        </p:spPr>
      </p:sp>
      <p:sp>
        <p:nvSpPr>
          <p:cNvPr id="1491" name="Line 32"/>
          <p:cNvSpPr/>
          <p:nvPr/>
        </p:nvSpPr>
        <p:spPr>
          <a:xfrm flipH="1" flipV="1">
            <a:off x="3047760" y="3390840"/>
            <a:ext cx="838440" cy="380880"/>
          </a:xfrm>
          <a:prstGeom prst="line">
            <a:avLst/>
          </a:prstGeom>
          <a:ln w="9360">
            <a:solidFill>
              <a:srgbClr val="ff0000"/>
            </a:solidFill>
            <a:round/>
          </a:ln>
        </p:spPr>
      </p:sp>
      <p:sp>
        <p:nvSpPr>
          <p:cNvPr id="1492" name="Line 33"/>
          <p:cNvSpPr/>
          <p:nvPr/>
        </p:nvSpPr>
        <p:spPr>
          <a:xfrm>
            <a:off x="4789440" y="3570120"/>
            <a:ext cx="936360" cy="326880"/>
          </a:xfrm>
          <a:prstGeom prst="line">
            <a:avLst/>
          </a:prstGeom>
          <a:ln w="9360">
            <a:solidFill>
              <a:srgbClr val="4a7ebb"/>
            </a:solidFill>
            <a:round/>
          </a:ln>
        </p:spPr>
      </p:sp>
      <p:sp>
        <p:nvSpPr>
          <p:cNvPr id="1493" name="Line 34"/>
          <p:cNvSpPr/>
          <p:nvPr/>
        </p:nvSpPr>
        <p:spPr>
          <a:xfrm flipV="1">
            <a:off x="4789440" y="3112920"/>
            <a:ext cx="707760" cy="403200"/>
          </a:xfrm>
          <a:prstGeom prst="line">
            <a:avLst/>
          </a:prstGeom>
          <a:ln w="9360">
            <a:solidFill>
              <a:srgbClr val="4a7ebb"/>
            </a:solidFill>
            <a:round/>
          </a:ln>
        </p:spPr>
      </p:sp>
      <p:sp>
        <p:nvSpPr>
          <p:cNvPr id="1494" name="Line 35"/>
          <p:cNvSpPr/>
          <p:nvPr/>
        </p:nvSpPr>
        <p:spPr>
          <a:xfrm flipH="1" flipV="1">
            <a:off x="4267080" y="2933640"/>
            <a:ext cx="1219320" cy="152280"/>
          </a:xfrm>
          <a:prstGeom prst="line">
            <a:avLst/>
          </a:prstGeom>
          <a:ln w="9360">
            <a:solidFill>
              <a:srgbClr val="4a7ebb"/>
            </a:solidFill>
            <a:round/>
          </a:ln>
        </p:spPr>
      </p:sp>
      <p:sp>
        <p:nvSpPr>
          <p:cNvPr id="1495" name="Line 36"/>
          <p:cNvSpPr/>
          <p:nvPr/>
        </p:nvSpPr>
        <p:spPr>
          <a:xfrm flipH="1" flipV="1">
            <a:off x="5094000" y="2503440"/>
            <a:ext cx="403200" cy="555480"/>
          </a:xfrm>
          <a:prstGeom prst="line">
            <a:avLst/>
          </a:prstGeom>
          <a:ln w="9360">
            <a:solidFill>
              <a:srgbClr val="4a7ebb"/>
            </a:solidFill>
            <a:round/>
          </a:ln>
        </p:spPr>
      </p:sp>
      <p:sp>
        <p:nvSpPr>
          <p:cNvPr id="1496" name="Line 37"/>
          <p:cNvSpPr/>
          <p:nvPr/>
        </p:nvSpPr>
        <p:spPr>
          <a:xfrm flipH="1">
            <a:off x="5551200" y="2427120"/>
            <a:ext cx="327240" cy="631800"/>
          </a:xfrm>
          <a:prstGeom prst="line">
            <a:avLst/>
          </a:prstGeom>
          <a:ln w="9360">
            <a:solidFill>
              <a:srgbClr val="4a7ebb"/>
            </a:solidFill>
            <a:round/>
          </a:ln>
        </p:spPr>
      </p:sp>
      <p:sp>
        <p:nvSpPr>
          <p:cNvPr id="1497" name="Line 38"/>
          <p:cNvSpPr/>
          <p:nvPr/>
        </p:nvSpPr>
        <p:spPr>
          <a:xfrm>
            <a:off x="5551200" y="3112920"/>
            <a:ext cx="201600" cy="773280"/>
          </a:xfrm>
          <a:prstGeom prst="line">
            <a:avLst/>
          </a:prstGeom>
          <a:ln w="9360">
            <a:solidFill>
              <a:srgbClr val="4a7ebb"/>
            </a:solidFill>
            <a:round/>
          </a:ln>
        </p:spPr>
      </p:sp>
      <p:sp>
        <p:nvSpPr>
          <p:cNvPr id="1498" name="Line 39"/>
          <p:cNvSpPr/>
          <p:nvPr/>
        </p:nvSpPr>
        <p:spPr>
          <a:xfrm flipH="1">
            <a:off x="4952880" y="3924000"/>
            <a:ext cx="762120" cy="304920"/>
          </a:xfrm>
          <a:prstGeom prst="line">
            <a:avLst/>
          </a:prstGeom>
          <a:ln w="9360">
            <a:solidFill>
              <a:srgbClr val="4a7ebb"/>
            </a:solidFill>
            <a:round/>
          </a:ln>
        </p:spPr>
      </p:sp>
      <p:sp>
        <p:nvSpPr>
          <p:cNvPr id="1499" name="Line 40"/>
          <p:cNvSpPr/>
          <p:nvPr/>
        </p:nvSpPr>
        <p:spPr>
          <a:xfrm flipH="1">
            <a:off x="5779800" y="3417840"/>
            <a:ext cx="555840" cy="479160"/>
          </a:xfrm>
          <a:prstGeom prst="line">
            <a:avLst/>
          </a:prstGeom>
          <a:ln w="9360">
            <a:solidFill>
              <a:srgbClr val="4a7ebb"/>
            </a:solidFill>
            <a:round/>
          </a:ln>
        </p:spPr>
      </p:sp>
      <p:sp>
        <p:nvSpPr>
          <p:cNvPr id="1500" name="CustomShape 41"/>
          <p:cNvSpPr/>
          <p:nvPr/>
        </p:nvSpPr>
        <p:spPr>
          <a:xfrm>
            <a:off x="2666880" y="4800600"/>
            <a:ext cx="75960" cy="75960"/>
          </a:xfrm>
          <a:prstGeom prst="ellipse">
            <a:avLst/>
          </a:prstGeom>
          <a:solidFill>
            <a:srgbClr val="4f81bd"/>
          </a:solidFill>
          <a:ln w="25560">
            <a:solidFill>
              <a:srgbClr val="3a5f8b"/>
            </a:solidFill>
            <a:round/>
          </a:ln>
        </p:spPr>
      </p:sp>
      <p:sp>
        <p:nvSpPr>
          <p:cNvPr id="1501" name="CustomShape 42"/>
          <p:cNvSpPr/>
          <p:nvPr/>
        </p:nvSpPr>
        <p:spPr>
          <a:xfrm>
            <a:off x="2666880" y="2590920"/>
            <a:ext cx="75960" cy="75960"/>
          </a:xfrm>
          <a:prstGeom prst="ellipse">
            <a:avLst/>
          </a:prstGeom>
          <a:solidFill>
            <a:srgbClr val="4f81bd"/>
          </a:solidFill>
          <a:ln w="25560">
            <a:solidFill>
              <a:srgbClr val="3a5f8b"/>
            </a:solidFill>
            <a:round/>
          </a:ln>
        </p:spPr>
      </p:sp>
      <p:sp>
        <p:nvSpPr>
          <p:cNvPr id="1502" name="CustomShape 43"/>
          <p:cNvSpPr/>
          <p:nvPr/>
        </p:nvSpPr>
        <p:spPr>
          <a:xfrm>
            <a:off x="4495680" y="2209680"/>
            <a:ext cx="75960" cy="75960"/>
          </a:xfrm>
          <a:prstGeom prst="ellipse">
            <a:avLst/>
          </a:prstGeom>
          <a:solidFill>
            <a:srgbClr val="4f81bd"/>
          </a:solidFill>
          <a:ln w="25560">
            <a:solidFill>
              <a:srgbClr val="3a5f8b"/>
            </a:solidFill>
            <a:round/>
          </a:ln>
        </p:spPr>
      </p:sp>
      <p:sp>
        <p:nvSpPr>
          <p:cNvPr id="1503" name="CustomShape 44"/>
          <p:cNvSpPr/>
          <p:nvPr/>
        </p:nvSpPr>
        <p:spPr>
          <a:xfrm>
            <a:off x="6248520" y="5181480"/>
            <a:ext cx="75960" cy="75960"/>
          </a:xfrm>
          <a:prstGeom prst="ellipse">
            <a:avLst/>
          </a:prstGeom>
          <a:solidFill>
            <a:srgbClr val="4f81bd"/>
          </a:solidFill>
          <a:ln w="25560">
            <a:solidFill>
              <a:srgbClr val="3a5f8b"/>
            </a:solidFill>
            <a:round/>
          </a:ln>
        </p:spPr>
      </p:sp>
      <p:sp>
        <p:nvSpPr>
          <p:cNvPr id="1504" name="Line 45"/>
          <p:cNvSpPr/>
          <p:nvPr/>
        </p:nvSpPr>
        <p:spPr>
          <a:xfrm>
            <a:off x="5779800" y="3951000"/>
            <a:ext cx="250920" cy="479520"/>
          </a:xfrm>
          <a:prstGeom prst="line">
            <a:avLst/>
          </a:prstGeom>
          <a:ln w="9360">
            <a:solidFill>
              <a:srgbClr val="4a7ebb"/>
            </a:solidFill>
            <a:round/>
          </a:ln>
        </p:spPr>
      </p:sp>
      <p:sp>
        <p:nvSpPr>
          <p:cNvPr id="1505" name="Line 46"/>
          <p:cNvSpPr/>
          <p:nvPr/>
        </p:nvSpPr>
        <p:spPr>
          <a:xfrm flipH="1">
            <a:off x="5410080" y="4484520"/>
            <a:ext cx="620640" cy="277920"/>
          </a:xfrm>
          <a:prstGeom prst="line">
            <a:avLst/>
          </a:prstGeom>
          <a:ln w="9360">
            <a:solidFill>
              <a:srgbClr val="4a7ebb"/>
            </a:solidFill>
            <a:round/>
          </a:ln>
        </p:spPr>
      </p:sp>
      <p:sp>
        <p:nvSpPr>
          <p:cNvPr id="1506" name="Line 47"/>
          <p:cNvSpPr/>
          <p:nvPr/>
        </p:nvSpPr>
        <p:spPr>
          <a:xfrm>
            <a:off x="6084720" y="4484520"/>
            <a:ext cx="201600" cy="696960"/>
          </a:xfrm>
          <a:prstGeom prst="line">
            <a:avLst/>
          </a:prstGeom>
          <a:ln w="9360">
            <a:solidFill>
              <a:srgbClr val="4a7ebb"/>
            </a:solidFill>
            <a:round/>
          </a:ln>
        </p:spPr>
      </p:sp>
      <p:sp>
        <p:nvSpPr>
          <p:cNvPr id="1507" name="Line 48"/>
          <p:cNvSpPr/>
          <p:nvPr/>
        </p:nvSpPr>
        <p:spPr>
          <a:xfrm flipH="1">
            <a:off x="6084720" y="3951000"/>
            <a:ext cx="479520" cy="479520"/>
          </a:xfrm>
          <a:prstGeom prst="line">
            <a:avLst/>
          </a:prstGeom>
          <a:ln w="9360">
            <a:solidFill>
              <a:srgbClr val="4a7ebb"/>
            </a:solidFill>
            <a:round/>
          </a:ln>
        </p:spPr>
      </p:sp>
      <p:sp>
        <p:nvSpPr>
          <p:cNvPr id="1508" name="Line 49"/>
          <p:cNvSpPr/>
          <p:nvPr/>
        </p:nvSpPr>
        <p:spPr>
          <a:xfrm flipH="1">
            <a:off x="4560840" y="4762440"/>
            <a:ext cx="772920" cy="102960"/>
          </a:xfrm>
          <a:prstGeom prst="line">
            <a:avLst/>
          </a:prstGeom>
          <a:ln w="9360">
            <a:solidFill>
              <a:srgbClr val="4a7ebb"/>
            </a:solidFill>
            <a:round/>
          </a:ln>
        </p:spPr>
      </p:sp>
      <p:sp>
        <p:nvSpPr>
          <p:cNvPr id="1509" name="Line 50"/>
          <p:cNvSpPr/>
          <p:nvPr/>
        </p:nvSpPr>
        <p:spPr>
          <a:xfrm flipH="1">
            <a:off x="5371920" y="3951000"/>
            <a:ext cx="353880" cy="773280"/>
          </a:xfrm>
          <a:prstGeom prst="line">
            <a:avLst/>
          </a:prstGeom>
          <a:ln w="9360">
            <a:solidFill>
              <a:srgbClr val="4a7ebb"/>
            </a:solidFill>
            <a:round/>
          </a:ln>
        </p:spPr>
      </p:sp>
      <p:sp>
        <p:nvSpPr>
          <p:cNvPr id="1510" name="Line 51"/>
          <p:cNvSpPr/>
          <p:nvPr/>
        </p:nvSpPr>
        <p:spPr>
          <a:xfrm flipH="1">
            <a:off x="3493800" y="2427120"/>
            <a:ext cx="250920" cy="555480"/>
          </a:xfrm>
          <a:prstGeom prst="line">
            <a:avLst/>
          </a:prstGeom>
          <a:ln w="9360">
            <a:solidFill>
              <a:srgbClr val="4a7ebb"/>
            </a:solidFill>
            <a:round/>
          </a:ln>
        </p:spPr>
      </p:sp>
      <p:sp>
        <p:nvSpPr>
          <p:cNvPr id="1511" name="Line 52"/>
          <p:cNvSpPr/>
          <p:nvPr/>
        </p:nvSpPr>
        <p:spPr>
          <a:xfrm flipH="1">
            <a:off x="2732040" y="2400120"/>
            <a:ext cx="1001520" cy="201600"/>
          </a:xfrm>
          <a:prstGeom prst="line">
            <a:avLst/>
          </a:prstGeom>
          <a:ln w="9360">
            <a:solidFill>
              <a:srgbClr val="4a7ebb"/>
            </a:solidFill>
            <a:round/>
          </a:ln>
        </p:spPr>
      </p:sp>
      <p:sp>
        <p:nvSpPr>
          <p:cNvPr id="1512" name="Line 53"/>
          <p:cNvSpPr/>
          <p:nvPr/>
        </p:nvSpPr>
        <p:spPr>
          <a:xfrm flipH="1">
            <a:off x="2274840" y="2655720"/>
            <a:ext cx="403200" cy="936720"/>
          </a:xfrm>
          <a:prstGeom prst="line">
            <a:avLst/>
          </a:prstGeom>
          <a:ln w="9360">
            <a:solidFill>
              <a:srgbClr val="4a7ebb"/>
            </a:solidFill>
            <a:round/>
          </a:ln>
        </p:spPr>
      </p:sp>
      <p:sp>
        <p:nvSpPr>
          <p:cNvPr id="1513" name="Line 54"/>
          <p:cNvSpPr/>
          <p:nvPr/>
        </p:nvSpPr>
        <p:spPr>
          <a:xfrm flipH="1">
            <a:off x="2732040" y="4332240"/>
            <a:ext cx="403200" cy="479160"/>
          </a:xfrm>
          <a:prstGeom prst="line">
            <a:avLst/>
          </a:prstGeom>
          <a:ln w="9360">
            <a:solidFill>
              <a:srgbClr val="4a7ebb"/>
            </a:solidFill>
            <a:round/>
          </a:ln>
        </p:spPr>
      </p:sp>
      <p:sp>
        <p:nvSpPr>
          <p:cNvPr id="1514" name="Line 55"/>
          <p:cNvSpPr/>
          <p:nvPr/>
        </p:nvSpPr>
        <p:spPr>
          <a:xfrm>
            <a:off x="3189240" y="4332240"/>
            <a:ext cx="403200" cy="250560"/>
          </a:xfrm>
          <a:prstGeom prst="line">
            <a:avLst/>
          </a:prstGeom>
          <a:ln w="9360">
            <a:solidFill>
              <a:srgbClr val="4a7ebb"/>
            </a:solidFill>
            <a:round/>
          </a:ln>
        </p:spPr>
      </p:sp>
      <p:sp>
        <p:nvSpPr>
          <p:cNvPr id="1515" name="Line 56"/>
          <p:cNvSpPr/>
          <p:nvPr/>
        </p:nvSpPr>
        <p:spPr>
          <a:xfrm flipV="1">
            <a:off x="3875040" y="4865400"/>
            <a:ext cx="631800" cy="403200"/>
          </a:xfrm>
          <a:prstGeom prst="line">
            <a:avLst/>
          </a:prstGeom>
          <a:ln w="9360">
            <a:solidFill>
              <a:srgbClr val="4a7ebb"/>
            </a:solidFill>
            <a:round/>
          </a:ln>
        </p:spPr>
      </p:sp>
      <p:sp>
        <p:nvSpPr>
          <p:cNvPr id="1516" name="Line 57"/>
          <p:cNvSpPr/>
          <p:nvPr/>
        </p:nvSpPr>
        <p:spPr>
          <a:xfrm>
            <a:off x="3619440" y="4647960"/>
            <a:ext cx="228600" cy="609840"/>
          </a:xfrm>
          <a:prstGeom prst="line">
            <a:avLst/>
          </a:prstGeom>
          <a:ln w="9360">
            <a:solidFill>
              <a:srgbClr val="4a7ebb"/>
            </a:solidFill>
            <a:round/>
          </a:ln>
        </p:spPr>
      </p:sp>
      <p:sp>
        <p:nvSpPr>
          <p:cNvPr id="1517" name="Line 58"/>
          <p:cNvSpPr/>
          <p:nvPr/>
        </p:nvSpPr>
        <p:spPr>
          <a:xfrm flipV="1">
            <a:off x="3036600" y="3036600"/>
            <a:ext cx="403200" cy="327240"/>
          </a:xfrm>
          <a:prstGeom prst="line">
            <a:avLst/>
          </a:prstGeom>
          <a:ln w="9360">
            <a:solidFill>
              <a:srgbClr val="4a7ebb"/>
            </a:solidFill>
            <a:round/>
          </a:ln>
        </p:spPr>
      </p:sp>
      <p:sp>
        <p:nvSpPr>
          <p:cNvPr id="1518" name="Line 59"/>
          <p:cNvSpPr/>
          <p:nvPr/>
        </p:nvSpPr>
        <p:spPr>
          <a:xfrm>
            <a:off x="4560840" y="2274840"/>
            <a:ext cx="479160" cy="174600"/>
          </a:xfrm>
          <a:prstGeom prst="line">
            <a:avLst/>
          </a:prstGeom>
          <a:ln w="9360">
            <a:solidFill>
              <a:srgbClr val="4a7ebb"/>
            </a:solidFill>
            <a:round/>
          </a:ln>
        </p:spPr>
      </p:sp>
      <p:sp>
        <p:nvSpPr>
          <p:cNvPr id="1519" name="Line 60"/>
          <p:cNvSpPr/>
          <p:nvPr/>
        </p:nvSpPr>
        <p:spPr>
          <a:xfrm flipH="1">
            <a:off x="5932440" y="2122200"/>
            <a:ext cx="707760" cy="250920"/>
          </a:xfrm>
          <a:prstGeom prst="line">
            <a:avLst/>
          </a:prstGeom>
          <a:ln w="9360">
            <a:solidFill>
              <a:srgbClr val="4a7ebb"/>
            </a:solidFill>
            <a:round/>
          </a:ln>
        </p:spPr>
      </p:sp>
      <p:sp>
        <p:nvSpPr>
          <p:cNvPr id="1520" name="Line 61"/>
          <p:cNvSpPr/>
          <p:nvPr/>
        </p:nvSpPr>
        <p:spPr>
          <a:xfrm>
            <a:off x="6389640" y="3417840"/>
            <a:ext cx="201600" cy="468360"/>
          </a:xfrm>
          <a:prstGeom prst="line">
            <a:avLst/>
          </a:prstGeom>
          <a:ln w="9360">
            <a:solidFill>
              <a:srgbClr val="4a7ebb"/>
            </a:solidFill>
            <a:round/>
          </a:ln>
        </p:spPr>
      </p:sp>
      <p:sp>
        <p:nvSpPr>
          <p:cNvPr id="1521" name="Line 62"/>
          <p:cNvSpPr/>
          <p:nvPr/>
        </p:nvSpPr>
        <p:spPr>
          <a:xfrm flipH="1">
            <a:off x="4762440" y="2514600"/>
            <a:ext cx="304560" cy="990360"/>
          </a:xfrm>
          <a:prstGeom prst="line">
            <a:avLst/>
          </a:prstGeom>
          <a:ln w="9360">
            <a:solidFill>
              <a:srgbClr val="4a7ebb"/>
            </a:solidFill>
            <a:round/>
          </a:ln>
        </p:spPr>
      </p:sp>
      <p:sp>
        <p:nvSpPr>
          <p:cNvPr id="1522" name="CustomShape 63"/>
          <p:cNvSpPr/>
          <p:nvPr/>
        </p:nvSpPr>
        <p:spPr>
          <a:xfrm>
            <a:off x="6324480" y="2743200"/>
            <a:ext cx="75960" cy="75960"/>
          </a:xfrm>
          <a:prstGeom prst="ellipse">
            <a:avLst/>
          </a:prstGeom>
          <a:solidFill>
            <a:srgbClr val="4f81bd"/>
          </a:solidFill>
          <a:ln w="25560">
            <a:solidFill>
              <a:srgbClr val="3a5f8b"/>
            </a:solidFill>
            <a:round/>
          </a:ln>
        </p:spPr>
      </p:sp>
      <p:sp>
        <p:nvSpPr>
          <p:cNvPr id="1523" name="CustomShape 64"/>
          <p:cNvSpPr/>
          <p:nvPr/>
        </p:nvSpPr>
        <p:spPr>
          <a:xfrm>
            <a:off x="5334120" y="1905120"/>
            <a:ext cx="75960" cy="75960"/>
          </a:xfrm>
          <a:prstGeom prst="ellipse">
            <a:avLst/>
          </a:prstGeom>
          <a:solidFill>
            <a:srgbClr val="4f81bd"/>
          </a:solidFill>
          <a:ln w="25560">
            <a:solidFill>
              <a:srgbClr val="3a5f8b"/>
            </a:solidFill>
            <a:round/>
          </a:ln>
        </p:spPr>
      </p:sp>
      <p:sp>
        <p:nvSpPr>
          <p:cNvPr id="1524" name="CustomShape 65"/>
          <p:cNvSpPr/>
          <p:nvPr/>
        </p:nvSpPr>
        <p:spPr>
          <a:xfrm>
            <a:off x="3962520" y="1752480"/>
            <a:ext cx="75960" cy="75960"/>
          </a:xfrm>
          <a:prstGeom prst="ellipse">
            <a:avLst/>
          </a:prstGeom>
          <a:solidFill>
            <a:srgbClr val="4f81bd"/>
          </a:solidFill>
          <a:ln w="25560">
            <a:solidFill>
              <a:srgbClr val="3a5f8b"/>
            </a:solidFill>
            <a:round/>
          </a:ln>
        </p:spPr>
      </p:sp>
      <p:sp>
        <p:nvSpPr>
          <p:cNvPr id="1525" name="CustomShape 66"/>
          <p:cNvSpPr/>
          <p:nvPr/>
        </p:nvSpPr>
        <p:spPr>
          <a:xfrm>
            <a:off x="2895480" y="1828800"/>
            <a:ext cx="75960" cy="75960"/>
          </a:xfrm>
          <a:prstGeom prst="ellipse">
            <a:avLst/>
          </a:prstGeom>
          <a:solidFill>
            <a:srgbClr val="4f81bd"/>
          </a:solidFill>
          <a:ln w="25560">
            <a:solidFill>
              <a:srgbClr val="3a5f8b"/>
            </a:solidFill>
            <a:round/>
          </a:ln>
        </p:spPr>
      </p:sp>
      <p:sp>
        <p:nvSpPr>
          <p:cNvPr id="1526" name="CustomShape 67"/>
          <p:cNvSpPr/>
          <p:nvPr/>
        </p:nvSpPr>
        <p:spPr>
          <a:xfrm>
            <a:off x="2666880" y="4038480"/>
            <a:ext cx="75960" cy="75960"/>
          </a:xfrm>
          <a:prstGeom prst="ellipse">
            <a:avLst/>
          </a:prstGeom>
          <a:solidFill>
            <a:srgbClr val="4f81bd"/>
          </a:solidFill>
          <a:ln w="25560">
            <a:solidFill>
              <a:srgbClr val="3a5f8b"/>
            </a:solidFill>
            <a:round/>
          </a:ln>
        </p:spPr>
      </p:sp>
      <p:sp>
        <p:nvSpPr>
          <p:cNvPr id="1527" name="CustomShape 68"/>
          <p:cNvSpPr/>
          <p:nvPr/>
        </p:nvSpPr>
        <p:spPr>
          <a:xfrm>
            <a:off x="3124080" y="5486400"/>
            <a:ext cx="75960" cy="75960"/>
          </a:xfrm>
          <a:prstGeom prst="ellipse">
            <a:avLst/>
          </a:prstGeom>
          <a:solidFill>
            <a:srgbClr val="4f81bd"/>
          </a:solidFill>
          <a:ln w="25560">
            <a:solidFill>
              <a:srgbClr val="3a5f8b"/>
            </a:solidFill>
            <a:round/>
          </a:ln>
        </p:spPr>
      </p:sp>
      <p:sp>
        <p:nvSpPr>
          <p:cNvPr id="1528" name="CustomShape 69"/>
          <p:cNvSpPr/>
          <p:nvPr/>
        </p:nvSpPr>
        <p:spPr>
          <a:xfrm>
            <a:off x="4724280" y="5562720"/>
            <a:ext cx="75960" cy="75960"/>
          </a:xfrm>
          <a:prstGeom prst="ellipse">
            <a:avLst/>
          </a:prstGeom>
          <a:solidFill>
            <a:srgbClr val="4f81bd"/>
          </a:solidFill>
          <a:ln w="25560">
            <a:solidFill>
              <a:srgbClr val="3a5f8b"/>
            </a:solidFill>
            <a:round/>
          </a:ln>
        </p:spPr>
      </p:sp>
      <p:sp>
        <p:nvSpPr>
          <p:cNvPr id="1529" name="CustomShape 70"/>
          <p:cNvSpPr/>
          <p:nvPr/>
        </p:nvSpPr>
        <p:spPr>
          <a:xfrm>
            <a:off x="6858000" y="4648320"/>
            <a:ext cx="75960" cy="75960"/>
          </a:xfrm>
          <a:prstGeom prst="ellipse">
            <a:avLst/>
          </a:prstGeom>
          <a:solidFill>
            <a:srgbClr val="4f81bd"/>
          </a:solidFill>
          <a:ln w="25560">
            <a:solidFill>
              <a:srgbClr val="3a5f8b"/>
            </a:solidFill>
            <a:round/>
          </a:ln>
        </p:spPr>
      </p:sp>
      <p:sp>
        <p:nvSpPr>
          <p:cNvPr id="1530" name="CustomShape 71"/>
          <p:cNvSpPr/>
          <p:nvPr/>
        </p:nvSpPr>
        <p:spPr>
          <a:xfrm>
            <a:off x="5410080" y="5181480"/>
            <a:ext cx="75960" cy="75960"/>
          </a:xfrm>
          <a:prstGeom prst="ellipse">
            <a:avLst/>
          </a:prstGeom>
          <a:solidFill>
            <a:srgbClr val="4f81bd"/>
          </a:solidFill>
          <a:ln w="25560">
            <a:solidFill>
              <a:srgbClr val="3a5f8b"/>
            </a:solidFill>
            <a:round/>
          </a:ln>
        </p:spPr>
      </p:sp>
      <p:sp>
        <p:nvSpPr>
          <p:cNvPr id="1531" name="CustomShape 72"/>
          <p:cNvSpPr/>
          <p:nvPr/>
        </p:nvSpPr>
        <p:spPr>
          <a:xfrm>
            <a:off x="6934320" y="3048120"/>
            <a:ext cx="75960" cy="75960"/>
          </a:xfrm>
          <a:prstGeom prst="ellipse">
            <a:avLst/>
          </a:prstGeom>
          <a:solidFill>
            <a:srgbClr val="4f81bd"/>
          </a:solidFill>
          <a:ln w="25560">
            <a:solidFill>
              <a:srgbClr val="3a5f8b"/>
            </a:solidFill>
            <a:round/>
          </a:ln>
        </p:spPr>
      </p:sp>
      <p:sp>
        <p:nvSpPr>
          <p:cNvPr id="1532" name="CustomShape 73"/>
          <p:cNvSpPr/>
          <p:nvPr/>
        </p:nvSpPr>
        <p:spPr>
          <a:xfrm>
            <a:off x="2057400" y="2743200"/>
            <a:ext cx="75960" cy="75960"/>
          </a:xfrm>
          <a:prstGeom prst="ellipse">
            <a:avLst/>
          </a:prstGeom>
          <a:solidFill>
            <a:srgbClr val="4f81bd"/>
          </a:solidFill>
          <a:ln w="25560">
            <a:solidFill>
              <a:srgbClr val="3a5f8b"/>
            </a:solidFill>
            <a:round/>
          </a:ln>
        </p:spPr>
      </p:sp>
      <p:sp>
        <p:nvSpPr>
          <p:cNvPr id="1533" name="CustomShape 74"/>
          <p:cNvSpPr/>
          <p:nvPr/>
        </p:nvSpPr>
        <p:spPr>
          <a:xfrm>
            <a:off x="1905120" y="4343400"/>
            <a:ext cx="75960" cy="75960"/>
          </a:xfrm>
          <a:prstGeom prst="ellipse">
            <a:avLst/>
          </a:prstGeom>
          <a:solidFill>
            <a:srgbClr val="4f81bd"/>
          </a:solidFill>
          <a:ln w="25560">
            <a:solidFill>
              <a:srgbClr val="3a5f8b"/>
            </a:solidFill>
            <a:round/>
          </a:ln>
        </p:spPr>
      </p:sp>
      <p:sp>
        <p:nvSpPr>
          <p:cNvPr id="1534" name="CustomShape 75"/>
          <p:cNvSpPr/>
          <p:nvPr/>
        </p:nvSpPr>
        <p:spPr>
          <a:xfrm>
            <a:off x="2514600" y="5181480"/>
            <a:ext cx="75960" cy="75960"/>
          </a:xfrm>
          <a:prstGeom prst="ellipse">
            <a:avLst/>
          </a:prstGeom>
          <a:solidFill>
            <a:srgbClr val="4f81bd"/>
          </a:solidFill>
          <a:ln w="25560">
            <a:solidFill>
              <a:srgbClr val="3a5f8b"/>
            </a:solidFill>
            <a:round/>
          </a:ln>
        </p:spPr>
      </p:sp>
      <p:sp>
        <p:nvSpPr>
          <p:cNvPr id="1535" name="Line 76"/>
          <p:cNvSpPr/>
          <p:nvPr/>
        </p:nvSpPr>
        <p:spPr>
          <a:xfrm>
            <a:off x="5371920" y="4800600"/>
            <a:ext cx="76320" cy="380880"/>
          </a:xfrm>
          <a:prstGeom prst="line">
            <a:avLst/>
          </a:prstGeom>
          <a:ln w="9360">
            <a:solidFill>
              <a:srgbClr val="4a7ebb"/>
            </a:solidFill>
            <a:round/>
          </a:ln>
        </p:spPr>
      </p:sp>
      <p:sp>
        <p:nvSpPr>
          <p:cNvPr id="1536" name="Line 77"/>
          <p:cNvSpPr/>
          <p:nvPr/>
        </p:nvSpPr>
        <p:spPr>
          <a:xfrm flipH="1">
            <a:off x="4789440" y="5246640"/>
            <a:ext cx="631800" cy="326880"/>
          </a:xfrm>
          <a:prstGeom prst="line">
            <a:avLst/>
          </a:prstGeom>
          <a:ln w="9360">
            <a:solidFill>
              <a:srgbClr val="4a7ebb"/>
            </a:solidFill>
            <a:round/>
          </a:ln>
        </p:spPr>
      </p:sp>
      <p:sp>
        <p:nvSpPr>
          <p:cNvPr id="1537" name="Line 78"/>
          <p:cNvSpPr/>
          <p:nvPr/>
        </p:nvSpPr>
        <p:spPr>
          <a:xfrm flipH="1">
            <a:off x="5486400" y="5219640"/>
            <a:ext cx="761760" cy="0"/>
          </a:xfrm>
          <a:prstGeom prst="line">
            <a:avLst/>
          </a:prstGeom>
          <a:ln w="9360">
            <a:solidFill>
              <a:srgbClr val="4a7ebb"/>
            </a:solidFill>
            <a:round/>
          </a:ln>
        </p:spPr>
      </p:sp>
      <p:sp>
        <p:nvSpPr>
          <p:cNvPr id="1538" name="Line 79"/>
          <p:cNvSpPr/>
          <p:nvPr/>
        </p:nvSpPr>
        <p:spPr>
          <a:xfrm flipH="1">
            <a:off x="3189240" y="5295600"/>
            <a:ext cx="620640" cy="201600"/>
          </a:xfrm>
          <a:prstGeom prst="line">
            <a:avLst/>
          </a:prstGeom>
          <a:ln w="9360">
            <a:solidFill>
              <a:srgbClr val="4a7ebb"/>
            </a:solidFill>
            <a:round/>
          </a:ln>
        </p:spPr>
      </p:sp>
      <p:sp>
        <p:nvSpPr>
          <p:cNvPr id="1539" name="Line 80"/>
          <p:cNvSpPr/>
          <p:nvPr/>
        </p:nvSpPr>
        <p:spPr>
          <a:xfrm>
            <a:off x="2590560" y="5219640"/>
            <a:ext cx="533520" cy="304560"/>
          </a:xfrm>
          <a:prstGeom prst="line">
            <a:avLst/>
          </a:prstGeom>
          <a:ln w="9360">
            <a:solidFill>
              <a:srgbClr val="4a7ebb"/>
            </a:solidFill>
            <a:round/>
          </a:ln>
        </p:spPr>
      </p:sp>
      <p:sp>
        <p:nvSpPr>
          <p:cNvPr id="1540" name="Line 81"/>
          <p:cNvSpPr/>
          <p:nvPr/>
        </p:nvSpPr>
        <p:spPr>
          <a:xfrm>
            <a:off x="2732040" y="4103640"/>
            <a:ext cx="403200" cy="174600"/>
          </a:xfrm>
          <a:prstGeom prst="line">
            <a:avLst/>
          </a:prstGeom>
          <a:ln w="9360">
            <a:solidFill>
              <a:srgbClr val="4a7ebb"/>
            </a:solidFill>
            <a:round/>
          </a:ln>
        </p:spPr>
      </p:sp>
      <p:sp>
        <p:nvSpPr>
          <p:cNvPr id="1541" name="Line 82"/>
          <p:cNvSpPr/>
          <p:nvPr/>
        </p:nvSpPr>
        <p:spPr>
          <a:xfrm flipV="1">
            <a:off x="1969920" y="4076640"/>
            <a:ext cx="696960" cy="277560"/>
          </a:xfrm>
          <a:prstGeom prst="line">
            <a:avLst/>
          </a:prstGeom>
          <a:ln w="9360">
            <a:solidFill>
              <a:srgbClr val="4a7ebb"/>
            </a:solidFill>
            <a:round/>
          </a:ln>
        </p:spPr>
      </p:sp>
      <p:sp>
        <p:nvSpPr>
          <p:cNvPr id="1542" name="Line 83"/>
          <p:cNvSpPr/>
          <p:nvPr/>
        </p:nvSpPr>
        <p:spPr>
          <a:xfrm>
            <a:off x="1969920" y="4408200"/>
            <a:ext cx="708120" cy="403200"/>
          </a:xfrm>
          <a:prstGeom prst="line">
            <a:avLst/>
          </a:prstGeom>
          <a:ln w="9360">
            <a:solidFill>
              <a:srgbClr val="4a7ebb"/>
            </a:solidFill>
            <a:round/>
          </a:ln>
        </p:spPr>
      </p:sp>
      <p:sp>
        <p:nvSpPr>
          <p:cNvPr id="1543" name="Line 84"/>
          <p:cNvSpPr/>
          <p:nvPr/>
        </p:nvSpPr>
        <p:spPr>
          <a:xfrm>
            <a:off x="2274840" y="3646440"/>
            <a:ext cx="403200" cy="403200"/>
          </a:xfrm>
          <a:prstGeom prst="line">
            <a:avLst/>
          </a:prstGeom>
          <a:ln w="9360">
            <a:solidFill>
              <a:srgbClr val="4a7ebb"/>
            </a:solidFill>
            <a:round/>
          </a:ln>
        </p:spPr>
      </p:sp>
      <p:sp>
        <p:nvSpPr>
          <p:cNvPr id="1544" name="Line 85"/>
          <p:cNvSpPr/>
          <p:nvPr/>
        </p:nvSpPr>
        <p:spPr>
          <a:xfrm flipH="1">
            <a:off x="2133360" y="2628720"/>
            <a:ext cx="533520" cy="152280"/>
          </a:xfrm>
          <a:prstGeom prst="line">
            <a:avLst/>
          </a:prstGeom>
          <a:ln w="9360">
            <a:solidFill>
              <a:srgbClr val="4a7ebb"/>
            </a:solidFill>
            <a:round/>
          </a:ln>
        </p:spPr>
      </p:sp>
      <p:sp>
        <p:nvSpPr>
          <p:cNvPr id="1545" name="Line 86"/>
          <p:cNvSpPr/>
          <p:nvPr/>
        </p:nvSpPr>
        <p:spPr>
          <a:xfrm>
            <a:off x="5398920" y="1969920"/>
            <a:ext cx="479520" cy="403200"/>
          </a:xfrm>
          <a:prstGeom prst="line">
            <a:avLst/>
          </a:prstGeom>
          <a:ln w="9360">
            <a:solidFill>
              <a:srgbClr val="4a7ebb"/>
            </a:solidFill>
            <a:round/>
          </a:ln>
        </p:spPr>
      </p:sp>
      <p:sp>
        <p:nvSpPr>
          <p:cNvPr id="1546" name="Line 87"/>
          <p:cNvSpPr/>
          <p:nvPr/>
        </p:nvSpPr>
        <p:spPr>
          <a:xfrm>
            <a:off x="6095880" y="4457520"/>
            <a:ext cx="762120" cy="228600"/>
          </a:xfrm>
          <a:prstGeom prst="line">
            <a:avLst/>
          </a:prstGeom>
          <a:ln w="9360">
            <a:solidFill>
              <a:srgbClr val="4a7ebb"/>
            </a:solidFill>
            <a:round/>
          </a:ln>
        </p:spPr>
      </p:sp>
      <p:sp>
        <p:nvSpPr>
          <p:cNvPr id="1547" name="Line 88"/>
          <p:cNvSpPr/>
          <p:nvPr/>
        </p:nvSpPr>
        <p:spPr>
          <a:xfrm flipH="1">
            <a:off x="6389640" y="3112920"/>
            <a:ext cx="555480" cy="250920"/>
          </a:xfrm>
          <a:prstGeom prst="line">
            <a:avLst/>
          </a:prstGeom>
          <a:ln w="9360">
            <a:solidFill>
              <a:srgbClr val="4a7ebb"/>
            </a:solidFill>
            <a:round/>
          </a:ln>
        </p:spPr>
      </p:sp>
      <p:sp>
        <p:nvSpPr>
          <p:cNvPr id="1548" name="Line 89"/>
          <p:cNvSpPr/>
          <p:nvPr/>
        </p:nvSpPr>
        <p:spPr>
          <a:xfrm>
            <a:off x="6362640" y="2819160"/>
            <a:ext cx="0" cy="533520"/>
          </a:xfrm>
          <a:prstGeom prst="line">
            <a:avLst/>
          </a:prstGeom>
          <a:ln w="9360">
            <a:solidFill>
              <a:srgbClr val="4a7ebb"/>
            </a:solidFill>
            <a:round/>
          </a:ln>
        </p:spPr>
      </p:sp>
      <p:sp>
        <p:nvSpPr>
          <p:cNvPr id="1549" name="Line 90"/>
          <p:cNvSpPr/>
          <p:nvPr/>
        </p:nvSpPr>
        <p:spPr>
          <a:xfrm>
            <a:off x="5562360" y="3085920"/>
            <a:ext cx="762120" cy="304920"/>
          </a:xfrm>
          <a:prstGeom prst="line">
            <a:avLst/>
          </a:prstGeom>
          <a:ln w="9360">
            <a:solidFill>
              <a:srgbClr val="4a7ebb"/>
            </a:solidFill>
            <a:round/>
          </a:ln>
        </p:spPr>
      </p:sp>
      <p:sp>
        <p:nvSpPr>
          <p:cNvPr id="1550" name="Line 91"/>
          <p:cNvSpPr/>
          <p:nvPr/>
        </p:nvSpPr>
        <p:spPr>
          <a:xfrm>
            <a:off x="6400800" y="2781000"/>
            <a:ext cx="544320" cy="277920"/>
          </a:xfrm>
          <a:prstGeom prst="line">
            <a:avLst/>
          </a:prstGeom>
          <a:ln w="9360">
            <a:solidFill>
              <a:srgbClr val="4a7ebb"/>
            </a:solidFill>
            <a:round/>
          </a:ln>
        </p:spPr>
      </p:sp>
      <p:sp>
        <p:nvSpPr>
          <p:cNvPr id="1551" name="Line 92"/>
          <p:cNvSpPr/>
          <p:nvPr/>
        </p:nvSpPr>
        <p:spPr>
          <a:xfrm flipH="1">
            <a:off x="4941720" y="3124080"/>
            <a:ext cx="582480" cy="1077840"/>
          </a:xfrm>
          <a:prstGeom prst="line">
            <a:avLst/>
          </a:prstGeom>
          <a:ln w="9360">
            <a:solidFill>
              <a:srgbClr val="4a7ebb"/>
            </a:solidFill>
            <a:round/>
          </a:ln>
        </p:spPr>
      </p:sp>
      <p:sp>
        <p:nvSpPr>
          <p:cNvPr id="1552" name="Line 93"/>
          <p:cNvSpPr/>
          <p:nvPr/>
        </p:nvSpPr>
        <p:spPr>
          <a:xfrm>
            <a:off x="4027320" y="1817640"/>
            <a:ext cx="479520" cy="403200"/>
          </a:xfrm>
          <a:prstGeom prst="line">
            <a:avLst/>
          </a:prstGeom>
          <a:ln w="9360">
            <a:solidFill>
              <a:srgbClr val="4a7ebb"/>
            </a:solidFill>
            <a:round/>
          </a:ln>
        </p:spPr>
      </p:sp>
      <p:sp>
        <p:nvSpPr>
          <p:cNvPr id="1553" name="Line 94"/>
          <p:cNvSpPr/>
          <p:nvPr/>
        </p:nvSpPr>
        <p:spPr>
          <a:xfrm>
            <a:off x="2960640" y="1893600"/>
            <a:ext cx="784080" cy="479520"/>
          </a:xfrm>
          <a:prstGeom prst="line">
            <a:avLst/>
          </a:prstGeom>
          <a:ln w="9360">
            <a:solidFill>
              <a:srgbClr val="4a7ebb"/>
            </a:solidFill>
            <a:round/>
          </a:ln>
        </p:spPr>
      </p:sp>
      <p:sp>
        <p:nvSpPr>
          <p:cNvPr id="1554" name="Line 95"/>
          <p:cNvSpPr/>
          <p:nvPr/>
        </p:nvSpPr>
        <p:spPr>
          <a:xfrm flipH="1">
            <a:off x="3798720" y="1817640"/>
            <a:ext cx="174600" cy="555480"/>
          </a:xfrm>
          <a:prstGeom prst="line">
            <a:avLst/>
          </a:prstGeom>
          <a:ln w="9360">
            <a:solidFill>
              <a:srgbClr val="4a7ebb"/>
            </a:solidFill>
            <a:round/>
          </a:ln>
        </p:spPr>
      </p:sp>
      <p:sp>
        <p:nvSpPr>
          <p:cNvPr id="1555" name="Line 96"/>
          <p:cNvSpPr/>
          <p:nvPr/>
        </p:nvSpPr>
        <p:spPr>
          <a:xfrm flipH="1">
            <a:off x="2552400" y="4876560"/>
            <a:ext cx="152640" cy="304920"/>
          </a:xfrm>
          <a:prstGeom prst="line">
            <a:avLst/>
          </a:prstGeom>
          <a:ln w="9360">
            <a:solidFill>
              <a:srgbClr val="4a7ebb"/>
            </a:solidFill>
            <a:round/>
          </a:ln>
        </p:spPr>
      </p:sp>
      <p:sp>
        <p:nvSpPr>
          <p:cNvPr id="1556" name="Line 97"/>
          <p:cNvSpPr/>
          <p:nvPr/>
        </p:nvSpPr>
        <p:spPr>
          <a:xfrm>
            <a:off x="2732040" y="4865400"/>
            <a:ext cx="403200" cy="631800"/>
          </a:xfrm>
          <a:prstGeom prst="line">
            <a:avLst/>
          </a:prstGeom>
          <a:ln w="9360">
            <a:solidFill>
              <a:srgbClr val="4a7ebb"/>
            </a:solidFill>
            <a:round/>
          </a:ln>
        </p:spPr>
      </p:sp>
      <p:pic>
        <p:nvPicPr>
          <p:cNvPr id="1557" name="Picture 17" descr=""/>
          <p:cNvPicPr/>
          <p:nvPr/>
        </p:nvPicPr>
        <p:blipFill>
          <a:blip r:embed="rId1"/>
          <a:stretch>
            <a:fillRect/>
          </a:stretch>
        </p:blipFill>
        <p:spPr>
          <a:xfrm>
            <a:off x="228600" y="1523880"/>
            <a:ext cx="516600" cy="914040"/>
          </a:xfrm>
          <a:prstGeom prst="rect">
            <a:avLst/>
          </a:prstGeom>
          <a:ln>
            <a:noFill/>
          </a:ln>
        </p:spPr>
      </p:pic>
      <p:pic>
        <p:nvPicPr>
          <p:cNvPr id="1558" name="Picture 117" descr=""/>
          <p:cNvPicPr/>
          <p:nvPr/>
        </p:nvPicPr>
        <p:blipFill>
          <a:blip r:embed="rId2"/>
          <a:stretch>
            <a:fillRect/>
          </a:stretch>
        </p:blipFill>
        <p:spPr>
          <a:xfrm>
            <a:off x="7543800" y="1523880"/>
            <a:ext cx="1202760" cy="837000"/>
          </a:xfrm>
          <a:prstGeom prst="rect">
            <a:avLst/>
          </a:prstGeom>
          <a:ln>
            <a:noFill/>
          </a:ln>
        </p:spPr>
      </p:pic>
      <p:pic>
        <p:nvPicPr>
          <p:cNvPr id="1559" name="Picture 118" descr=""/>
          <p:cNvPicPr/>
          <p:nvPr/>
        </p:nvPicPr>
        <p:blipFill>
          <a:blip r:embed="rId3"/>
          <a:stretch>
            <a:fillRect/>
          </a:stretch>
        </p:blipFill>
        <p:spPr>
          <a:xfrm>
            <a:off x="914400" y="1752480"/>
            <a:ext cx="808200" cy="256680"/>
          </a:xfrm>
          <a:prstGeom prst="rect">
            <a:avLst/>
          </a:prstGeom>
          <a:ln>
            <a:noFill/>
          </a:ln>
        </p:spPr>
      </p:pic>
      <p:sp>
        <p:nvSpPr>
          <p:cNvPr id="1560" name="TextShape 98"/>
          <p:cNvSpPr txBox="1"/>
          <p:nvPr/>
        </p:nvSpPr>
        <p:spPr>
          <a:xfrm>
            <a:off x="6553080" y="6356520"/>
            <a:ext cx="2133360" cy="364680"/>
          </a:xfrm>
          <a:prstGeom prst="rect">
            <a:avLst/>
          </a:prstGeom>
        </p:spPr>
        <p:txBody>
          <a:bodyPr anchor="ctr"/>
          <a:p>
            <a:pPr algn="r">
              <a:lnSpc>
                <a:spcPct val="100000"/>
              </a:lnSpc>
            </a:pPr>
            <a:fld id="{84E1E386-9A48-4087-8CBF-3CF95F939C4F}" type="slidenum">
              <a:rPr lang="fr-FR" sz="1200">
                <a:solidFill>
                  <a:srgbClr val="8b8b8b"/>
                </a:solidFill>
                <a:latin typeface="Calibri"/>
              </a:rPr>
              <a:t>&lt;numéro&gt;</a:t>
            </a:fld>
            <a:endParaRPr/>
          </a:p>
        </p:txBody>
      </p:sp>
    </p:spTree>
  </p:cSld>
</p:sld>
</file>

<file path=ppt/slides/slide5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561" name="CustomShape 1"/>
          <p:cNvSpPr/>
          <p:nvPr/>
        </p:nvSpPr>
        <p:spPr>
          <a:xfrm>
            <a:off x="1371600" y="1295280"/>
            <a:ext cx="6324120" cy="4800240"/>
          </a:xfrm>
          <a:prstGeom prst="ellipse">
            <a:avLst/>
          </a:prstGeom>
          <a:solidFill>
            <a:srgbClr val="4f81bd"/>
          </a:solidFill>
          <a:ln w="25560">
            <a:noFill/>
          </a:ln>
        </p:spPr>
      </p:sp>
      <p:sp>
        <p:nvSpPr>
          <p:cNvPr id="1562" name="CustomShape 2"/>
          <p:cNvSpPr/>
          <p:nvPr/>
        </p:nvSpPr>
        <p:spPr>
          <a:xfrm>
            <a:off x="3733920" y="2286000"/>
            <a:ext cx="2209320" cy="2209320"/>
          </a:xfrm>
          <a:prstGeom prst="ellipse">
            <a:avLst/>
          </a:prstGeom>
          <a:solidFill>
            <a:srgbClr val="ffffff"/>
          </a:solidFill>
          <a:ln w="25560">
            <a:noFill/>
          </a:ln>
        </p:spPr>
      </p:sp>
      <p:sp>
        <p:nvSpPr>
          <p:cNvPr id="1563" name="CustomShape 3"/>
          <p:cNvSpPr/>
          <p:nvPr/>
        </p:nvSpPr>
        <p:spPr>
          <a:xfrm>
            <a:off x="3796560" y="3440520"/>
            <a:ext cx="243720" cy="364680"/>
          </a:xfrm>
          <a:prstGeom prst="rect">
            <a:avLst/>
          </a:prstGeom>
          <a:noFill/>
          <a:ln>
            <a:noFill/>
          </a:ln>
        </p:spPr>
        <p:txBody>
          <a:bodyPr wrap="none" lIns="90000" rIns="90000" tIns="45000" bIns="45000"/>
          <a:p>
            <a:pPr>
              <a:lnSpc>
                <a:spcPct val="100000"/>
              </a:lnSpc>
            </a:pPr>
            <a:r>
              <a:rPr lang="fr-FR">
                <a:solidFill>
                  <a:srgbClr val="ff0000"/>
                </a:solidFill>
                <a:latin typeface="Monotype Corsiva"/>
              </a:rPr>
              <a:t>i</a:t>
            </a:r>
            <a:endParaRPr/>
          </a:p>
        </p:txBody>
      </p:sp>
      <p:sp>
        <p:nvSpPr>
          <p:cNvPr id="1564" name="CustomShape 4"/>
          <p:cNvSpPr/>
          <p:nvPr/>
        </p:nvSpPr>
        <p:spPr>
          <a:xfrm>
            <a:off x="3886200" y="3733920"/>
            <a:ext cx="75960" cy="75960"/>
          </a:xfrm>
          <a:prstGeom prst="ellipse">
            <a:avLst/>
          </a:prstGeom>
          <a:solidFill>
            <a:srgbClr val="4f81bd"/>
          </a:solidFill>
          <a:ln w="25560">
            <a:solidFill>
              <a:srgbClr val="3a5f8b"/>
            </a:solidFill>
            <a:round/>
          </a:ln>
        </p:spPr>
      </p:sp>
      <p:sp>
        <p:nvSpPr>
          <p:cNvPr id="1565" name="CustomShape 5"/>
          <p:cNvSpPr/>
          <p:nvPr/>
        </p:nvSpPr>
        <p:spPr>
          <a:xfrm>
            <a:off x="2971800" y="3352680"/>
            <a:ext cx="75960" cy="75960"/>
          </a:xfrm>
          <a:prstGeom prst="ellipse">
            <a:avLst/>
          </a:prstGeom>
          <a:solidFill>
            <a:srgbClr val="4f81bd"/>
          </a:solidFill>
          <a:ln w="25560">
            <a:solidFill>
              <a:srgbClr val="3a5f8b"/>
            </a:solidFill>
            <a:round/>
          </a:ln>
        </p:spPr>
      </p:sp>
      <p:sp>
        <p:nvSpPr>
          <p:cNvPr id="1566" name="CustomShape 6"/>
          <p:cNvSpPr/>
          <p:nvPr/>
        </p:nvSpPr>
        <p:spPr>
          <a:xfrm>
            <a:off x="3124080" y="4267080"/>
            <a:ext cx="75960" cy="75960"/>
          </a:xfrm>
          <a:prstGeom prst="ellipse">
            <a:avLst/>
          </a:prstGeom>
          <a:solidFill>
            <a:srgbClr val="4f81bd"/>
          </a:solidFill>
          <a:ln w="25560">
            <a:solidFill>
              <a:srgbClr val="3a5f8b"/>
            </a:solidFill>
            <a:round/>
          </a:ln>
        </p:spPr>
      </p:sp>
      <p:sp>
        <p:nvSpPr>
          <p:cNvPr id="1567" name="CustomShape 7"/>
          <p:cNvSpPr/>
          <p:nvPr/>
        </p:nvSpPr>
        <p:spPr>
          <a:xfrm>
            <a:off x="3581280" y="4572000"/>
            <a:ext cx="75960" cy="75960"/>
          </a:xfrm>
          <a:prstGeom prst="ellipse">
            <a:avLst/>
          </a:prstGeom>
          <a:solidFill>
            <a:srgbClr val="4f81bd"/>
          </a:solidFill>
          <a:ln w="25560">
            <a:solidFill>
              <a:srgbClr val="3a5f8b"/>
            </a:solidFill>
            <a:round/>
          </a:ln>
        </p:spPr>
      </p:sp>
      <p:sp>
        <p:nvSpPr>
          <p:cNvPr id="1568" name="CustomShape 8"/>
          <p:cNvSpPr/>
          <p:nvPr/>
        </p:nvSpPr>
        <p:spPr>
          <a:xfrm>
            <a:off x="4876920" y="4191120"/>
            <a:ext cx="75960" cy="75960"/>
          </a:xfrm>
          <a:prstGeom prst="ellipse">
            <a:avLst/>
          </a:prstGeom>
          <a:solidFill>
            <a:srgbClr val="4f81bd"/>
          </a:solidFill>
          <a:ln w="25560">
            <a:solidFill>
              <a:srgbClr val="3a5f8b"/>
            </a:solidFill>
            <a:round/>
          </a:ln>
        </p:spPr>
      </p:sp>
      <p:sp>
        <p:nvSpPr>
          <p:cNvPr id="1569" name="CustomShape 9"/>
          <p:cNvSpPr/>
          <p:nvPr/>
        </p:nvSpPr>
        <p:spPr>
          <a:xfrm>
            <a:off x="4724280" y="3505320"/>
            <a:ext cx="75960" cy="75960"/>
          </a:xfrm>
          <a:prstGeom prst="ellipse">
            <a:avLst/>
          </a:prstGeom>
          <a:solidFill>
            <a:srgbClr val="ff0000"/>
          </a:solidFill>
          <a:ln w="25560">
            <a:solidFill>
              <a:srgbClr val="c00000"/>
            </a:solidFill>
            <a:round/>
          </a:ln>
        </p:spPr>
      </p:sp>
      <p:sp>
        <p:nvSpPr>
          <p:cNvPr id="1570" name="CustomShape 10"/>
          <p:cNvSpPr/>
          <p:nvPr/>
        </p:nvSpPr>
        <p:spPr>
          <a:xfrm>
            <a:off x="3429000" y="2971800"/>
            <a:ext cx="75960" cy="75960"/>
          </a:xfrm>
          <a:prstGeom prst="ellipse">
            <a:avLst/>
          </a:prstGeom>
          <a:solidFill>
            <a:srgbClr val="4f81bd"/>
          </a:solidFill>
          <a:ln w="25560">
            <a:solidFill>
              <a:srgbClr val="3a5f8b"/>
            </a:solidFill>
            <a:round/>
          </a:ln>
        </p:spPr>
      </p:sp>
      <p:sp>
        <p:nvSpPr>
          <p:cNvPr id="1571" name="CustomShape 11"/>
          <p:cNvSpPr/>
          <p:nvPr/>
        </p:nvSpPr>
        <p:spPr>
          <a:xfrm>
            <a:off x="4191120" y="2895480"/>
            <a:ext cx="75960" cy="75960"/>
          </a:xfrm>
          <a:prstGeom prst="ellipse">
            <a:avLst/>
          </a:prstGeom>
          <a:solidFill>
            <a:srgbClr val="4f81bd"/>
          </a:solidFill>
          <a:ln w="25560">
            <a:solidFill>
              <a:srgbClr val="3a5f8b"/>
            </a:solidFill>
            <a:round/>
          </a:ln>
        </p:spPr>
      </p:sp>
      <p:sp>
        <p:nvSpPr>
          <p:cNvPr id="1572" name="CustomShape 12"/>
          <p:cNvSpPr/>
          <p:nvPr/>
        </p:nvSpPr>
        <p:spPr>
          <a:xfrm>
            <a:off x="4495680" y="4800600"/>
            <a:ext cx="75960" cy="75960"/>
          </a:xfrm>
          <a:prstGeom prst="ellipse">
            <a:avLst/>
          </a:prstGeom>
          <a:solidFill>
            <a:srgbClr val="4f81bd"/>
          </a:solidFill>
          <a:ln w="25560">
            <a:solidFill>
              <a:srgbClr val="3a5f8b"/>
            </a:solidFill>
            <a:round/>
          </a:ln>
        </p:spPr>
      </p:sp>
      <p:sp>
        <p:nvSpPr>
          <p:cNvPr id="1573" name="CustomShape 13"/>
          <p:cNvSpPr/>
          <p:nvPr/>
        </p:nvSpPr>
        <p:spPr>
          <a:xfrm>
            <a:off x="5486400" y="3048120"/>
            <a:ext cx="75960" cy="75960"/>
          </a:xfrm>
          <a:prstGeom prst="ellipse">
            <a:avLst/>
          </a:prstGeom>
          <a:solidFill>
            <a:srgbClr val="4f81bd"/>
          </a:solidFill>
          <a:ln w="25560">
            <a:solidFill>
              <a:srgbClr val="3a5f8b"/>
            </a:solidFill>
            <a:round/>
          </a:ln>
        </p:spPr>
      </p:sp>
      <p:sp>
        <p:nvSpPr>
          <p:cNvPr id="1574" name="CustomShape 14"/>
          <p:cNvSpPr/>
          <p:nvPr/>
        </p:nvSpPr>
        <p:spPr>
          <a:xfrm>
            <a:off x="5715000" y="3886200"/>
            <a:ext cx="75960" cy="75960"/>
          </a:xfrm>
          <a:prstGeom prst="ellipse">
            <a:avLst/>
          </a:prstGeom>
          <a:solidFill>
            <a:srgbClr val="4f81bd"/>
          </a:solidFill>
          <a:ln w="25560">
            <a:solidFill>
              <a:srgbClr val="3a5f8b"/>
            </a:solidFill>
            <a:round/>
          </a:ln>
        </p:spPr>
      </p:sp>
      <p:sp>
        <p:nvSpPr>
          <p:cNvPr id="1575" name="CustomShape 15"/>
          <p:cNvSpPr/>
          <p:nvPr/>
        </p:nvSpPr>
        <p:spPr>
          <a:xfrm>
            <a:off x="5867280" y="2362320"/>
            <a:ext cx="75960" cy="75960"/>
          </a:xfrm>
          <a:prstGeom prst="ellipse">
            <a:avLst/>
          </a:prstGeom>
          <a:solidFill>
            <a:srgbClr val="4f81bd"/>
          </a:solidFill>
          <a:ln w="25560">
            <a:solidFill>
              <a:srgbClr val="3a5f8b"/>
            </a:solidFill>
            <a:round/>
          </a:ln>
        </p:spPr>
      </p:sp>
      <p:sp>
        <p:nvSpPr>
          <p:cNvPr id="1576" name="CustomShape 16"/>
          <p:cNvSpPr/>
          <p:nvPr/>
        </p:nvSpPr>
        <p:spPr>
          <a:xfrm>
            <a:off x="6324480" y="3352680"/>
            <a:ext cx="75960" cy="75960"/>
          </a:xfrm>
          <a:prstGeom prst="ellipse">
            <a:avLst/>
          </a:prstGeom>
          <a:solidFill>
            <a:srgbClr val="4f81bd"/>
          </a:solidFill>
          <a:ln w="25560">
            <a:solidFill>
              <a:srgbClr val="3a5f8b"/>
            </a:solidFill>
            <a:round/>
          </a:ln>
        </p:spPr>
      </p:sp>
      <p:sp>
        <p:nvSpPr>
          <p:cNvPr id="1577" name="CustomShape 17"/>
          <p:cNvSpPr/>
          <p:nvPr/>
        </p:nvSpPr>
        <p:spPr>
          <a:xfrm>
            <a:off x="6553080" y="3886200"/>
            <a:ext cx="75960" cy="75960"/>
          </a:xfrm>
          <a:prstGeom prst="ellipse">
            <a:avLst/>
          </a:prstGeom>
          <a:solidFill>
            <a:srgbClr val="4f81bd"/>
          </a:solidFill>
          <a:ln w="25560">
            <a:solidFill>
              <a:srgbClr val="3a5f8b"/>
            </a:solidFill>
            <a:round/>
          </a:ln>
        </p:spPr>
      </p:sp>
      <p:sp>
        <p:nvSpPr>
          <p:cNvPr id="1578" name="CustomShape 18"/>
          <p:cNvSpPr/>
          <p:nvPr/>
        </p:nvSpPr>
        <p:spPr>
          <a:xfrm>
            <a:off x="3733920" y="2362320"/>
            <a:ext cx="75960" cy="75960"/>
          </a:xfrm>
          <a:prstGeom prst="ellipse">
            <a:avLst/>
          </a:prstGeom>
          <a:solidFill>
            <a:srgbClr val="4f81bd"/>
          </a:solidFill>
          <a:ln w="25560">
            <a:solidFill>
              <a:srgbClr val="3a5f8b"/>
            </a:solidFill>
            <a:round/>
          </a:ln>
        </p:spPr>
      </p:sp>
      <p:sp>
        <p:nvSpPr>
          <p:cNvPr id="1579" name="CustomShape 19"/>
          <p:cNvSpPr/>
          <p:nvPr/>
        </p:nvSpPr>
        <p:spPr>
          <a:xfrm>
            <a:off x="5029200" y="2438280"/>
            <a:ext cx="75960" cy="75960"/>
          </a:xfrm>
          <a:prstGeom prst="ellipse">
            <a:avLst/>
          </a:prstGeom>
          <a:solidFill>
            <a:srgbClr val="4f81bd"/>
          </a:solidFill>
          <a:ln w="25560">
            <a:solidFill>
              <a:srgbClr val="3a5f8b"/>
            </a:solidFill>
            <a:round/>
          </a:ln>
        </p:spPr>
      </p:sp>
      <p:sp>
        <p:nvSpPr>
          <p:cNvPr id="1580" name="CustomShape 20"/>
          <p:cNvSpPr/>
          <p:nvPr/>
        </p:nvSpPr>
        <p:spPr>
          <a:xfrm>
            <a:off x="2209680" y="3581280"/>
            <a:ext cx="75960" cy="75960"/>
          </a:xfrm>
          <a:prstGeom prst="ellipse">
            <a:avLst/>
          </a:prstGeom>
          <a:solidFill>
            <a:srgbClr val="4f81bd"/>
          </a:solidFill>
          <a:ln w="25560">
            <a:solidFill>
              <a:srgbClr val="3a5f8b"/>
            </a:solidFill>
            <a:round/>
          </a:ln>
        </p:spPr>
      </p:sp>
      <p:sp>
        <p:nvSpPr>
          <p:cNvPr id="1581" name="CustomShape 21"/>
          <p:cNvSpPr/>
          <p:nvPr/>
        </p:nvSpPr>
        <p:spPr>
          <a:xfrm>
            <a:off x="6629400" y="2057400"/>
            <a:ext cx="75960" cy="75960"/>
          </a:xfrm>
          <a:prstGeom prst="ellipse">
            <a:avLst/>
          </a:prstGeom>
          <a:solidFill>
            <a:srgbClr val="4f81bd"/>
          </a:solidFill>
          <a:ln w="25560">
            <a:solidFill>
              <a:srgbClr val="3a5f8b"/>
            </a:solidFill>
            <a:round/>
          </a:ln>
        </p:spPr>
      </p:sp>
      <p:sp>
        <p:nvSpPr>
          <p:cNvPr id="1582" name="CustomShape 22"/>
          <p:cNvSpPr/>
          <p:nvPr/>
        </p:nvSpPr>
        <p:spPr>
          <a:xfrm>
            <a:off x="6019920" y="4419720"/>
            <a:ext cx="75960" cy="75960"/>
          </a:xfrm>
          <a:prstGeom prst="ellipse">
            <a:avLst/>
          </a:prstGeom>
          <a:solidFill>
            <a:srgbClr val="4f81bd"/>
          </a:solidFill>
          <a:ln w="25560">
            <a:solidFill>
              <a:srgbClr val="3a5f8b"/>
            </a:solidFill>
            <a:round/>
          </a:ln>
        </p:spPr>
      </p:sp>
      <p:sp>
        <p:nvSpPr>
          <p:cNvPr id="1583" name="CustomShape 23"/>
          <p:cNvSpPr/>
          <p:nvPr/>
        </p:nvSpPr>
        <p:spPr>
          <a:xfrm>
            <a:off x="3809880" y="5257800"/>
            <a:ext cx="75960" cy="75960"/>
          </a:xfrm>
          <a:prstGeom prst="ellipse">
            <a:avLst/>
          </a:prstGeom>
          <a:solidFill>
            <a:srgbClr val="4f81bd"/>
          </a:solidFill>
          <a:ln w="25560">
            <a:solidFill>
              <a:srgbClr val="3a5f8b"/>
            </a:solidFill>
            <a:round/>
          </a:ln>
        </p:spPr>
      </p:sp>
      <p:sp>
        <p:nvSpPr>
          <p:cNvPr id="1584" name="CustomShape 24"/>
          <p:cNvSpPr/>
          <p:nvPr/>
        </p:nvSpPr>
        <p:spPr>
          <a:xfrm>
            <a:off x="5334120" y="4724280"/>
            <a:ext cx="75960" cy="75960"/>
          </a:xfrm>
          <a:prstGeom prst="ellipse">
            <a:avLst/>
          </a:prstGeom>
          <a:solidFill>
            <a:srgbClr val="4f81bd"/>
          </a:solidFill>
          <a:ln w="25560">
            <a:solidFill>
              <a:srgbClr val="3a5f8b"/>
            </a:solidFill>
            <a:round/>
          </a:ln>
        </p:spPr>
      </p:sp>
      <p:sp>
        <p:nvSpPr>
          <p:cNvPr id="1585" name="Line 25"/>
          <p:cNvSpPr/>
          <p:nvPr/>
        </p:nvSpPr>
        <p:spPr>
          <a:xfrm>
            <a:off x="3493800" y="3036600"/>
            <a:ext cx="403200" cy="708120"/>
          </a:xfrm>
          <a:prstGeom prst="line">
            <a:avLst/>
          </a:prstGeom>
          <a:ln w="9360">
            <a:solidFill>
              <a:srgbClr val="4a7ebb"/>
            </a:solidFill>
            <a:round/>
          </a:ln>
        </p:spPr>
      </p:sp>
      <p:sp>
        <p:nvSpPr>
          <p:cNvPr id="1586" name="Line 26"/>
          <p:cNvSpPr/>
          <p:nvPr/>
        </p:nvSpPr>
        <p:spPr>
          <a:xfrm flipH="1">
            <a:off x="3951000" y="2960640"/>
            <a:ext cx="250920" cy="784080"/>
          </a:xfrm>
          <a:prstGeom prst="line">
            <a:avLst/>
          </a:prstGeom>
          <a:ln w="9360">
            <a:solidFill>
              <a:srgbClr val="4a7ebb"/>
            </a:solidFill>
            <a:round/>
          </a:ln>
        </p:spPr>
      </p:sp>
      <p:sp>
        <p:nvSpPr>
          <p:cNvPr id="1587" name="Line 27"/>
          <p:cNvSpPr/>
          <p:nvPr/>
        </p:nvSpPr>
        <p:spPr>
          <a:xfrm flipH="1">
            <a:off x="3962160" y="3543120"/>
            <a:ext cx="762120" cy="228600"/>
          </a:xfrm>
          <a:prstGeom prst="line">
            <a:avLst/>
          </a:prstGeom>
          <a:ln w="9360">
            <a:solidFill>
              <a:srgbClr val="ff0000"/>
            </a:solidFill>
            <a:round/>
          </a:ln>
        </p:spPr>
      </p:sp>
      <p:sp>
        <p:nvSpPr>
          <p:cNvPr id="1588" name="Line 28"/>
          <p:cNvSpPr/>
          <p:nvPr/>
        </p:nvSpPr>
        <p:spPr>
          <a:xfrm>
            <a:off x="3951000" y="3798720"/>
            <a:ext cx="936720" cy="403200"/>
          </a:xfrm>
          <a:prstGeom prst="line">
            <a:avLst/>
          </a:prstGeom>
          <a:ln w="9360">
            <a:solidFill>
              <a:srgbClr val="4a7ebb"/>
            </a:solidFill>
            <a:round/>
          </a:ln>
        </p:spPr>
      </p:sp>
      <p:sp>
        <p:nvSpPr>
          <p:cNvPr id="1589" name="Line 29"/>
          <p:cNvSpPr/>
          <p:nvPr/>
        </p:nvSpPr>
        <p:spPr>
          <a:xfrm>
            <a:off x="3924000" y="3809880"/>
            <a:ext cx="582840" cy="1001520"/>
          </a:xfrm>
          <a:prstGeom prst="line">
            <a:avLst/>
          </a:prstGeom>
          <a:ln w="9360">
            <a:solidFill>
              <a:srgbClr val="4a7ebb"/>
            </a:solidFill>
            <a:round/>
          </a:ln>
        </p:spPr>
      </p:sp>
      <p:sp>
        <p:nvSpPr>
          <p:cNvPr id="1590" name="Line 30"/>
          <p:cNvSpPr/>
          <p:nvPr/>
        </p:nvSpPr>
        <p:spPr>
          <a:xfrm flipH="1">
            <a:off x="3619440" y="3809880"/>
            <a:ext cx="304560" cy="762120"/>
          </a:xfrm>
          <a:prstGeom prst="line">
            <a:avLst/>
          </a:prstGeom>
          <a:ln w="9360">
            <a:solidFill>
              <a:srgbClr val="4a7ebb"/>
            </a:solidFill>
            <a:round/>
          </a:ln>
        </p:spPr>
      </p:sp>
      <p:sp>
        <p:nvSpPr>
          <p:cNvPr id="1591" name="Line 31"/>
          <p:cNvSpPr/>
          <p:nvPr/>
        </p:nvSpPr>
        <p:spPr>
          <a:xfrm flipH="1">
            <a:off x="3189240" y="3798720"/>
            <a:ext cx="707760" cy="479520"/>
          </a:xfrm>
          <a:prstGeom prst="line">
            <a:avLst/>
          </a:prstGeom>
          <a:ln w="9360">
            <a:solidFill>
              <a:srgbClr val="4a7ebb"/>
            </a:solidFill>
            <a:round/>
          </a:ln>
        </p:spPr>
      </p:sp>
      <p:sp>
        <p:nvSpPr>
          <p:cNvPr id="1592" name="Line 32"/>
          <p:cNvSpPr/>
          <p:nvPr/>
        </p:nvSpPr>
        <p:spPr>
          <a:xfrm flipH="1" flipV="1">
            <a:off x="3047760" y="3390840"/>
            <a:ext cx="838440" cy="380880"/>
          </a:xfrm>
          <a:prstGeom prst="line">
            <a:avLst/>
          </a:prstGeom>
          <a:ln w="9360">
            <a:solidFill>
              <a:srgbClr val="4a7ebb"/>
            </a:solidFill>
            <a:round/>
          </a:ln>
        </p:spPr>
      </p:sp>
      <p:sp>
        <p:nvSpPr>
          <p:cNvPr id="1593" name="Line 33"/>
          <p:cNvSpPr/>
          <p:nvPr/>
        </p:nvSpPr>
        <p:spPr>
          <a:xfrm>
            <a:off x="4789440" y="3570120"/>
            <a:ext cx="936360" cy="326880"/>
          </a:xfrm>
          <a:prstGeom prst="line">
            <a:avLst/>
          </a:prstGeom>
          <a:ln w="9360">
            <a:solidFill>
              <a:srgbClr val="ff0000"/>
            </a:solidFill>
            <a:round/>
          </a:ln>
        </p:spPr>
      </p:sp>
      <p:sp>
        <p:nvSpPr>
          <p:cNvPr id="1594" name="Line 34"/>
          <p:cNvSpPr/>
          <p:nvPr/>
        </p:nvSpPr>
        <p:spPr>
          <a:xfrm flipV="1">
            <a:off x="4789440" y="3112920"/>
            <a:ext cx="707760" cy="403200"/>
          </a:xfrm>
          <a:prstGeom prst="line">
            <a:avLst/>
          </a:prstGeom>
          <a:ln w="9360">
            <a:solidFill>
              <a:srgbClr val="ff0000"/>
            </a:solidFill>
            <a:round/>
          </a:ln>
        </p:spPr>
      </p:sp>
      <p:sp>
        <p:nvSpPr>
          <p:cNvPr id="1595" name="Line 35"/>
          <p:cNvSpPr/>
          <p:nvPr/>
        </p:nvSpPr>
        <p:spPr>
          <a:xfrm flipH="1" flipV="1">
            <a:off x="4267080" y="2933640"/>
            <a:ext cx="1219320" cy="152280"/>
          </a:xfrm>
          <a:prstGeom prst="line">
            <a:avLst/>
          </a:prstGeom>
          <a:ln w="9360">
            <a:solidFill>
              <a:srgbClr val="4a7ebb"/>
            </a:solidFill>
            <a:round/>
          </a:ln>
        </p:spPr>
      </p:sp>
      <p:sp>
        <p:nvSpPr>
          <p:cNvPr id="1596" name="Line 36"/>
          <p:cNvSpPr/>
          <p:nvPr/>
        </p:nvSpPr>
        <p:spPr>
          <a:xfrm flipH="1" flipV="1">
            <a:off x="5094000" y="2503440"/>
            <a:ext cx="403200" cy="555480"/>
          </a:xfrm>
          <a:prstGeom prst="line">
            <a:avLst/>
          </a:prstGeom>
          <a:ln w="9360">
            <a:solidFill>
              <a:srgbClr val="4a7ebb"/>
            </a:solidFill>
            <a:round/>
          </a:ln>
        </p:spPr>
      </p:sp>
      <p:sp>
        <p:nvSpPr>
          <p:cNvPr id="1597" name="Line 37"/>
          <p:cNvSpPr/>
          <p:nvPr/>
        </p:nvSpPr>
        <p:spPr>
          <a:xfrm flipH="1">
            <a:off x="5551200" y="2427120"/>
            <a:ext cx="327240" cy="631800"/>
          </a:xfrm>
          <a:prstGeom prst="line">
            <a:avLst/>
          </a:prstGeom>
          <a:ln w="9360">
            <a:solidFill>
              <a:srgbClr val="4a7ebb"/>
            </a:solidFill>
            <a:round/>
          </a:ln>
        </p:spPr>
      </p:sp>
      <p:sp>
        <p:nvSpPr>
          <p:cNvPr id="1598" name="Line 38"/>
          <p:cNvSpPr/>
          <p:nvPr/>
        </p:nvSpPr>
        <p:spPr>
          <a:xfrm>
            <a:off x="5551200" y="3112920"/>
            <a:ext cx="201600" cy="773280"/>
          </a:xfrm>
          <a:prstGeom prst="line">
            <a:avLst/>
          </a:prstGeom>
          <a:ln w="9360">
            <a:solidFill>
              <a:srgbClr val="4a7ebb"/>
            </a:solidFill>
            <a:round/>
          </a:ln>
        </p:spPr>
      </p:sp>
      <p:sp>
        <p:nvSpPr>
          <p:cNvPr id="1599" name="Line 39"/>
          <p:cNvSpPr/>
          <p:nvPr/>
        </p:nvSpPr>
        <p:spPr>
          <a:xfrm flipH="1">
            <a:off x="4952880" y="3924000"/>
            <a:ext cx="762120" cy="304920"/>
          </a:xfrm>
          <a:prstGeom prst="line">
            <a:avLst/>
          </a:prstGeom>
          <a:ln w="9360">
            <a:solidFill>
              <a:srgbClr val="4a7ebb"/>
            </a:solidFill>
            <a:round/>
          </a:ln>
        </p:spPr>
      </p:sp>
      <p:sp>
        <p:nvSpPr>
          <p:cNvPr id="1600" name="Line 40"/>
          <p:cNvSpPr/>
          <p:nvPr/>
        </p:nvSpPr>
        <p:spPr>
          <a:xfrm flipH="1">
            <a:off x="5779800" y="3417840"/>
            <a:ext cx="555840" cy="479160"/>
          </a:xfrm>
          <a:prstGeom prst="line">
            <a:avLst/>
          </a:prstGeom>
          <a:ln w="9360">
            <a:solidFill>
              <a:srgbClr val="4a7ebb"/>
            </a:solidFill>
            <a:round/>
          </a:ln>
        </p:spPr>
      </p:sp>
      <p:sp>
        <p:nvSpPr>
          <p:cNvPr id="1601" name="CustomShape 41"/>
          <p:cNvSpPr/>
          <p:nvPr/>
        </p:nvSpPr>
        <p:spPr>
          <a:xfrm>
            <a:off x="2666880" y="4800600"/>
            <a:ext cx="75960" cy="75960"/>
          </a:xfrm>
          <a:prstGeom prst="ellipse">
            <a:avLst/>
          </a:prstGeom>
          <a:solidFill>
            <a:srgbClr val="4f81bd"/>
          </a:solidFill>
          <a:ln w="25560">
            <a:solidFill>
              <a:srgbClr val="3a5f8b"/>
            </a:solidFill>
            <a:round/>
          </a:ln>
        </p:spPr>
      </p:sp>
      <p:sp>
        <p:nvSpPr>
          <p:cNvPr id="1602" name="CustomShape 42"/>
          <p:cNvSpPr/>
          <p:nvPr/>
        </p:nvSpPr>
        <p:spPr>
          <a:xfrm>
            <a:off x="2666880" y="2590920"/>
            <a:ext cx="75960" cy="75960"/>
          </a:xfrm>
          <a:prstGeom prst="ellipse">
            <a:avLst/>
          </a:prstGeom>
          <a:solidFill>
            <a:srgbClr val="4f81bd"/>
          </a:solidFill>
          <a:ln w="25560">
            <a:solidFill>
              <a:srgbClr val="3a5f8b"/>
            </a:solidFill>
            <a:round/>
          </a:ln>
        </p:spPr>
      </p:sp>
      <p:sp>
        <p:nvSpPr>
          <p:cNvPr id="1603" name="CustomShape 43"/>
          <p:cNvSpPr/>
          <p:nvPr/>
        </p:nvSpPr>
        <p:spPr>
          <a:xfrm>
            <a:off x="4495680" y="2209680"/>
            <a:ext cx="75960" cy="75960"/>
          </a:xfrm>
          <a:prstGeom prst="ellipse">
            <a:avLst/>
          </a:prstGeom>
          <a:solidFill>
            <a:srgbClr val="4f81bd"/>
          </a:solidFill>
          <a:ln w="25560">
            <a:solidFill>
              <a:srgbClr val="3a5f8b"/>
            </a:solidFill>
            <a:round/>
          </a:ln>
        </p:spPr>
      </p:sp>
      <p:sp>
        <p:nvSpPr>
          <p:cNvPr id="1604" name="CustomShape 44"/>
          <p:cNvSpPr/>
          <p:nvPr/>
        </p:nvSpPr>
        <p:spPr>
          <a:xfrm>
            <a:off x="6248520" y="5181480"/>
            <a:ext cx="75960" cy="75960"/>
          </a:xfrm>
          <a:prstGeom prst="ellipse">
            <a:avLst/>
          </a:prstGeom>
          <a:solidFill>
            <a:srgbClr val="4f81bd"/>
          </a:solidFill>
          <a:ln w="25560">
            <a:solidFill>
              <a:srgbClr val="3a5f8b"/>
            </a:solidFill>
            <a:round/>
          </a:ln>
        </p:spPr>
      </p:sp>
      <p:sp>
        <p:nvSpPr>
          <p:cNvPr id="1605" name="Line 45"/>
          <p:cNvSpPr/>
          <p:nvPr/>
        </p:nvSpPr>
        <p:spPr>
          <a:xfrm>
            <a:off x="5779800" y="3951000"/>
            <a:ext cx="250920" cy="479520"/>
          </a:xfrm>
          <a:prstGeom prst="line">
            <a:avLst/>
          </a:prstGeom>
          <a:ln w="9360">
            <a:solidFill>
              <a:srgbClr val="4a7ebb"/>
            </a:solidFill>
            <a:round/>
          </a:ln>
        </p:spPr>
      </p:sp>
      <p:sp>
        <p:nvSpPr>
          <p:cNvPr id="1606" name="Line 46"/>
          <p:cNvSpPr/>
          <p:nvPr/>
        </p:nvSpPr>
        <p:spPr>
          <a:xfrm flipH="1">
            <a:off x="5410080" y="4484520"/>
            <a:ext cx="620640" cy="277920"/>
          </a:xfrm>
          <a:prstGeom prst="line">
            <a:avLst/>
          </a:prstGeom>
          <a:ln w="9360">
            <a:solidFill>
              <a:srgbClr val="4a7ebb"/>
            </a:solidFill>
            <a:round/>
          </a:ln>
        </p:spPr>
      </p:sp>
      <p:sp>
        <p:nvSpPr>
          <p:cNvPr id="1607" name="Line 47"/>
          <p:cNvSpPr/>
          <p:nvPr/>
        </p:nvSpPr>
        <p:spPr>
          <a:xfrm>
            <a:off x="6084720" y="4484520"/>
            <a:ext cx="201600" cy="696960"/>
          </a:xfrm>
          <a:prstGeom prst="line">
            <a:avLst/>
          </a:prstGeom>
          <a:ln w="9360">
            <a:solidFill>
              <a:srgbClr val="4a7ebb"/>
            </a:solidFill>
            <a:round/>
          </a:ln>
        </p:spPr>
      </p:sp>
      <p:sp>
        <p:nvSpPr>
          <p:cNvPr id="1608" name="Line 48"/>
          <p:cNvSpPr/>
          <p:nvPr/>
        </p:nvSpPr>
        <p:spPr>
          <a:xfrm flipH="1">
            <a:off x="6084720" y="3951000"/>
            <a:ext cx="479520" cy="479520"/>
          </a:xfrm>
          <a:prstGeom prst="line">
            <a:avLst/>
          </a:prstGeom>
          <a:ln w="9360">
            <a:solidFill>
              <a:srgbClr val="4a7ebb"/>
            </a:solidFill>
            <a:round/>
          </a:ln>
        </p:spPr>
      </p:sp>
      <p:sp>
        <p:nvSpPr>
          <p:cNvPr id="1609" name="Line 49"/>
          <p:cNvSpPr/>
          <p:nvPr/>
        </p:nvSpPr>
        <p:spPr>
          <a:xfrm flipH="1">
            <a:off x="4560840" y="4762440"/>
            <a:ext cx="772920" cy="102960"/>
          </a:xfrm>
          <a:prstGeom prst="line">
            <a:avLst/>
          </a:prstGeom>
          <a:ln w="9360">
            <a:solidFill>
              <a:srgbClr val="4a7ebb"/>
            </a:solidFill>
            <a:round/>
          </a:ln>
        </p:spPr>
      </p:sp>
      <p:sp>
        <p:nvSpPr>
          <p:cNvPr id="1610" name="Line 50"/>
          <p:cNvSpPr/>
          <p:nvPr/>
        </p:nvSpPr>
        <p:spPr>
          <a:xfrm flipH="1">
            <a:off x="5371920" y="3951000"/>
            <a:ext cx="353880" cy="773280"/>
          </a:xfrm>
          <a:prstGeom prst="line">
            <a:avLst/>
          </a:prstGeom>
          <a:ln w="9360">
            <a:solidFill>
              <a:srgbClr val="4a7ebb"/>
            </a:solidFill>
            <a:round/>
          </a:ln>
        </p:spPr>
      </p:sp>
      <p:sp>
        <p:nvSpPr>
          <p:cNvPr id="1611" name="Line 51"/>
          <p:cNvSpPr/>
          <p:nvPr/>
        </p:nvSpPr>
        <p:spPr>
          <a:xfrm flipH="1">
            <a:off x="3493800" y="2427120"/>
            <a:ext cx="250920" cy="555480"/>
          </a:xfrm>
          <a:prstGeom prst="line">
            <a:avLst/>
          </a:prstGeom>
          <a:ln w="9360">
            <a:solidFill>
              <a:srgbClr val="4a7ebb"/>
            </a:solidFill>
            <a:round/>
          </a:ln>
        </p:spPr>
      </p:sp>
      <p:sp>
        <p:nvSpPr>
          <p:cNvPr id="1612" name="Line 52"/>
          <p:cNvSpPr/>
          <p:nvPr/>
        </p:nvSpPr>
        <p:spPr>
          <a:xfrm flipH="1">
            <a:off x="2732040" y="2400120"/>
            <a:ext cx="1001520" cy="201600"/>
          </a:xfrm>
          <a:prstGeom prst="line">
            <a:avLst/>
          </a:prstGeom>
          <a:ln w="9360">
            <a:solidFill>
              <a:srgbClr val="4a7ebb"/>
            </a:solidFill>
            <a:round/>
          </a:ln>
        </p:spPr>
      </p:sp>
      <p:sp>
        <p:nvSpPr>
          <p:cNvPr id="1613" name="Line 53"/>
          <p:cNvSpPr/>
          <p:nvPr/>
        </p:nvSpPr>
        <p:spPr>
          <a:xfrm flipH="1">
            <a:off x="2274840" y="2655720"/>
            <a:ext cx="403200" cy="936720"/>
          </a:xfrm>
          <a:prstGeom prst="line">
            <a:avLst/>
          </a:prstGeom>
          <a:ln w="9360">
            <a:solidFill>
              <a:srgbClr val="4a7ebb"/>
            </a:solidFill>
            <a:round/>
          </a:ln>
        </p:spPr>
      </p:sp>
      <p:sp>
        <p:nvSpPr>
          <p:cNvPr id="1614" name="Line 54"/>
          <p:cNvSpPr/>
          <p:nvPr/>
        </p:nvSpPr>
        <p:spPr>
          <a:xfrm flipH="1">
            <a:off x="2732040" y="4332240"/>
            <a:ext cx="403200" cy="479160"/>
          </a:xfrm>
          <a:prstGeom prst="line">
            <a:avLst/>
          </a:prstGeom>
          <a:ln w="9360">
            <a:solidFill>
              <a:srgbClr val="4a7ebb"/>
            </a:solidFill>
            <a:round/>
          </a:ln>
        </p:spPr>
      </p:sp>
      <p:sp>
        <p:nvSpPr>
          <p:cNvPr id="1615" name="Line 55"/>
          <p:cNvSpPr/>
          <p:nvPr/>
        </p:nvSpPr>
        <p:spPr>
          <a:xfrm>
            <a:off x="3189240" y="4332240"/>
            <a:ext cx="403200" cy="250560"/>
          </a:xfrm>
          <a:prstGeom prst="line">
            <a:avLst/>
          </a:prstGeom>
          <a:ln w="9360">
            <a:solidFill>
              <a:srgbClr val="4a7ebb"/>
            </a:solidFill>
            <a:round/>
          </a:ln>
        </p:spPr>
      </p:sp>
      <p:sp>
        <p:nvSpPr>
          <p:cNvPr id="1616" name="Line 56"/>
          <p:cNvSpPr/>
          <p:nvPr/>
        </p:nvSpPr>
        <p:spPr>
          <a:xfrm flipV="1">
            <a:off x="3875040" y="4865400"/>
            <a:ext cx="631800" cy="403200"/>
          </a:xfrm>
          <a:prstGeom prst="line">
            <a:avLst/>
          </a:prstGeom>
          <a:ln w="9360">
            <a:solidFill>
              <a:srgbClr val="4a7ebb"/>
            </a:solidFill>
            <a:round/>
          </a:ln>
        </p:spPr>
      </p:sp>
      <p:sp>
        <p:nvSpPr>
          <p:cNvPr id="1617" name="Line 57"/>
          <p:cNvSpPr/>
          <p:nvPr/>
        </p:nvSpPr>
        <p:spPr>
          <a:xfrm>
            <a:off x="3619440" y="4647960"/>
            <a:ext cx="228600" cy="609840"/>
          </a:xfrm>
          <a:prstGeom prst="line">
            <a:avLst/>
          </a:prstGeom>
          <a:ln w="9360">
            <a:solidFill>
              <a:srgbClr val="4a7ebb"/>
            </a:solidFill>
            <a:round/>
          </a:ln>
        </p:spPr>
      </p:sp>
      <p:sp>
        <p:nvSpPr>
          <p:cNvPr id="1618" name="Line 58"/>
          <p:cNvSpPr/>
          <p:nvPr/>
        </p:nvSpPr>
        <p:spPr>
          <a:xfrm flipV="1">
            <a:off x="3036600" y="3036600"/>
            <a:ext cx="403200" cy="327240"/>
          </a:xfrm>
          <a:prstGeom prst="line">
            <a:avLst/>
          </a:prstGeom>
          <a:ln w="9360">
            <a:solidFill>
              <a:srgbClr val="4a7ebb"/>
            </a:solidFill>
            <a:round/>
          </a:ln>
        </p:spPr>
      </p:sp>
      <p:sp>
        <p:nvSpPr>
          <p:cNvPr id="1619" name="Line 59"/>
          <p:cNvSpPr/>
          <p:nvPr/>
        </p:nvSpPr>
        <p:spPr>
          <a:xfrm>
            <a:off x="4560840" y="2274840"/>
            <a:ext cx="479160" cy="174600"/>
          </a:xfrm>
          <a:prstGeom prst="line">
            <a:avLst/>
          </a:prstGeom>
          <a:ln w="9360">
            <a:solidFill>
              <a:srgbClr val="4a7ebb"/>
            </a:solidFill>
            <a:round/>
          </a:ln>
        </p:spPr>
      </p:sp>
      <p:sp>
        <p:nvSpPr>
          <p:cNvPr id="1620" name="Line 60"/>
          <p:cNvSpPr/>
          <p:nvPr/>
        </p:nvSpPr>
        <p:spPr>
          <a:xfrm flipH="1">
            <a:off x="5932440" y="2122200"/>
            <a:ext cx="707760" cy="250920"/>
          </a:xfrm>
          <a:prstGeom prst="line">
            <a:avLst/>
          </a:prstGeom>
          <a:ln w="9360">
            <a:solidFill>
              <a:srgbClr val="4a7ebb"/>
            </a:solidFill>
            <a:round/>
          </a:ln>
        </p:spPr>
      </p:sp>
      <p:sp>
        <p:nvSpPr>
          <p:cNvPr id="1621" name="Line 61"/>
          <p:cNvSpPr/>
          <p:nvPr/>
        </p:nvSpPr>
        <p:spPr>
          <a:xfrm>
            <a:off x="6389640" y="3417840"/>
            <a:ext cx="201600" cy="468360"/>
          </a:xfrm>
          <a:prstGeom prst="line">
            <a:avLst/>
          </a:prstGeom>
          <a:ln w="9360">
            <a:solidFill>
              <a:srgbClr val="4a7ebb"/>
            </a:solidFill>
            <a:round/>
          </a:ln>
        </p:spPr>
      </p:sp>
      <p:sp>
        <p:nvSpPr>
          <p:cNvPr id="1622" name="Line 62"/>
          <p:cNvSpPr/>
          <p:nvPr/>
        </p:nvSpPr>
        <p:spPr>
          <a:xfrm flipH="1">
            <a:off x="4762440" y="2514600"/>
            <a:ext cx="304560" cy="990360"/>
          </a:xfrm>
          <a:prstGeom prst="line">
            <a:avLst/>
          </a:prstGeom>
          <a:ln w="9360">
            <a:solidFill>
              <a:srgbClr val="ff0000"/>
            </a:solidFill>
            <a:round/>
          </a:ln>
        </p:spPr>
      </p:sp>
      <p:sp>
        <p:nvSpPr>
          <p:cNvPr id="1623" name="CustomShape 63"/>
          <p:cNvSpPr/>
          <p:nvPr/>
        </p:nvSpPr>
        <p:spPr>
          <a:xfrm>
            <a:off x="6324480" y="2743200"/>
            <a:ext cx="75960" cy="75960"/>
          </a:xfrm>
          <a:prstGeom prst="ellipse">
            <a:avLst/>
          </a:prstGeom>
          <a:solidFill>
            <a:srgbClr val="4f81bd"/>
          </a:solidFill>
          <a:ln w="25560">
            <a:solidFill>
              <a:srgbClr val="3a5f8b"/>
            </a:solidFill>
            <a:round/>
          </a:ln>
        </p:spPr>
      </p:sp>
      <p:sp>
        <p:nvSpPr>
          <p:cNvPr id="1624" name="CustomShape 64"/>
          <p:cNvSpPr/>
          <p:nvPr/>
        </p:nvSpPr>
        <p:spPr>
          <a:xfrm>
            <a:off x="5334120" y="1905120"/>
            <a:ext cx="75960" cy="75960"/>
          </a:xfrm>
          <a:prstGeom prst="ellipse">
            <a:avLst/>
          </a:prstGeom>
          <a:solidFill>
            <a:srgbClr val="4f81bd"/>
          </a:solidFill>
          <a:ln w="25560">
            <a:solidFill>
              <a:srgbClr val="3a5f8b"/>
            </a:solidFill>
            <a:round/>
          </a:ln>
        </p:spPr>
      </p:sp>
      <p:sp>
        <p:nvSpPr>
          <p:cNvPr id="1625" name="CustomShape 65"/>
          <p:cNvSpPr/>
          <p:nvPr/>
        </p:nvSpPr>
        <p:spPr>
          <a:xfrm>
            <a:off x="3962520" y="1752480"/>
            <a:ext cx="75960" cy="75960"/>
          </a:xfrm>
          <a:prstGeom prst="ellipse">
            <a:avLst/>
          </a:prstGeom>
          <a:solidFill>
            <a:srgbClr val="4f81bd"/>
          </a:solidFill>
          <a:ln w="25560">
            <a:solidFill>
              <a:srgbClr val="3a5f8b"/>
            </a:solidFill>
            <a:round/>
          </a:ln>
        </p:spPr>
      </p:sp>
      <p:sp>
        <p:nvSpPr>
          <p:cNvPr id="1626" name="CustomShape 66"/>
          <p:cNvSpPr/>
          <p:nvPr/>
        </p:nvSpPr>
        <p:spPr>
          <a:xfrm>
            <a:off x="2895480" y="1828800"/>
            <a:ext cx="75960" cy="75960"/>
          </a:xfrm>
          <a:prstGeom prst="ellipse">
            <a:avLst/>
          </a:prstGeom>
          <a:solidFill>
            <a:srgbClr val="4f81bd"/>
          </a:solidFill>
          <a:ln w="25560">
            <a:solidFill>
              <a:srgbClr val="3a5f8b"/>
            </a:solidFill>
            <a:round/>
          </a:ln>
        </p:spPr>
      </p:sp>
      <p:sp>
        <p:nvSpPr>
          <p:cNvPr id="1627" name="CustomShape 67"/>
          <p:cNvSpPr/>
          <p:nvPr/>
        </p:nvSpPr>
        <p:spPr>
          <a:xfrm>
            <a:off x="2666880" y="4038480"/>
            <a:ext cx="75960" cy="75960"/>
          </a:xfrm>
          <a:prstGeom prst="ellipse">
            <a:avLst/>
          </a:prstGeom>
          <a:solidFill>
            <a:srgbClr val="4f81bd"/>
          </a:solidFill>
          <a:ln w="25560">
            <a:solidFill>
              <a:srgbClr val="3a5f8b"/>
            </a:solidFill>
            <a:round/>
          </a:ln>
        </p:spPr>
      </p:sp>
      <p:sp>
        <p:nvSpPr>
          <p:cNvPr id="1628" name="CustomShape 68"/>
          <p:cNvSpPr/>
          <p:nvPr/>
        </p:nvSpPr>
        <p:spPr>
          <a:xfrm>
            <a:off x="3124080" y="5486400"/>
            <a:ext cx="75960" cy="75960"/>
          </a:xfrm>
          <a:prstGeom prst="ellipse">
            <a:avLst/>
          </a:prstGeom>
          <a:solidFill>
            <a:srgbClr val="4f81bd"/>
          </a:solidFill>
          <a:ln w="25560">
            <a:solidFill>
              <a:srgbClr val="3a5f8b"/>
            </a:solidFill>
            <a:round/>
          </a:ln>
        </p:spPr>
      </p:sp>
      <p:sp>
        <p:nvSpPr>
          <p:cNvPr id="1629" name="CustomShape 69"/>
          <p:cNvSpPr/>
          <p:nvPr/>
        </p:nvSpPr>
        <p:spPr>
          <a:xfrm>
            <a:off x="4724280" y="5562720"/>
            <a:ext cx="75960" cy="75960"/>
          </a:xfrm>
          <a:prstGeom prst="ellipse">
            <a:avLst/>
          </a:prstGeom>
          <a:solidFill>
            <a:srgbClr val="4f81bd"/>
          </a:solidFill>
          <a:ln w="25560">
            <a:solidFill>
              <a:srgbClr val="3a5f8b"/>
            </a:solidFill>
            <a:round/>
          </a:ln>
        </p:spPr>
      </p:sp>
      <p:sp>
        <p:nvSpPr>
          <p:cNvPr id="1630" name="CustomShape 70"/>
          <p:cNvSpPr/>
          <p:nvPr/>
        </p:nvSpPr>
        <p:spPr>
          <a:xfrm>
            <a:off x="6858000" y="4648320"/>
            <a:ext cx="75960" cy="75960"/>
          </a:xfrm>
          <a:prstGeom prst="ellipse">
            <a:avLst/>
          </a:prstGeom>
          <a:solidFill>
            <a:srgbClr val="4f81bd"/>
          </a:solidFill>
          <a:ln w="25560">
            <a:solidFill>
              <a:srgbClr val="3a5f8b"/>
            </a:solidFill>
            <a:round/>
          </a:ln>
        </p:spPr>
      </p:sp>
      <p:sp>
        <p:nvSpPr>
          <p:cNvPr id="1631" name="CustomShape 71"/>
          <p:cNvSpPr/>
          <p:nvPr/>
        </p:nvSpPr>
        <p:spPr>
          <a:xfrm>
            <a:off x="5410080" y="5181480"/>
            <a:ext cx="75960" cy="75960"/>
          </a:xfrm>
          <a:prstGeom prst="ellipse">
            <a:avLst/>
          </a:prstGeom>
          <a:solidFill>
            <a:srgbClr val="4f81bd"/>
          </a:solidFill>
          <a:ln w="25560">
            <a:solidFill>
              <a:srgbClr val="3a5f8b"/>
            </a:solidFill>
            <a:round/>
          </a:ln>
        </p:spPr>
      </p:sp>
      <p:sp>
        <p:nvSpPr>
          <p:cNvPr id="1632" name="CustomShape 72"/>
          <p:cNvSpPr/>
          <p:nvPr/>
        </p:nvSpPr>
        <p:spPr>
          <a:xfrm>
            <a:off x="6934320" y="3048120"/>
            <a:ext cx="75960" cy="75960"/>
          </a:xfrm>
          <a:prstGeom prst="ellipse">
            <a:avLst/>
          </a:prstGeom>
          <a:solidFill>
            <a:srgbClr val="4f81bd"/>
          </a:solidFill>
          <a:ln w="25560">
            <a:solidFill>
              <a:srgbClr val="3a5f8b"/>
            </a:solidFill>
            <a:round/>
          </a:ln>
        </p:spPr>
      </p:sp>
      <p:sp>
        <p:nvSpPr>
          <p:cNvPr id="1633" name="CustomShape 73"/>
          <p:cNvSpPr/>
          <p:nvPr/>
        </p:nvSpPr>
        <p:spPr>
          <a:xfrm>
            <a:off x="2057400" y="2743200"/>
            <a:ext cx="75960" cy="75960"/>
          </a:xfrm>
          <a:prstGeom prst="ellipse">
            <a:avLst/>
          </a:prstGeom>
          <a:solidFill>
            <a:srgbClr val="4f81bd"/>
          </a:solidFill>
          <a:ln w="25560">
            <a:solidFill>
              <a:srgbClr val="3a5f8b"/>
            </a:solidFill>
            <a:round/>
          </a:ln>
        </p:spPr>
      </p:sp>
      <p:sp>
        <p:nvSpPr>
          <p:cNvPr id="1634" name="CustomShape 74"/>
          <p:cNvSpPr/>
          <p:nvPr/>
        </p:nvSpPr>
        <p:spPr>
          <a:xfrm>
            <a:off x="1905120" y="4343400"/>
            <a:ext cx="75960" cy="75960"/>
          </a:xfrm>
          <a:prstGeom prst="ellipse">
            <a:avLst/>
          </a:prstGeom>
          <a:solidFill>
            <a:srgbClr val="4f81bd"/>
          </a:solidFill>
          <a:ln w="25560">
            <a:solidFill>
              <a:srgbClr val="3a5f8b"/>
            </a:solidFill>
            <a:round/>
          </a:ln>
        </p:spPr>
      </p:sp>
      <p:sp>
        <p:nvSpPr>
          <p:cNvPr id="1635" name="CustomShape 75"/>
          <p:cNvSpPr/>
          <p:nvPr/>
        </p:nvSpPr>
        <p:spPr>
          <a:xfrm>
            <a:off x="2514600" y="5181480"/>
            <a:ext cx="75960" cy="75960"/>
          </a:xfrm>
          <a:prstGeom prst="ellipse">
            <a:avLst/>
          </a:prstGeom>
          <a:solidFill>
            <a:srgbClr val="4f81bd"/>
          </a:solidFill>
          <a:ln w="25560">
            <a:solidFill>
              <a:srgbClr val="3a5f8b"/>
            </a:solidFill>
            <a:round/>
          </a:ln>
        </p:spPr>
      </p:sp>
      <p:sp>
        <p:nvSpPr>
          <p:cNvPr id="1636" name="Line 76"/>
          <p:cNvSpPr/>
          <p:nvPr/>
        </p:nvSpPr>
        <p:spPr>
          <a:xfrm>
            <a:off x="5371920" y="4800600"/>
            <a:ext cx="76320" cy="380880"/>
          </a:xfrm>
          <a:prstGeom prst="line">
            <a:avLst/>
          </a:prstGeom>
          <a:ln w="9360">
            <a:solidFill>
              <a:srgbClr val="4a7ebb"/>
            </a:solidFill>
            <a:round/>
          </a:ln>
        </p:spPr>
      </p:sp>
      <p:sp>
        <p:nvSpPr>
          <p:cNvPr id="1637" name="Line 77"/>
          <p:cNvSpPr/>
          <p:nvPr/>
        </p:nvSpPr>
        <p:spPr>
          <a:xfrm flipH="1">
            <a:off x="4789440" y="5246640"/>
            <a:ext cx="631800" cy="326880"/>
          </a:xfrm>
          <a:prstGeom prst="line">
            <a:avLst/>
          </a:prstGeom>
          <a:ln w="9360">
            <a:solidFill>
              <a:srgbClr val="4a7ebb"/>
            </a:solidFill>
            <a:round/>
          </a:ln>
        </p:spPr>
      </p:sp>
      <p:sp>
        <p:nvSpPr>
          <p:cNvPr id="1638" name="Line 78"/>
          <p:cNvSpPr/>
          <p:nvPr/>
        </p:nvSpPr>
        <p:spPr>
          <a:xfrm flipH="1">
            <a:off x="5486400" y="5219640"/>
            <a:ext cx="761760" cy="0"/>
          </a:xfrm>
          <a:prstGeom prst="line">
            <a:avLst/>
          </a:prstGeom>
          <a:ln w="9360">
            <a:solidFill>
              <a:srgbClr val="4a7ebb"/>
            </a:solidFill>
            <a:round/>
          </a:ln>
        </p:spPr>
      </p:sp>
      <p:sp>
        <p:nvSpPr>
          <p:cNvPr id="1639" name="Line 79"/>
          <p:cNvSpPr/>
          <p:nvPr/>
        </p:nvSpPr>
        <p:spPr>
          <a:xfrm flipH="1">
            <a:off x="3189240" y="5295600"/>
            <a:ext cx="620640" cy="201600"/>
          </a:xfrm>
          <a:prstGeom prst="line">
            <a:avLst/>
          </a:prstGeom>
          <a:ln w="9360">
            <a:solidFill>
              <a:srgbClr val="4a7ebb"/>
            </a:solidFill>
            <a:round/>
          </a:ln>
        </p:spPr>
      </p:sp>
      <p:sp>
        <p:nvSpPr>
          <p:cNvPr id="1640" name="Line 80"/>
          <p:cNvSpPr/>
          <p:nvPr/>
        </p:nvSpPr>
        <p:spPr>
          <a:xfrm>
            <a:off x="2590560" y="5219640"/>
            <a:ext cx="533520" cy="304560"/>
          </a:xfrm>
          <a:prstGeom prst="line">
            <a:avLst/>
          </a:prstGeom>
          <a:ln w="9360">
            <a:solidFill>
              <a:srgbClr val="4a7ebb"/>
            </a:solidFill>
            <a:round/>
          </a:ln>
        </p:spPr>
      </p:sp>
      <p:sp>
        <p:nvSpPr>
          <p:cNvPr id="1641" name="Line 81"/>
          <p:cNvSpPr/>
          <p:nvPr/>
        </p:nvSpPr>
        <p:spPr>
          <a:xfrm>
            <a:off x="2732040" y="4103640"/>
            <a:ext cx="403200" cy="174600"/>
          </a:xfrm>
          <a:prstGeom prst="line">
            <a:avLst/>
          </a:prstGeom>
          <a:ln w="9360">
            <a:solidFill>
              <a:srgbClr val="4a7ebb"/>
            </a:solidFill>
            <a:round/>
          </a:ln>
        </p:spPr>
      </p:sp>
      <p:sp>
        <p:nvSpPr>
          <p:cNvPr id="1642" name="Line 82"/>
          <p:cNvSpPr/>
          <p:nvPr/>
        </p:nvSpPr>
        <p:spPr>
          <a:xfrm flipV="1">
            <a:off x="1969920" y="4076640"/>
            <a:ext cx="696960" cy="277560"/>
          </a:xfrm>
          <a:prstGeom prst="line">
            <a:avLst/>
          </a:prstGeom>
          <a:ln w="9360">
            <a:solidFill>
              <a:srgbClr val="4a7ebb"/>
            </a:solidFill>
            <a:round/>
          </a:ln>
        </p:spPr>
      </p:sp>
      <p:sp>
        <p:nvSpPr>
          <p:cNvPr id="1643" name="Line 83"/>
          <p:cNvSpPr/>
          <p:nvPr/>
        </p:nvSpPr>
        <p:spPr>
          <a:xfrm>
            <a:off x="1969920" y="4408200"/>
            <a:ext cx="708120" cy="403200"/>
          </a:xfrm>
          <a:prstGeom prst="line">
            <a:avLst/>
          </a:prstGeom>
          <a:ln w="9360">
            <a:solidFill>
              <a:srgbClr val="4a7ebb"/>
            </a:solidFill>
            <a:round/>
          </a:ln>
        </p:spPr>
      </p:sp>
      <p:sp>
        <p:nvSpPr>
          <p:cNvPr id="1644" name="Line 84"/>
          <p:cNvSpPr/>
          <p:nvPr/>
        </p:nvSpPr>
        <p:spPr>
          <a:xfrm>
            <a:off x="2274840" y="3646440"/>
            <a:ext cx="403200" cy="403200"/>
          </a:xfrm>
          <a:prstGeom prst="line">
            <a:avLst/>
          </a:prstGeom>
          <a:ln w="9360">
            <a:solidFill>
              <a:srgbClr val="4a7ebb"/>
            </a:solidFill>
            <a:round/>
          </a:ln>
        </p:spPr>
      </p:sp>
      <p:sp>
        <p:nvSpPr>
          <p:cNvPr id="1645" name="Line 85"/>
          <p:cNvSpPr/>
          <p:nvPr/>
        </p:nvSpPr>
        <p:spPr>
          <a:xfrm flipH="1">
            <a:off x="2133360" y="2628720"/>
            <a:ext cx="533520" cy="152280"/>
          </a:xfrm>
          <a:prstGeom prst="line">
            <a:avLst/>
          </a:prstGeom>
          <a:ln w="9360">
            <a:solidFill>
              <a:srgbClr val="4a7ebb"/>
            </a:solidFill>
            <a:round/>
          </a:ln>
        </p:spPr>
      </p:sp>
      <p:sp>
        <p:nvSpPr>
          <p:cNvPr id="1646" name="Line 86"/>
          <p:cNvSpPr/>
          <p:nvPr/>
        </p:nvSpPr>
        <p:spPr>
          <a:xfrm>
            <a:off x="5398920" y="1969920"/>
            <a:ext cx="479520" cy="403200"/>
          </a:xfrm>
          <a:prstGeom prst="line">
            <a:avLst/>
          </a:prstGeom>
          <a:ln w="9360">
            <a:solidFill>
              <a:srgbClr val="4a7ebb"/>
            </a:solidFill>
            <a:round/>
          </a:ln>
        </p:spPr>
      </p:sp>
      <p:sp>
        <p:nvSpPr>
          <p:cNvPr id="1647" name="Line 87"/>
          <p:cNvSpPr/>
          <p:nvPr/>
        </p:nvSpPr>
        <p:spPr>
          <a:xfrm>
            <a:off x="6095880" y="4457520"/>
            <a:ext cx="762120" cy="228600"/>
          </a:xfrm>
          <a:prstGeom prst="line">
            <a:avLst/>
          </a:prstGeom>
          <a:ln w="9360">
            <a:solidFill>
              <a:srgbClr val="4a7ebb"/>
            </a:solidFill>
            <a:round/>
          </a:ln>
        </p:spPr>
      </p:sp>
      <p:sp>
        <p:nvSpPr>
          <p:cNvPr id="1648" name="Line 88"/>
          <p:cNvSpPr/>
          <p:nvPr/>
        </p:nvSpPr>
        <p:spPr>
          <a:xfrm flipH="1">
            <a:off x="6389640" y="3112920"/>
            <a:ext cx="555480" cy="250920"/>
          </a:xfrm>
          <a:prstGeom prst="line">
            <a:avLst/>
          </a:prstGeom>
          <a:ln w="9360">
            <a:solidFill>
              <a:srgbClr val="4a7ebb"/>
            </a:solidFill>
            <a:round/>
          </a:ln>
        </p:spPr>
      </p:sp>
      <p:sp>
        <p:nvSpPr>
          <p:cNvPr id="1649" name="Line 89"/>
          <p:cNvSpPr/>
          <p:nvPr/>
        </p:nvSpPr>
        <p:spPr>
          <a:xfrm>
            <a:off x="6362640" y="2819160"/>
            <a:ext cx="0" cy="533520"/>
          </a:xfrm>
          <a:prstGeom prst="line">
            <a:avLst/>
          </a:prstGeom>
          <a:ln w="9360">
            <a:solidFill>
              <a:srgbClr val="4a7ebb"/>
            </a:solidFill>
            <a:round/>
          </a:ln>
        </p:spPr>
      </p:sp>
      <p:sp>
        <p:nvSpPr>
          <p:cNvPr id="1650" name="Line 90"/>
          <p:cNvSpPr/>
          <p:nvPr/>
        </p:nvSpPr>
        <p:spPr>
          <a:xfrm>
            <a:off x="5562360" y="3085920"/>
            <a:ext cx="762120" cy="304920"/>
          </a:xfrm>
          <a:prstGeom prst="line">
            <a:avLst/>
          </a:prstGeom>
          <a:ln w="9360">
            <a:solidFill>
              <a:srgbClr val="4a7ebb"/>
            </a:solidFill>
            <a:round/>
          </a:ln>
        </p:spPr>
      </p:sp>
      <p:sp>
        <p:nvSpPr>
          <p:cNvPr id="1651" name="Line 91"/>
          <p:cNvSpPr/>
          <p:nvPr/>
        </p:nvSpPr>
        <p:spPr>
          <a:xfrm>
            <a:off x="6400800" y="2781000"/>
            <a:ext cx="544320" cy="277920"/>
          </a:xfrm>
          <a:prstGeom prst="line">
            <a:avLst/>
          </a:prstGeom>
          <a:ln w="9360">
            <a:solidFill>
              <a:srgbClr val="4a7ebb"/>
            </a:solidFill>
            <a:round/>
          </a:ln>
        </p:spPr>
      </p:sp>
      <p:sp>
        <p:nvSpPr>
          <p:cNvPr id="1652" name="Line 92"/>
          <p:cNvSpPr/>
          <p:nvPr/>
        </p:nvSpPr>
        <p:spPr>
          <a:xfrm flipH="1">
            <a:off x="4941720" y="3124080"/>
            <a:ext cx="582480" cy="1077840"/>
          </a:xfrm>
          <a:prstGeom prst="line">
            <a:avLst/>
          </a:prstGeom>
          <a:ln w="9360">
            <a:solidFill>
              <a:srgbClr val="4a7ebb"/>
            </a:solidFill>
            <a:round/>
          </a:ln>
        </p:spPr>
      </p:sp>
      <p:sp>
        <p:nvSpPr>
          <p:cNvPr id="1653" name="Line 93"/>
          <p:cNvSpPr/>
          <p:nvPr/>
        </p:nvSpPr>
        <p:spPr>
          <a:xfrm>
            <a:off x="4027320" y="1817640"/>
            <a:ext cx="479520" cy="403200"/>
          </a:xfrm>
          <a:prstGeom prst="line">
            <a:avLst/>
          </a:prstGeom>
          <a:ln w="9360">
            <a:solidFill>
              <a:srgbClr val="4a7ebb"/>
            </a:solidFill>
            <a:round/>
          </a:ln>
        </p:spPr>
      </p:sp>
      <p:sp>
        <p:nvSpPr>
          <p:cNvPr id="1654" name="Line 94"/>
          <p:cNvSpPr/>
          <p:nvPr/>
        </p:nvSpPr>
        <p:spPr>
          <a:xfrm>
            <a:off x="2960640" y="1893600"/>
            <a:ext cx="784080" cy="479520"/>
          </a:xfrm>
          <a:prstGeom prst="line">
            <a:avLst/>
          </a:prstGeom>
          <a:ln w="9360">
            <a:solidFill>
              <a:srgbClr val="4a7ebb"/>
            </a:solidFill>
            <a:round/>
          </a:ln>
        </p:spPr>
      </p:sp>
      <p:sp>
        <p:nvSpPr>
          <p:cNvPr id="1655" name="Line 95"/>
          <p:cNvSpPr/>
          <p:nvPr/>
        </p:nvSpPr>
        <p:spPr>
          <a:xfrm flipH="1">
            <a:off x="3798720" y="1817640"/>
            <a:ext cx="174600" cy="555480"/>
          </a:xfrm>
          <a:prstGeom prst="line">
            <a:avLst/>
          </a:prstGeom>
          <a:ln w="9360">
            <a:solidFill>
              <a:srgbClr val="4a7ebb"/>
            </a:solidFill>
            <a:round/>
          </a:ln>
        </p:spPr>
      </p:sp>
      <p:sp>
        <p:nvSpPr>
          <p:cNvPr id="1656" name="Line 96"/>
          <p:cNvSpPr/>
          <p:nvPr/>
        </p:nvSpPr>
        <p:spPr>
          <a:xfrm flipH="1">
            <a:off x="2552400" y="4876560"/>
            <a:ext cx="152640" cy="304920"/>
          </a:xfrm>
          <a:prstGeom prst="line">
            <a:avLst/>
          </a:prstGeom>
          <a:ln w="9360">
            <a:solidFill>
              <a:srgbClr val="4a7ebb"/>
            </a:solidFill>
            <a:round/>
          </a:ln>
        </p:spPr>
      </p:sp>
      <p:sp>
        <p:nvSpPr>
          <p:cNvPr id="1657" name="Line 97"/>
          <p:cNvSpPr/>
          <p:nvPr/>
        </p:nvSpPr>
        <p:spPr>
          <a:xfrm>
            <a:off x="2732040" y="4865400"/>
            <a:ext cx="403200" cy="631800"/>
          </a:xfrm>
          <a:prstGeom prst="line">
            <a:avLst/>
          </a:prstGeom>
          <a:ln w="9360">
            <a:solidFill>
              <a:srgbClr val="4a7ebb"/>
            </a:solidFill>
            <a:round/>
          </a:ln>
        </p:spPr>
      </p:sp>
      <p:pic>
        <p:nvPicPr>
          <p:cNvPr id="1658" name="Picture 17" descr=""/>
          <p:cNvPicPr/>
          <p:nvPr/>
        </p:nvPicPr>
        <p:blipFill>
          <a:blip r:embed="rId1"/>
          <a:stretch>
            <a:fillRect/>
          </a:stretch>
        </p:blipFill>
        <p:spPr>
          <a:xfrm>
            <a:off x="228600" y="1523880"/>
            <a:ext cx="516600" cy="914040"/>
          </a:xfrm>
          <a:prstGeom prst="rect">
            <a:avLst/>
          </a:prstGeom>
          <a:ln>
            <a:noFill/>
          </a:ln>
        </p:spPr>
      </p:pic>
      <p:pic>
        <p:nvPicPr>
          <p:cNvPr id="1659" name="Picture 102" descr=""/>
          <p:cNvPicPr/>
          <p:nvPr/>
        </p:nvPicPr>
        <p:blipFill>
          <a:blip r:embed="rId2"/>
          <a:stretch>
            <a:fillRect/>
          </a:stretch>
        </p:blipFill>
        <p:spPr>
          <a:xfrm>
            <a:off x="7543800" y="1523880"/>
            <a:ext cx="1202760" cy="837000"/>
          </a:xfrm>
          <a:prstGeom prst="rect">
            <a:avLst/>
          </a:prstGeom>
          <a:ln>
            <a:noFill/>
          </a:ln>
        </p:spPr>
      </p:pic>
      <p:pic>
        <p:nvPicPr>
          <p:cNvPr id="1660" name="Picture 104" descr=""/>
          <p:cNvPicPr/>
          <p:nvPr/>
        </p:nvPicPr>
        <p:blipFill>
          <a:blip r:embed="rId3"/>
          <a:stretch>
            <a:fillRect/>
          </a:stretch>
        </p:blipFill>
        <p:spPr>
          <a:xfrm>
            <a:off x="914400" y="1752480"/>
            <a:ext cx="794160" cy="253800"/>
          </a:xfrm>
          <a:prstGeom prst="rect">
            <a:avLst/>
          </a:prstGeom>
          <a:ln>
            <a:noFill/>
          </a:ln>
        </p:spPr>
      </p:pic>
      <p:sp>
        <p:nvSpPr>
          <p:cNvPr id="1661" name="TextShape 98"/>
          <p:cNvSpPr txBox="1"/>
          <p:nvPr/>
        </p:nvSpPr>
        <p:spPr>
          <a:xfrm>
            <a:off x="6553080" y="6356520"/>
            <a:ext cx="2133360" cy="364680"/>
          </a:xfrm>
          <a:prstGeom prst="rect">
            <a:avLst/>
          </a:prstGeom>
        </p:spPr>
        <p:txBody>
          <a:bodyPr anchor="ctr"/>
          <a:p>
            <a:pPr algn="r">
              <a:lnSpc>
                <a:spcPct val="100000"/>
              </a:lnSpc>
            </a:pPr>
            <a:fld id="{6F53A34A-A6A6-406B-8ABB-293CAADDFDEB}" type="slidenum">
              <a:rPr lang="fr-FR" sz="1200">
                <a:solidFill>
                  <a:srgbClr val="8b8b8b"/>
                </a:solidFill>
                <a:latin typeface="Calibri"/>
              </a:rPr>
              <a:t>&lt;numéro&gt;</a:t>
            </a:fld>
            <a:endParaRPr/>
          </a:p>
        </p:txBody>
      </p:sp>
      <p:sp>
        <p:nvSpPr>
          <p:cNvPr id="1662" name="TextShape 99"/>
          <p:cNvSpPr txBox="1"/>
          <p:nvPr/>
        </p:nvSpPr>
        <p:spPr>
          <a:xfrm>
            <a:off x="457200" y="274680"/>
            <a:ext cx="8229240" cy="1142640"/>
          </a:xfrm>
          <a:prstGeom prst="rect">
            <a:avLst/>
          </a:prstGeom>
        </p:spPr>
        <p:txBody>
          <a:bodyPr anchor="ctr"/>
          <a:p>
            <a:endParaRPr/>
          </a:p>
        </p:txBody>
      </p:sp>
    </p:spTree>
  </p:cSld>
</p:sld>
</file>

<file path=ppt/slides/slide5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663" name="CustomShape 1"/>
          <p:cNvSpPr/>
          <p:nvPr/>
        </p:nvSpPr>
        <p:spPr>
          <a:xfrm>
            <a:off x="1371600" y="1295280"/>
            <a:ext cx="6324120" cy="4800240"/>
          </a:xfrm>
          <a:prstGeom prst="ellipse">
            <a:avLst/>
          </a:prstGeom>
          <a:solidFill>
            <a:srgbClr val="4f81bd"/>
          </a:solidFill>
          <a:ln w="25560">
            <a:noFill/>
          </a:ln>
        </p:spPr>
      </p:sp>
      <p:sp>
        <p:nvSpPr>
          <p:cNvPr id="1664" name="CustomShape 2"/>
          <p:cNvSpPr/>
          <p:nvPr/>
        </p:nvSpPr>
        <p:spPr>
          <a:xfrm>
            <a:off x="4191120" y="2133720"/>
            <a:ext cx="2209320" cy="2209320"/>
          </a:xfrm>
          <a:prstGeom prst="ellipse">
            <a:avLst/>
          </a:prstGeom>
          <a:solidFill>
            <a:srgbClr val="ffffff"/>
          </a:solidFill>
          <a:ln w="25560">
            <a:noFill/>
          </a:ln>
        </p:spPr>
      </p:sp>
      <p:sp>
        <p:nvSpPr>
          <p:cNvPr id="1665" name="CustomShape 3"/>
          <p:cNvSpPr/>
          <p:nvPr/>
        </p:nvSpPr>
        <p:spPr>
          <a:xfrm>
            <a:off x="3796560" y="3440520"/>
            <a:ext cx="243720" cy="364680"/>
          </a:xfrm>
          <a:prstGeom prst="rect">
            <a:avLst/>
          </a:prstGeom>
          <a:noFill/>
          <a:ln>
            <a:noFill/>
          </a:ln>
        </p:spPr>
        <p:txBody>
          <a:bodyPr wrap="none" lIns="90000" rIns="90000" tIns="45000" bIns="45000"/>
          <a:p>
            <a:pPr>
              <a:lnSpc>
                <a:spcPct val="100000"/>
              </a:lnSpc>
            </a:pPr>
            <a:r>
              <a:rPr lang="fr-FR">
                <a:solidFill>
                  <a:srgbClr val="ff0000"/>
                </a:solidFill>
                <a:latin typeface="Monotype Corsiva"/>
              </a:rPr>
              <a:t>i</a:t>
            </a:r>
            <a:endParaRPr/>
          </a:p>
        </p:txBody>
      </p:sp>
      <p:sp>
        <p:nvSpPr>
          <p:cNvPr id="1666" name="CustomShape 4"/>
          <p:cNvSpPr/>
          <p:nvPr/>
        </p:nvSpPr>
        <p:spPr>
          <a:xfrm>
            <a:off x="3886200" y="3733920"/>
            <a:ext cx="75960" cy="75960"/>
          </a:xfrm>
          <a:prstGeom prst="ellipse">
            <a:avLst/>
          </a:prstGeom>
          <a:solidFill>
            <a:srgbClr val="4f81bd"/>
          </a:solidFill>
          <a:ln w="25560">
            <a:solidFill>
              <a:srgbClr val="3a5f8b"/>
            </a:solidFill>
            <a:round/>
          </a:ln>
        </p:spPr>
      </p:sp>
      <p:sp>
        <p:nvSpPr>
          <p:cNvPr id="1667" name="CustomShape 5"/>
          <p:cNvSpPr/>
          <p:nvPr/>
        </p:nvSpPr>
        <p:spPr>
          <a:xfrm>
            <a:off x="2971800" y="3352680"/>
            <a:ext cx="75960" cy="75960"/>
          </a:xfrm>
          <a:prstGeom prst="ellipse">
            <a:avLst/>
          </a:prstGeom>
          <a:solidFill>
            <a:srgbClr val="4f81bd"/>
          </a:solidFill>
          <a:ln w="25560">
            <a:solidFill>
              <a:srgbClr val="3a5f8b"/>
            </a:solidFill>
            <a:round/>
          </a:ln>
        </p:spPr>
      </p:sp>
      <p:sp>
        <p:nvSpPr>
          <p:cNvPr id="1668" name="CustomShape 6"/>
          <p:cNvSpPr/>
          <p:nvPr/>
        </p:nvSpPr>
        <p:spPr>
          <a:xfrm>
            <a:off x="3124080" y="4267080"/>
            <a:ext cx="75960" cy="75960"/>
          </a:xfrm>
          <a:prstGeom prst="ellipse">
            <a:avLst/>
          </a:prstGeom>
          <a:solidFill>
            <a:srgbClr val="4f81bd"/>
          </a:solidFill>
          <a:ln w="25560">
            <a:solidFill>
              <a:srgbClr val="3a5f8b"/>
            </a:solidFill>
            <a:round/>
          </a:ln>
        </p:spPr>
      </p:sp>
      <p:sp>
        <p:nvSpPr>
          <p:cNvPr id="1669" name="CustomShape 7"/>
          <p:cNvSpPr/>
          <p:nvPr/>
        </p:nvSpPr>
        <p:spPr>
          <a:xfrm>
            <a:off x="3581280" y="4572000"/>
            <a:ext cx="75960" cy="75960"/>
          </a:xfrm>
          <a:prstGeom prst="ellipse">
            <a:avLst/>
          </a:prstGeom>
          <a:solidFill>
            <a:srgbClr val="4f81bd"/>
          </a:solidFill>
          <a:ln w="25560">
            <a:solidFill>
              <a:srgbClr val="3a5f8b"/>
            </a:solidFill>
            <a:round/>
          </a:ln>
        </p:spPr>
      </p:sp>
      <p:sp>
        <p:nvSpPr>
          <p:cNvPr id="1670" name="CustomShape 8"/>
          <p:cNvSpPr/>
          <p:nvPr/>
        </p:nvSpPr>
        <p:spPr>
          <a:xfrm>
            <a:off x="4876920" y="4191120"/>
            <a:ext cx="75960" cy="75960"/>
          </a:xfrm>
          <a:prstGeom prst="ellipse">
            <a:avLst/>
          </a:prstGeom>
          <a:solidFill>
            <a:srgbClr val="4f81bd"/>
          </a:solidFill>
          <a:ln w="25560">
            <a:solidFill>
              <a:srgbClr val="3a5f8b"/>
            </a:solidFill>
            <a:round/>
          </a:ln>
        </p:spPr>
      </p:sp>
      <p:sp>
        <p:nvSpPr>
          <p:cNvPr id="1671" name="CustomShape 9"/>
          <p:cNvSpPr/>
          <p:nvPr/>
        </p:nvSpPr>
        <p:spPr>
          <a:xfrm>
            <a:off x="4724280" y="3505320"/>
            <a:ext cx="75960" cy="75960"/>
          </a:xfrm>
          <a:prstGeom prst="ellipse">
            <a:avLst/>
          </a:prstGeom>
          <a:solidFill>
            <a:srgbClr val="4f81bd"/>
          </a:solidFill>
          <a:ln w="25560">
            <a:solidFill>
              <a:srgbClr val="3a5f8b"/>
            </a:solidFill>
            <a:round/>
          </a:ln>
        </p:spPr>
      </p:sp>
      <p:sp>
        <p:nvSpPr>
          <p:cNvPr id="1672" name="CustomShape 10"/>
          <p:cNvSpPr/>
          <p:nvPr/>
        </p:nvSpPr>
        <p:spPr>
          <a:xfrm>
            <a:off x="3429000" y="2971800"/>
            <a:ext cx="75960" cy="75960"/>
          </a:xfrm>
          <a:prstGeom prst="ellipse">
            <a:avLst/>
          </a:prstGeom>
          <a:solidFill>
            <a:srgbClr val="4f81bd"/>
          </a:solidFill>
          <a:ln w="25560">
            <a:solidFill>
              <a:srgbClr val="3a5f8b"/>
            </a:solidFill>
            <a:round/>
          </a:ln>
        </p:spPr>
      </p:sp>
      <p:sp>
        <p:nvSpPr>
          <p:cNvPr id="1673" name="CustomShape 11"/>
          <p:cNvSpPr/>
          <p:nvPr/>
        </p:nvSpPr>
        <p:spPr>
          <a:xfrm>
            <a:off x="4191120" y="2895480"/>
            <a:ext cx="75960" cy="75960"/>
          </a:xfrm>
          <a:prstGeom prst="ellipse">
            <a:avLst/>
          </a:prstGeom>
          <a:solidFill>
            <a:srgbClr val="4f81bd"/>
          </a:solidFill>
          <a:ln w="25560">
            <a:solidFill>
              <a:srgbClr val="3a5f8b"/>
            </a:solidFill>
            <a:round/>
          </a:ln>
        </p:spPr>
      </p:sp>
      <p:sp>
        <p:nvSpPr>
          <p:cNvPr id="1674" name="CustomShape 12"/>
          <p:cNvSpPr/>
          <p:nvPr/>
        </p:nvSpPr>
        <p:spPr>
          <a:xfrm>
            <a:off x="4495680" y="4800600"/>
            <a:ext cx="75960" cy="75960"/>
          </a:xfrm>
          <a:prstGeom prst="ellipse">
            <a:avLst/>
          </a:prstGeom>
          <a:solidFill>
            <a:srgbClr val="4f81bd"/>
          </a:solidFill>
          <a:ln w="25560">
            <a:solidFill>
              <a:srgbClr val="3a5f8b"/>
            </a:solidFill>
            <a:round/>
          </a:ln>
        </p:spPr>
      </p:sp>
      <p:sp>
        <p:nvSpPr>
          <p:cNvPr id="1675" name="CustomShape 13"/>
          <p:cNvSpPr/>
          <p:nvPr/>
        </p:nvSpPr>
        <p:spPr>
          <a:xfrm>
            <a:off x="5486400" y="3048120"/>
            <a:ext cx="75960" cy="75960"/>
          </a:xfrm>
          <a:prstGeom prst="ellipse">
            <a:avLst/>
          </a:prstGeom>
          <a:solidFill>
            <a:srgbClr val="ff0000"/>
          </a:solidFill>
          <a:ln w="25560">
            <a:solidFill>
              <a:srgbClr val="c00000"/>
            </a:solidFill>
            <a:round/>
          </a:ln>
        </p:spPr>
      </p:sp>
      <p:sp>
        <p:nvSpPr>
          <p:cNvPr id="1676" name="CustomShape 14"/>
          <p:cNvSpPr/>
          <p:nvPr/>
        </p:nvSpPr>
        <p:spPr>
          <a:xfrm>
            <a:off x="5715000" y="3886200"/>
            <a:ext cx="75960" cy="75960"/>
          </a:xfrm>
          <a:prstGeom prst="ellipse">
            <a:avLst/>
          </a:prstGeom>
          <a:solidFill>
            <a:srgbClr val="4f81bd"/>
          </a:solidFill>
          <a:ln w="25560">
            <a:solidFill>
              <a:srgbClr val="3a5f8b"/>
            </a:solidFill>
            <a:round/>
          </a:ln>
        </p:spPr>
      </p:sp>
      <p:sp>
        <p:nvSpPr>
          <p:cNvPr id="1677" name="CustomShape 15"/>
          <p:cNvSpPr/>
          <p:nvPr/>
        </p:nvSpPr>
        <p:spPr>
          <a:xfrm>
            <a:off x="5867280" y="2362320"/>
            <a:ext cx="75960" cy="75960"/>
          </a:xfrm>
          <a:prstGeom prst="ellipse">
            <a:avLst/>
          </a:prstGeom>
          <a:solidFill>
            <a:srgbClr val="4f81bd"/>
          </a:solidFill>
          <a:ln w="25560">
            <a:solidFill>
              <a:srgbClr val="3a5f8b"/>
            </a:solidFill>
            <a:round/>
          </a:ln>
        </p:spPr>
      </p:sp>
      <p:sp>
        <p:nvSpPr>
          <p:cNvPr id="1678" name="CustomShape 16"/>
          <p:cNvSpPr/>
          <p:nvPr/>
        </p:nvSpPr>
        <p:spPr>
          <a:xfrm>
            <a:off x="6324480" y="3352680"/>
            <a:ext cx="75960" cy="75960"/>
          </a:xfrm>
          <a:prstGeom prst="ellipse">
            <a:avLst/>
          </a:prstGeom>
          <a:solidFill>
            <a:srgbClr val="4f81bd"/>
          </a:solidFill>
          <a:ln w="25560">
            <a:solidFill>
              <a:srgbClr val="3a5f8b"/>
            </a:solidFill>
            <a:round/>
          </a:ln>
        </p:spPr>
      </p:sp>
      <p:sp>
        <p:nvSpPr>
          <p:cNvPr id="1679" name="CustomShape 17"/>
          <p:cNvSpPr/>
          <p:nvPr/>
        </p:nvSpPr>
        <p:spPr>
          <a:xfrm>
            <a:off x="6553080" y="3886200"/>
            <a:ext cx="75960" cy="75960"/>
          </a:xfrm>
          <a:prstGeom prst="ellipse">
            <a:avLst/>
          </a:prstGeom>
          <a:solidFill>
            <a:srgbClr val="4f81bd"/>
          </a:solidFill>
          <a:ln w="25560">
            <a:solidFill>
              <a:srgbClr val="3a5f8b"/>
            </a:solidFill>
            <a:round/>
          </a:ln>
        </p:spPr>
      </p:sp>
      <p:sp>
        <p:nvSpPr>
          <p:cNvPr id="1680" name="CustomShape 18"/>
          <p:cNvSpPr/>
          <p:nvPr/>
        </p:nvSpPr>
        <p:spPr>
          <a:xfrm>
            <a:off x="3733920" y="2362320"/>
            <a:ext cx="75960" cy="75960"/>
          </a:xfrm>
          <a:prstGeom prst="ellipse">
            <a:avLst/>
          </a:prstGeom>
          <a:solidFill>
            <a:srgbClr val="4f81bd"/>
          </a:solidFill>
          <a:ln w="25560">
            <a:solidFill>
              <a:srgbClr val="3a5f8b"/>
            </a:solidFill>
            <a:round/>
          </a:ln>
        </p:spPr>
      </p:sp>
      <p:sp>
        <p:nvSpPr>
          <p:cNvPr id="1681" name="CustomShape 19"/>
          <p:cNvSpPr/>
          <p:nvPr/>
        </p:nvSpPr>
        <p:spPr>
          <a:xfrm>
            <a:off x="5029200" y="2438280"/>
            <a:ext cx="75960" cy="75960"/>
          </a:xfrm>
          <a:prstGeom prst="ellipse">
            <a:avLst/>
          </a:prstGeom>
          <a:solidFill>
            <a:srgbClr val="4f81bd"/>
          </a:solidFill>
          <a:ln w="25560">
            <a:solidFill>
              <a:srgbClr val="3a5f8b"/>
            </a:solidFill>
            <a:round/>
          </a:ln>
        </p:spPr>
      </p:sp>
      <p:sp>
        <p:nvSpPr>
          <p:cNvPr id="1682" name="CustomShape 20"/>
          <p:cNvSpPr/>
          <p:nvPr/>
        </p:nvSpPr>
        <p:spPr>
          <a:xfrm>
            <a:off x="2209680" y="3581280"/>
            <a:ext cx="75960" cy="75960"/>
          </a:xfrm>
          <a:prstGeom prst="ellipse">
            <a:avLst/>
          </a:prstGeom>
          <a:solidFill>
            <a:srgbClr val="4f81bd"/>
          </a:solidFill>
          <a:ln w="25560">
            <a:solidFill>
              <a:srgbClr val="3a5f8b"/>
            </a:solidFill>
            <a:round/>
          </a:ln>
        </p:spPr>
      </p:sp>
      <p:sp>
        <p:nvSpPr>
          <p:cNvPr id="1683" name="CustomShape 21"/>
          <p:cNvSpPr/>
          <p:nvPr/>
        </p:nvSpPr>
        <p:spPr>
          <a:xfrm>
            <a:off x="6629400" y="2057400"/>
            <a:ext cx="75960" cy="75960"/>
          </a:xfrm>
          <a:prstGeom prst="ellipse">
            <a:avLst/>
          </a:prstGeom>
          <a:solidFill>
            <a:srgbClr val="4f81bd"/>
          </a:solidFill>
          <a:ln w="25560">
            <a:solidFill>
              <a:srgbClr val="3a5f8b"/>
            </a:solidFill>
            <a:round/>
          </a:ln>
        </p:spPr>
      </p:sp>
      <p:sp>
        <p:nvSpPr>
          <p:cNvPr id="1684" name="CustomShape 22"/>
          <p:cNvSpPr/>
          <p:nvPr/>
        </p:nvSpPr>
        <p:spPr>
          <a:xfrm>
            <a:off x="6019920" y="4419720"/>
            <a:ext cx="75960" cy="75960"/>
          </a:xfrm>
          <a:prstGeom prst="ellipse">
            <a:avLst/>
          </a:prstGeom>
          <a:solidFill>
            <a:srgbClr val="4f81bd"/>
          </a:solidFill>
          <a:ln w="25560">
            <a:solidFill>
              <a:srgbClr val="3a5f8b"/>
            </a:solidFill>
            <a:round/>
          </a:ln>
        </p:spPr>
      </p:sp>
      <p:sp>
        <p:nvSpPr>
          <p:cNvPr id="1685" name="CustomShape 23"/>
          <p:cNvSpPr/>
          <p:nvPr/>
        </p:nvSpPr>
        <p:spPr>
          <a:xfrm>
            <a:off x="3809880" y="5257800"/>
            <a:ext cx="75960" cy="75960"/>
          </a:xfrm>
          <a:prstGeom prst="ellipse">
            <a:avLst/>
          </a:prstGeom>
          <a:solidFill>
            <a:srgbClr val="4f81bd"/>
          </a:solidFill>
          <a:ln w="25560">
            <a:solidFill>
              <a:srgbClr val="3a5f8b"/>
            </a:solidFill>
            <a:round/>
          </a:ln>
        </p:spPr>
      </p:sp>
      <p:sp>
        <p:nvSpPr>
          <p:cNvPr id="1686" name="CustomShape 24"/>
          <p:cNvSpPr/>
          <p:nvPr/>
        </p:nvSpPr>
        <p:spPr>
          <a:xfrm>
            <a:off x="5334120" y="4724280"/>
            <a:ext cx="75960" cy="75960"/>
          </a:xfrm>
          <a:prstGeom prst="ellipse">
            <a:avLst/>
          </a:prstGeom>
          <a:solidFill>
            <a:srgbClr val="4f81bd"/>
          </a:solidFill>
          <a:ln w="25560">
            <a:solidFill>
              <a:srgbClr val="3a5f8b"/>
            </a:solidFill>
            <a:round/>
          </a:ln>
        </p:spPr>
      </p:sp>
      <p:sp>
        <p:nvSpPr>
          <p:cNvPr id="1687" name="Line 25"/>
          <p:cNvSpPr/>
          <p:nvPr/>
        </p:nvSpPr>
        <p:spPr>
          <a:xfrm>
            <a:off x="3493800" y="3036600"/>
            <a:ext cx="403200" cy="708120"/>
          </a:xfrm>
          <a:prstGeom prst="line">
            <a:avLst/>
          </a:prstGeom>
          <a:ln w="9360">
            <a:solidFill>
              <a:srgbClr val="4a7ebb"/>
            </a:solidFill>
            <a:round/>
          </a:ln>
        </p:spPr>
      </p:sp>
      <p:sp>
        <p:nvSpPr>
          <p:cNvPr id="1688" name="Line 26"/>
          <p:cNvSpPr/>
          <p:nvPr/>
        </p:nvSpPr>
        <p:spPr>
          <a:xfrm flipH="1">
            <a:off x="3951000" y="2960640"/>
            <a:ext cx="250920" cy="784080"/>
          </a:xfrm>
          <a:prstGeom prst="line">
            <a:avLst/>
          </a:prstGeom>
          <a:ln w="9360">
            <a:solidFill>
              <a:srgbClr val="4a7ebb"/>
            </a:solidFill>
            <a:round/>
          </a:ln>
        </p:spPr>
      </p:sp>
      <p:sp>
        <p:nvSpPr>
          <p:cNvPr id="1689" name="Line 27"/>
          <p:cNvSpPr/>
          <p:nvPr/>
        </p:nvSpPr>
        <p:spPr>
          <a:xfrm flipH="1">
            <a:off x="3962160" y="3543120"/>
            <a:ext cx="762120" cy="228600"/>
          </a:xfrm>
          <a:prstGeom prst="line">
            <a:avLst/>
          </a:prstGeom>
          <a:ln w="9360">
            <a:solidFill>
              <a:srgbClr val="4a7ebb"/>
            </a:solidFill>
            <a:round/>
          </a:ln>
        </p:spPr>
      </p:sp>
      <p:sp>
        <p:nvSpPr>
          <p:cNvPr id="1690" name="Line 28"/>
          <p:cNvSpPr/>
          <p:nvPr/>
        </p:nvSpPr>
        <p:spPr>
          <a:xfrm>
            <a:off x="3951000" y="3798720"/>
            <a:ext cx="936720" cy="403200"/>
          </a:xfrm>
          <a:prstGeom prst="line">
            <a:avLst/>
          </a:prstGeom>
          <a:ln w="9360">
            <a:solidFill>
              <a:srgbClr val="4a7ebb"/>
            </a:solidFill>
            <a:round/>
          </a:ln>
        </p:spPr>
      </p:sp>
      <p:sp>
        <p:nvSpPr>
          <p:cNvPr id="1691" name="Line 29"/>
          <p:cNvSpPr/>
          <p:nvPr/>
        </p:nvSpPr>
        <p:spPr>
          <a:xfrm>
            <a:off x="3924000" y="3809880"/>
            <a:ext cx="582840" cy="1001520"/>
          </a:xfrm>
          <a:prstGeom prst="line">
            <a:avLst/>
          </a:prstGeom>
          <a:ln w="9360">
            <a:solidFill>
              <a:srgbClr val="4a7ebb"/>
            </a:solidFill>
            <a:round/>
          </a:ln>
        </p:spPr>
      </p:sp>
      <p:sp>
        <p:nvSpPr>
          <p:cNvPr id="1692" name="Line 30"/>
          <p:cNvSpPr/>
          <p:nvPr/>
        </p:nvSpPr>
        <p:spPr>
          <a:xfrm flipH="1">
            <a:off x="3619440" y="3809880"/>
            <a:ext cx="304560" cy="762120"/>
          </a:xfrm>
          <a:prstGeom prst="line">
            <a:avLst/>
          </a:prstGeom>
          <a:ln w="9360">
            <a:solidFill>
              <a:srgbClr val="4a7ebb"/>
            </a:solidFill>
            <a:round/>
          </a:ln>
        </p:spPr>
      </p:sp>
      <p:sp>
        <p:nvSpPr>
          <p:cNvPr id="1693" name="Line 31"/>
          <p:cNvSpPr/>
          <p:nvPr/>
        </p:nvSpPr>
        <p:spPr>
          <a:xfrm flipH="1">
            <a:off x="3189240" y="3798720"/>
            <a:ext cx="707760" cy="479520"/>
          </a:xfrm>
          <a:prstGeom prst="line">
            <a:avLst/>
          </a:prstGeom>
          <a:ln w="9360">
            <a:solidFill>
              <a:srgbClr val="4a7ebb"/>
            </a:solidFill>
            <a:round/>
          </a:ln>
        </p:spPr>
      </p:sp>
      <p:sp>
        <p:nvSpPr>
          <p:cNvPr id="1694" name="Line 32"/>
          <p:cNvSpPr/>
          <p:nvPr/>
        </p:nvSpPr>
        <p:spPr>
          <a:xfrm flipH="1" flipV="1">
            <a:off x="3047760" y="3390840"/>
            <a:ext cx="838440" cy="380880"/>
          </a:xfrm>
          <a:prstGeom prst="line">
            <a:avLst/>
          </a:prstGeom>
          <a:ln w="9360">
            <a:solidFill>
              <a:srgbClr val="4a7ebb"/>
            </a:solidFill>
            <a:round/>
          </a:ln>
        </p:spPr>
      </p:sp>
      <p:sp>
        <p:nvSpPr>
          <p:cNvPr id="1695" name="Line 33"/>
          <p:cNvSpPr/>
          <p:nvPr/>
        </p:nvSpPr>
        <p:spPr>
          <a:xfrm>
            <a:off x="4789440" y="3570120"/>
            <a:ext cx="936360" cy="326880"/>
          </a:xfrm>
          <a:prstGeom prst="line">
            <a:avLst/>
          </a:prstGeom>
          <a:ln w="9360">
            <a:solidFill>
              <a:srgbClr val="4a7ebb"/>
            </a:solidFill>
            <a:round/>
          </a:ln>
        </p:spPr>
      </p:sp>
      <p:sp>
        <p:nvSpPr>
          <p:cNvPr id="1696" name="Line 34"/>
          <p:cNvSpPr/>
          <p:nvPr/>
        </p:nvSpPr>
        <p:spPr>
          <a:xfrm flipV="1">
            <a:off x="4789440" y="3112920"/>
            <a:ext cx="707760" cy="403200"/>
          </a:xfrm>
          <a:prstGeom prst="line">
            <a:avLst/>
          </a:prstGeom>
          <a:ln w="9360">
            <a:solidFill>
              <a:srgbClr val="ff0000"/>
            </a:solidFill>
            <a:round/>
          </a:ln>
        </p:spPr>
      </p:sp>
      <p:sp>
        <p:nvSpPr>
          <p:cNvPr id="1697" name="Line 35"/>
          <p:cNvSpPr/>
          <p:nvPr/>
        </p:nvSpPr>
        <p:spPr>
          <a:xfrm flipH="1" flipV="1">
            <a:off x="4267080" y="2933640"/>
            <a:ext cx="1219320" cy="152280"/>
          </a:xfrm>
          <a:prstGeom prst="line">
            <a:avLst/>
          </a:prstGeom>
          <a:ln w="9360">
            <a:solidFill>
              <a:srgbClr val="ff0000"/>
            </a:solidFill>
            <a:round/>
          </a:ln>
        </p:spPr>
      </p:sp>
      <p:sp>
        <p:nvSpPr>
          <p:cNvPr id="1698" name="Line 36"/>
          <p:cNvSpPr/>
          <p:nvPr/>
        </p:nvSpPr>
        <p:spPr>
          <a:xfrm flipH="1" flipV="1">
            <a:off x="5094000" y="2503440"/>
            <a:ext cx="403200" cy="555480"/>
          </a:xfrm>
          <a:prstGeom prst="line">
            <a:avLst/>
          </a:prstGeom>
          <a:ln w="9360">
            <a:solidFill>
              <a:srgbClr val="ff0000"/>
            </a:solidFill>
            <a:round/>
          </a:ln>
        </p:spPr>
      </p:sp>
      <p:sp>
        <p:nvSpPr>
          <p:cNvPr id="1699" name="Line 37"/>
          <p:cNvSpPr/>
          <p:nvPr/>
        </p:nvSpPr>
        <p:spPr>
          <a:xfrm flipH="1">
            <a:off x="5551200" y="2427120"/>
            <a:ext cx="327240" cy="631800"/>
          </a:xfrm>
          <a:prstGeom prst="line">
            <a:avLst/>
          </a:prstGeom>
          <a:ln w="9360">
            <a:solidFill>
              <a:srgbClr val="ff0000"/>
            </a:solidFill>
            <a:round/>
          </a:ln>
        </p:spPr>
      </p:sp>
      <p:sp>
        <p:nvSpPr>
          <p:cNvPr id="1700" name="Line 38"/>
          <p:cNvSpPr/>
          <p:nvPr/>
        </p:nvSpPr>
        <p:spPr>
          <a:xfrm>
            <a:off x="5551200" y="3112920"/>
            <a:ext cx="201600" cy="773280"/>
          </a:xfrm>
          <a:prstGeom prst="line">
            <a:avLst/>
          </a:prstGeom>
          <a:ln w="9360">
            <a:solidFill>
              <a:srgbClr val="ff0000"/>
            </a:solidFill>
            <a:round/>
          </a:ln>
        </p:spPr>
      </p:sp>
      <p:sp>
        <p:nvSpPr>
          <p:cNvPr id="1701" name="Line 39"/>
          <p:cNvSpPr/>
          <p:nvPr/>
        </p:nvSpPr>
        <p:spPr>
          <a:xfrm flipH="1">
            <a:off x="4952880" y="3924000"/>
            <a:ext cx="762120" cy="304920"/>
          </a:xfrm>
          <a:prstGeom prst="line">
            <a:avLst/>
          </a:prstGeom>
          <a:ln w="9360">
            <a:solidFill>
              <a:srgbClr val="4a7ebb"/>
            </a:solidFill>
            <a:round/>
          </a:ln>
        </p:spPr>
      </p:sp>
      <p:sp>
        <p:nvSpPr>
          <p:cNvPr id="1702" name="Line 40"/>
          <p:cNvSpPr/>
          <p:nvPr/>
        </p:nvSpPr>
        <p:spPr>
          <a:xfrm flipH="1">
            <a:off x="5779800" y="3417840"/>
            <a:ext cx="555840" cy="479160"/>
          </a:xfrm>
          <a:prstGeom prst="line">
            <a:avLst/>
          </a:prstGeom>
          <a:ln w="9360">
            <a:solidFill>
              <a:srgbClr val="4a7ebb"/>
            </a:solidFill>
            <a:round/>
          </a:ln>
        </p:spPr>
      </p:sp>
      <p:sp>
        <p:nvSpPr>
          <p:cNvPr id="1703" name="CustomShape 41"/>
          <p:cNvSpPr/>
          <p:nvPr/>
        </p:nvSpPr>
        <p:spPr>
          <a:xfrm>
            <a:off x="2666880" y="4800600"/>
            <a:ext cx="75960" cy="75960"/>
          </a:xfrm>
          <a:prstGeom prst="ellipse">
            <a:avLst/>
          </a:prstGeom>
          <a:solidFill>
            <a:srgbClr val="4f81bd"/>
          </a:solidFill>
          <a:ln w="25560">
            <a:solidFill>
              <a:srgbClr val="3a5f8b"/>
            </a:solidFill>
            <a:round/>
          </a:ln>
        </p:spPr>
      </p:sp>
      <p:sp>
        <p:nvSpPr>
          <p:cNvPr id="1704" name="CustomShape 42"/>
          <p:cNvSpPr/>
          <p:nvPr/>
        </p:nvSpPr>
        <p:spPr>
          <a:xfrm>
            <a:off x="2666880" y="2590920"/>
            <a:ext cx="75960" cy="75960"/>
          </a:xfrm>
          <a:prstGeom prst="ellipse">
            <a:avLst/>
          </a:prstGeom>
          <a:solidFill>
            <a:srgbClr val="4f81bd"/>
          </a:solidFill>
          <a:ln w="25560">
            <a:solidFill>
              <a:srgbClr val="3a5f8b"/>
            </a:solidFill>
            <a:round/>
          </a:ln>
        </p:spPr>
      </p:sp>
      <p:sp>
        <p:nvSpPr>
          <p:cNvPr id="1705" name="CustomShape 43"/>
          <p:cNvSpPr/>
          <p:nvPr/>
        </p:nvSpPr>
        <p:spPr>
          <a:xfrm>
            <a:off x="4495680" y="2209680"/>
            <a:ext cx="75960" cy="75960"/>
          </a:xfrm>
          <a:prstGeom prst="ellipse">
            <a:avLst/>
          </a:prstGeom>
          <a:solidFill>
            <a:srgbClr val="4f81bd"/>
          </a:solidFill>
          <a:ln w="25560">
            <a:solidFill>
              <a:srgbClr val="3a5f8b"/>
            </a:solidFill>
            <a:round/>
          </a:ln>
        </p:spPr>
      </p:sp>
      <p:sp>
        <p:nvSpPr>
          <p:cNvPr id="1706" name="CustomShape 44"/>
          <p:cNvSpPr/>
          <p:nvPr/>
        </p:nvSpPr>
        <p:spPr>
          <a:xfrm>
            <a:off x="6248520" y="5181480"/>
            <a:ext cx="75960" cy="75960"/>
          </a:xfrm>
          <a:prstGeom prst="ellipse">
            <a:avLst/>
          </a:prstGeom>
          <a:solidFill>
            <a:srgbClr val="4f81bd"/>
          </a:solidFill>
          <a:ln w="25560">
            <a:solidFill>
              <a:srgbClr val="3a5f8b"/>
            </a:solidFill>
            <a:round/>
          </a:ln>
        </p:spPr>
      </p:sp>
      <p:sp>
        <p:nvSpPr>
          <p:cNvPr id="1707" name="Line 45"/>
          <p:cNvSpPr/>
          <p:nvPr/>
        </p:nvSpPr>
        <p:spPr>
          <a:xfrm>
            <a:off x="5779800" y="3951000"/>
            <a:ext cx="250920" cy="479520"/>
          </a:xfrm>
          <a:prstGeom prst="line">
            <a:avLst/>
          </a:prstGeom>
          <a:ln w="9360">
            <a:solidFill>
              <a:srgbClr val="4a7ebb"/>
            </a:solidFill>
            <a:round/>
          </a:ln>
        </p:spPr>
      </p:sp>
      <p:sp>
        <p:nvSpPr>
          <p:cNvPr id="1708" name="Line 46"/>
          <p:cNvSpPr/>
          <p:nvPr/>
        </p:nvSpPr>
        <p:spPr>
          <a:xfrm flipH="1">
            <a:off x="5410080" y="4484520"/>
            <a:ext cx="620640" cy="277920"/>
          </a:xfrm>
          <a:prstGeom prst="line">
            <a:avLst/>
          </a:prstGeom>
          <a:ln w="9360">
            <a:solidFill>
              <a:srgbClr val="4a7ebb"/>
            </a:solidFill>
            <a:round/>
          </a:ln>
        </p:spPr>
      </p:sp>
      <p:sp>
        <p:nvSpPr>
          <p:cNvPr id="1709" name="Line 47"/>
          <p:cNvSpPr/>
          <p:nvPr/>
        </p:nvSpPr>
        <p:spPr>
          <a:xfrm>
            <a:off x="6084720" y="4484520"/>
            <a:ext cx="201600" cy="696960"/>
          </a:xfrm>
          <a:prstGeom prst="line">
            <a:avLst/>
          </a:prstGeom>
          <a:ln w="9360">
            <a:solidFill>
              <a:srgbClr val="4a7ebb"/>
            </a:solidFill>
            <a:round/>
          </a:ln>
        </p:spPr>
      </p:sp>
      <p:sp>
        <p:nvSpPr>
          <p:cNvPr id="1710" name="Line 48"/>
          <p:cNvSpPr/>
          <p:nvPr/>
        </p:nvSpPr>
        <p:spPr>
          <a:xfrm flipH="1">
            <a:off x="6084720" y="3951000"/>
            <a:ext cx="479520" cy="479520"/>
          </a:xfrm>
          <a:prstGeom prst="line">
            <a:avLst/>
          </a:prstGeom>
          <a:ln w="9360">
            <a:solidFill>
              <a:srgbClr val="4a7ebb"/>
            </a:solidFill>
            <a:round/>
          </a:ln>
        </p:spPr>
      </p:sp>
      <p:sp>
        <p:nvSpPr>
          <p:cNvPr id="1711" name="Line 49"/>
          <p:cNvSpPr/>
          <p:nvPr/>
        </p:nvSpPr>
        <p:spPr>
          <a:xfrm flipH="1">
            <a:off x="4560840" y="4762440"/>
            <a:ext cx="772920" cy="102960"/>
          </a:xfrm>
          <a:prstGeom prst="line">
            <a:avLst/>
          </a:prstGeom>
          <a:ln w="9360">
            <a:solidFill>
              <a:srgbClr val="4a7ebb"/>
            </a:solidFill>
            <a:round/>
          </a:ln>
        </p:spPr>
      </p:sp>
      <p:sp>
        <p:nvSpPr>
          <p:cNvPr id="1712" name="Line 50"/>
          <p:cNvSpPr/>
          <p:nvPr/>
        </p:nvSpPr>
        <p:spPr>
          <a:xfrm flipH="1">
            <a:off x="5371920" y="3951000"/>
            <a:ext cx="353880" cy="773280"/>
          </a:xfrm>
          <a:prstGeom prst="line">
            <a:avLst/>
          </a:prstGeom>
          <a:ln w="9360">
            <a:solidFill>
              <a:srgbClr val="4a7ebb"/>
            </a:solidFill>
            <a:round/>
          </a:ln>
        </p:spPr>
      </p:sp>
      <p:sp>
        <p:nvSpPr>
          <p:cNvPr id="1713" name="Line 51"/>
          <p:cNvSpPr/>
          <p:nvPr/>
        </p:nvSpPr>
        <p:spPr>
          <a:xfrm flipH="1">
            <a:off x="3493800" y="2427120"/>
            <a:ext cx="250920" cy="555480"/>
          </a:xfrm>
          <a:prstGeom prst="line">
            <a:avLst/>
          </a:prstGeom>
          <a:ln w="9360">
            <a:solidFill>
              <a:srgbClr val="4a7ebb"/>
            </a:solidFill>
            <a:round/>
          </a:ln>
        </p:spPr>
      </p:sp>
      <p:sp>
        <p:nvSpPr>
          <p:cNvPr id="1714" name="Line 52"/>
          <p:cNvSpPr/>
          <p:nvPr/>
        </p:nvSpPr>
        <p:spPr>
          <a:xfrm flipH="1">
            <a:off x="2732040" y="2400120"/>
            <a:ext cx="1001520" cy="201600"/>
          </a:xfrm>
          <a:prstGeom prst="line">
            <a:avLst/>
          </a:prstGeom>
          <a:ln w="9360">
            <a:solidFill>
              <a:srgbClr val="4a7ebb"/>
            </a:solidFill>
            <a:round/>
          </a:ln>
        </p:spPr>
      </p:sp>
      <p:sp>
        <p:nvSpPr>
          <p:cNvPr id="1715" name="Line 53"/>
          <p:cNvSpPr/>
          <p:nvPr/>
        </p:nvSpPr>
        <p:spPr>
          <a:xfrm flipH="1">
            <a:off x="2274840" y="2655720"/>
            <a:ext cx="403200" cy="936720"/>
          </a:xfrm>
          <a:prstGeom prst="line">
            <a:avLst/>
          </a:prstGeom>
          <a:ln w="9360">
            <a:solidFill>
              <a:srgbClr val="4a7ebb"/>
            </a:solidFill>
            <a:round/>
          </a:ln>
        </p:spPr>
      </p:sp>
      <p:sp>
        <p:nvSpPr>
          <p:cNvPr id="1716" name="Line 54"/>
          <p:cNvSpPr/>
          <p:nvPr/>
        </p:nvSpPr>
        <p:spPr>
          <a:xfrm flipH="1">
            <a:off x="2732040" y="4332240"/>
            <a:ext cx="403200" cy="479160"/>
          </a:xfrm>
          <a:prstGeom prst="line">
            <a:avLst/>
          </a:prstGeom>
          <a:ln w="9360">
            <a:solidFill>
              <a:srgbClr val="4a7ebb"/>
            </a:solidFill>
            <a:round/>
          </a:ln>
        </p:spPr>
      </p:sp>
      <p:sp>
        <p:nvSpPr>
          <p:cNvPr id="1717" name="Line 55"/>
          <p:cNvSpPr/>
          <p:nvPr/>
        </p:nvSpPr>
        <p:spPr>
          <a:xfrm>
            <a:off x="3189240" y="4332240"/>
            <a:ext cx="403200" cy="250560"/>
          </a:xfrm>
          <a:prstGeom prst="line">
            <a:avLst/>
          </a:prstGeom>
          <a:ln w="9360">
            <a:solidFill>
              <a:srgbClr val="4a7ebb"/>
            </a:solidFill>
            <a:round/>
          </a:ln>
        </p:spPr>
      </p:sp>
      <p:sp>
        <p:nvSpPr>
          <p:cNvPr id="1718" name="Line 56"/>
          <p:cNvSpPr/>
          <p:nvPr/>
        </p:nvSpPr>
        <p:spPr>
          <a:xfrm flipV="1">
            <a:off x="3875040" y="4865400"/>
            <a:ext cx="631800" cy="403200"/>
          </a:xfrm>
          <a:prstGeom prst="line">
            <a:avLst/>
          </a:prstGeom>
          <a:ln w="9360">
            <a:solidFill>
              <a:srgbClr val="4a7ebb"/>
            </a:solidFill>
            <a:round/>
          </a:ln>
        </p:spPr>
      </p:sp>
      <p:sp>
        <p:nvSpPr>
          <p:cNvPr id="1719" name="Line 57"/>
          <p:cNvSpPr/>
          <p:nvPr/>
        </p:nvSpPr>
        <p:spPr>
          <a:xfrm>
            <a:off x="3619440" y="4647960"/>
            <a:ext cx="228600" cy="609840"/>
          </a:xfrm>
          <a:prstGeom prst="line">
            <a:avLst/>
          </a:prstGeom>
          <a:ln w="9360">
            <a:solidFill>
              <a:srgbClr val="4a7ebb"/>
            </a:solidFill>
            <a:round/>
          </a:ln>
        </p:spPr>
      </p:sp>
      <p:sp>
        <p:nvSpPr>
          <p:cNvPr id="1720" name="Line 58"/>
          <p:cNvSpPr/>
          <p:nvPr/>
        </p:nvSpPr>
        <p:spPr>
          <a:xfrm flipV="1">
            <a:off x="3036600" y="3036600"/>
            <a:ext cx="403200" cy="327240"/>
          </a:xfrm>
          <a:prstGeom prst="line">
            <a:avLst/>
          </a:prstGeom>
          <a:ln w="9360">
            <a:solidFill>
              <a:srgbClr val="4a7ebb"/>
            </a:solidFill>
            <a:round/>
          </a:ln>
        </p:spPr>
      </p:sp>
      <p:sp>
        <p:nvSpPr>
          <p:cNvPr id="1721" name="Line 59"/>
          <p:cNvSpPr/>
          <p:nvPr/>
        </p:nvSpPr>
        <p:spPr>
          <a:xfrm>
            <a:off x="4560840" y="2274840"/>
            <a:ext cx="479160" cy="174600"/>
          </a:xfrm>
          <a:prstGeom prst="line">
            <a:avLst/>
          </a:prstGeom>
          <a:ln w="9360">
            <a:solidFill>
              <a:srgbClr val="4a7ebb"/>
            </a:solidFill>
            <a:round/>
          </a:ln>
        </p:spPr>
      </p:sp>
      <p:sp>
        <p:nvSpPr>
          <p:cNvPr id="1722" name="Line 60"/>
          <p:cNvSpPr/>
          <p:nvPr/>
        </p:nvSpPr>
        <p:spPr>
          <a:xfrm flipH="1">
            <a:off x="5932440" y="2122200"/>
            <a:ext cx="707760" cy="250920"/>
          </a:xfrm>
          <a:prstGeom prst="line">
            <a:avLst/>
          </a:prstGeom>
          <a:ln w="9360">
            <a:solidFill>
              <a:srgbClr val="4a7ebb"/>
            </a:solidFill>
            <a:round/>
          </a:ln>
        </p:spPr>
      </p:sp>
      <p:sp>
        <p:nvSpPr>
          <p:cNvPr id="1723" name="Line 61"/>
          <p:cNvSpPr/>
          <p:nvPr/>
        </p:nvSpPr>
        <p:spPr>
          <a:xfrm>
            <a:off x="6389640" y="3417840"/>
            <a:ext cx="201600" cy="468360"/>
          </a:xfrm>
          <a:prstGeom prst="line">
            <a:avLst/>
          </a:prstGeom>
          <a:ln w="9360">
            <a:solidFill>
              <a:srgbClr val="4a7ebb"/>
            </a:solidFill>
            <a:round/>
          </a:ln>
        </p:spPr>
      </p:sp>
      <p:sp>
        <p:nvSpPr>
          <p:cNvPr id="1724" name="Line 62"/>
          <p:cNvSpPr/>
          <p:nvPr/>
        </p:nvSpPr>
        <p:spPr>
          <a:xfrm flipH="1">
            <a:off x="4762440" y="2514600"/>
            <a:ext cx="304560" cy="990360"/>
          </a:xfrm>
          <a:prstGeom prst="line">
            <a:avLst/>
          </a:prstGeom>
          <a:ln w="9360">
            <a:solidFill>
              <a:srgbClr val="4a7ebb"/>
            </a:solidFill>
            <a:round/>
          </a:ln>
        </p:spPr>
      </p:sp>
      <p:sp>
        <p:nvSpPr>
          <p:cNvPr id="1725" name="CustomShape 63"/>
          <p:cNvSpPr/>
          <p:nvPr/>
        </p:nvSpPr>
        <p:spPr>
          <a:xfrm>
            <a:off x="6324480" y="2743200"/>
            <a:ext cx="75960" cy="75960"/>
          </a:xfrm>
          <a:prstGeom prst="ellipse">
            <a:avLst/>
          </a:prstGeom>
          <a:solidFill>
            <a:srgbClr val="4f81bd"/>
          </a:solidFill>
          <a:ln w="25560">
            <a:solidFill>
              <a:srgbClr val="3a5f8b"/>
            </a:solidFill>
            <a:round/>
          </a:ln>
        </p:spPr>
      </p:sp>
      <p:sp>
        <p:nvSpPr>
          <p:cNvPr id="1726" name="CustomShape 64"/>
          <p:cNvSpPr/>
          <p:nvPr/>
        </p:nvSpPr>
        <p:spPr>
          <a:xfrm>
            <a:off x="5334120" y="1905120"/>
            <a:ext cx="75960" cy="75960"/>
          </a:xfrm>
          <a:prstGeom prst="ellipse">
            <a:avLst/>
          </a:prstGeom>
          <a:solidFill>
            <a:srgbClr val="4f81bd"/>
          </a:solidFill>
          <a:ln w="25560">
            <a:solidFill>
              <a:srgbClr val="3a5f8b"/>
            </a:solidFill>
            <a:round/>
          </a:ln>
        </p:spPr>
      </p:sp>
      <p:sp>
        <p:nvSpPr>
          <p:cNvPr id="1727" name="CustomShape 65"/>
          <p:cNvSpPr/>
          <p:nvPr/>
        </p:nvSpPr>
        <p:spPr>
          <a:xfrm>
            <a:off x="3962520" y="1752480"/>
            <a:ext cx="75960" cy="75960"/>
          </a:xfrm>
          <a:prstGeom prst="ellipse">
            <a:avLst/>
          </a:prstGeom>
          <a:solidFill>
            <a:srgbClr val="4f81bd"/>
          </a:solidFill>
          <a:ln w="25560">
            <a:solidFill>
              <a:srgbClr val="3a5f8b"/>
            </a:solidFill>
            <a:round/>
          </a:ln>
        </p:spPr>
      </p:sp>
      <p:sp>
        <p:nvSpPr>
          <p:cNvPr id="1728" name="CustomShape 66"/>
          <p:cNvSpPr/>
          <p:nvPr/>
        </p:nvSpPr>
        <p:spPr>
          <a:xfrm>
            <a:off x="2895480" y="1828800"/>
            <a:ext cx="75960" cy="75960"/>
          </a:xfrm>
          <a:prstGeom prst="ellipse">
            <a:avLst/>
          </a:prstGeom>
          <a:solidFill>
            <a:srgbClr val="4f81bd"/>
          </a:solidFill>
          <a:ln w="25560">
            <a:solidFill>
              <a:srgbClr val="3a5f8b"/>
            </a:solidFill>
            <a:round/>
          </a:ln>
        </p:spPr>
      </p:sp>
      <p:sp>
        <p:nvSpPr>
          <p:cNvPr id="1729" name="CustomShape 67"/>
          <p:cNvSpPr/>
          <p:nvPr/>
        </p:nvSpPr>
        <p:spPr>
          <a:xfrm>
            <a:off x="2666880" y="4038480"/>
            <a:ext cx="75960" cy="75960"/>
          </a:xfrm>
          <a:prstGeom prst="ellipse">
            <a:avLst/>
          </a:prstGeom>
          <a:solidFill>
            <a:srgbClr val="4f81bd"/>
          </a:solidFill>
          <a:ln w="25560">
            <a:solidFill>
              <a:srgbClr val="3a5f8b"/>
            </a:solidFill>
            <a:round/>
          </a:ln>
        </p:spPr>
      </p:sp>
      <p:sp>
        <p:nvSpPr>
          <p:cNvPr id="1730" name="CustomShape 68"/>
          <p:cNvSpPr/>
          <p:nvPr/>
        </p:nvSpPr>
        <p:spPr>
          <a:xfrm>
            <a:off x="3124080" y="5486400"/>
            <a:ext cx="75960" cy="75960"/>
          </a:xfrm>
          <a:prstGeom prst="ellipse">
            <a:avLst/>
          </a:prstGeom>
          <a:solidFill>
            <a:srgbClr val="4f81bd"/>
          </a:solidFill>
          <a:ln w="25560">
            <a:solidFill>
              <a:srgbClr val="3a5f8b"/>
            </a:solidFill>
            <a:round/>
          </a:ln>
        </p:spPr>
      </p:sp>
      <p:sp>
        <p:nvSpPr>
          <p:cNvPr id="1731" name="CustomShape 69"/>
          <p:cNvSpPr/>
          <p:nvPr/>
        </p:nvSpPr>
        <p:spPr>
          <a:xfrm>
            <a:off x="4724280" y="5562720"/>
            <a:ext cx="75960" cy="75960"/>
          </a:xfrm>
          <a:prstGeom prst="ellipse">
            <a:avLst/>
          </a:prstGeom>
          <a:solidFill>
            <a:srgbClr val="4f81bd"/>
          </a:solidFill>
          <a:ln w="25560">
            <a:solidFill>
              <a:srgbClr val="3a5f8b"/>
            </a:solidFill>
            <a:round/>
          </a:ln>
        </p:spPr>
      </p:sp>
      <p:sp>
        <p:nvSpPr>
          <p:cNvPr id="1732" name="CustomShape 70"/>
          <p:cNvSpPr/>
          <p:nvPr/>
        </p:nvSpPr>
        <p:spPr>
          <a:xfrm>
            <a:off x="6858000" y="4648320"/>
            <a:ext cx="75960" cy="75960"/>
          </a:xfrm>
          <a:prstGeom prst="ellipse">
            <a:avLst/>
          </a:prstGeom>
          <a:solidFill>
            <a:srgbClr val="4f81bd"/>
          </a:solidFill>
          <a:ln w="25560">
            <a:solidFill>
              <a:srgbClr val="3a5f8b"/>
            </a:solidFill>
            <a:round/>
          </a:ln>
        </p:spPr>
      </p:sp>
      <p:sp>
        <p:nvSpPr>
          <p:cNvPr id="1733" name="CustomShape 71"/>
          <p:cNvSpPr/>
          <p:nvPr/>
        </p:nvSpPr>
        <p:spPr>
          <a:xfrm>
            <a:off x="5410080" y="5181480"/>
            <a:ext cx="75960" cy="75960"/>
          </a:xfrm>
          <a:prstGeom prst="ellipse">
            <a:avLst/>
          </a:prstGeom>
          <a:solidFill>
            <a:srgbClr val="4f81bd"/>
          </a:solidFill>
          <a:ln w="25560">
            <a:solidFill>
              <a:srgbClr val="3a5f8b"/>
            </a:solidFill>
            <a:round/>
          </a:ln>
        </p:spPr>
      </p:sp>
      <p:sp>
        <p:nvSpPr>
          <p:cNvPr id="1734" name="CustomShape 72"/>
          <p:cNvSpPr/>
          <p:nvPr/>
        </p:nvSpPr>
        <p:spPr>
          <a:xfrm>
            <a:off x="6934320" y="3048120"/>
            <a:ext cx="75960" cy="75960"/>
          </a:xfrm>
          <a:prstGeom prst="ellipse">
            <a:avLst/>
          </a:prstGeom>
          <a:solidFill>
            <a:srgbClr val="4f81bd"/>
          </a:solidFill>
          <a:ln w="25560">
            <a:solidFill>
              <a:srgbClr val="3a5f8b"/>
            </a:solidFill>
            <a:round/>
          </a:ln>
        </p:spPr>
      </p:sp>
      <p:sp>
        <p:nvSpPr>
          <p:cNvPr id="1735" name="CustomShape 73"/>
          <p:cNvSpPr/>
          <p:nvPr/>
        </p:nvSpPr>
        <p:spPr>
          <a:xfrm>
            <a:off x="2057400" y="2743200"/>
            <a:ext cx="75960" cy="75960"/>
          </a:xfrm>
          <a:prstGeom prst="ellipse">
            <a:avLst/>
          </a:prstGeom>
          <a:solidFill>
            <a:srgbClr val="4f81bd"/>
          </a:solidFill>
          <a:ln w="25560">
            <a:solidFill>
              <a:srgbClr val="3a5f8b"/>
            </a:solidFill>
            <a:round/>
          </a:ln>
        </p:spPr>
      </p:sp>
      <p:sp>
        <p:nvSpPr>
          <p:cNvPr id="1736" name="CustomShape 74"/>
          <p:cNvSpPr/>
          <p:nvPr/>
        </p:nvSpPr>
        <p:spPr>
          <a:xfrm>
            <a:off x="1905120" y="4343400"/>
            <a:ext cx="75960" cy="75960"/>
          </a:xfrm>
          <a:prstGeom prst="ellipse">
            <a:avLst/>
          </a:prstGeom>
          <a:solidFill>
            <a:srgbClr val="4f81bd"/>
          </a:solidFill>
          <a:ln w="25560">
            <a:solidFill>
              <a:srgbClr val="3a5f8b"/>
            </a:solidFill>
            <a:round/>
          </a:ln>
        </p:spPr>
      </p:sp>
      <p:sp>
        <p:nvSpPr>
          <p:cNvPr id="1737" name="CustomShape 75"/>
          <p:cNvSpPr/>
          <p:nvPr/>
        </p:nvSpPr>
        <p:spPr>
          <a:xfrm>
            <a:off x="2514600" y="5181480"/>
            <a:ext cx="75960" cy="75960"/>
          </a:xfrm>
          <a:prstGeom prst="ellipse">
            <a:avLst/>
          </a:prstGeom>
          <a:solidFill>
            <a:srgbClr val="4f81bd"/>
          </a:solidFill>
          <a:ln w="25560">
            <a:solidFill>
              <a:srgbClr val="3a5f8b"/>
            </a:solidFill>
            <a:round/>
          </a:ln>
        </p:spPr>
      </p:sp>
      <p:sp>
        <p:nvSpPr>
          <p:cNvPr id="1738" name="Line 76"/>
          <p:cNvSpPr/>
          <p:nvPr/>
        </p:nvSpPr>
        <p:spPr>
          <a:xfrm>
            <a:off x="5371920" y="4800600"/>
            <a:ext cx="76320" cy="380880"/>
          </a:xfrm>
          <a:prstGeom prst="line">
            <a:avLst/>
          </a:prstGeom>
          <a:ln w="9360">
            <a:solidFill>
              <a:srgbClr val="4a7ebb"/>
            </a:solidFill>
            <a:round/>
          </a:ln>
        </p:spPr>
      </p:sp>
      <p:sp>
        <p:nvSpPr>
          <p:cNvPr id="1739" name="Line 77"/>
          <p:cNvSpPr/>
          <p:nvPr/>
        </p:nvSpPr>
        <p:spPr>
          <a:xfrm flipH="1">
            <a:off x="4789440" y="5246640"/>
            <a:ext cx="631800" cy="326880"/>
          </a:xfrm>
          <a:prstGeom prst="line">
            <a:avLst/>
          </a:prstGeom>
          <a:ln w="9360">
            <a:solidFill>
              <a:srgbClr val="4a7ebb"/>
            </a:solidFill>
            <a:round/>
          </a:ln>
        </p:spPr>
      </p:sp>
      <p:sp>
        <p:nvSpPr>
          <p:cNvPr id="1740" name="Line 78"/>
          <p:cNvSpPr/>
          <p:nvPr/>
        </p:nvSpPr>
        <p:spPr>
          <a:xfrm flipH="1">
            <a:off x="5486400" y="5219640"/>
            <a:ext cx="761760" cy="0"/>
          </a:xfrm>
          <a:prstGeom prst="line">
            <a:avLst/>
          </a:prstGeom>
          <a:ln w="9360">
            <a:solidFill>
              <a:srgbClr val="4a7ebb"/>
            </a:solidFill>
            <a:round/>
          </a:ln>
        </p:spPr>
      </p:sp>
      <p:sp>
        <p:nvSpPr>
          <p:cNvPr id="1741" name="Line 79"/>
          <p:cNvSpPr/>
          <p:nvPr/>
        </p:nvSpPr>
        <p:spPr>
          <a:xfrm flipH="1">
            <a:off x="3189240" y="5295600"/>
            <a:ext cx="620640" cy="201600"/>
          </a:xfrm>
          <a:prstGeom prst="line">
            <a:avLst/>
          </a:prstGeom>
          <a:ln w="9360">
            <a:solidFill>
              <a:srgbClr val="4a7ebb"/>
            </a:solidFill>
            <a:round/>
          </a:ln>
        </p:spPr>
      </p:sp>
      <p:sp>
        <p:nvSpPr>
          <p:cNvPr id="1742" name="Line 80"/>
          <p:cNvSpPr/>
          <p:nvPr/>
        </p:nvSpPr>
        <p:spPr>
          <a:xfrm>
            <a:off x="2590560" y="5219640"/>
            <a:ext cx="533520" cy="304560"/>
          </a:xfrm>
          <a:prstGeom prst="line">
            <a:avLst/>
          </a:prstGeom>
          <a:ln w="9360">
            <a:solidFill>
              <a:srgbClr val="4a7ebb"/>
            </a:solidFill>
            <a:round/>
          </a:ln>
        </p:spPr>
      </p:sp>
      <p:sp>
        <p:nvSpPr>
          <p:cNvPr id="1743" name="Line 81"/>
          <p:cNvSpPr/>
          <p:nvPr/>
        </p:nvSpPr>
        <p:spPr>
          <a:xfrm>
            <a:off x="2732040" y="4103640"/>
            <a:ext cx="403200" cy="174600"/>
          </a:xfrm>
          <a:prstGeom prst="line">
            <a:avLst/>
          </a:prstGeom>
          <a:ln w="9360">
            <a:solidFill>
              <a:srgbClr val="4a7ebb"/>
            </a:solidFill>
            <a:round/>
          </a:ln>
        </p:spPr>
      </p:sp>
      <p:sp>
        <p:nvSpPr>
          <p:cNvPr id="1744" name="Line 82"/>
          <p:cNvSpPr/>
          <p:nvPr/>
        </p:nvSpPr>
        <p:spPr>
          <a:xfrm flipV="1">
            <a:off x="1969920" y="4076640"/>
            <a:ext cx="696960" cy="277560"/>
          </a:xfrm>
          <a:prstGeom prst="line">
            <a:avLst/>
          </a:prstGeom>
          <a:ln w="9360">
            <a:solidFill>
              <a:srgbClr val="4a7ebb"/>
            </a:solidFill>
            <a:round/>
          </a:ln>
        </p:spPr>
      </p:sp>
      <p:sp>
        <p:nvSpPr>
          <p:cNvPr id="1745" name="Line 83"/>
          <p:cNvSpPr/>
          <p:nvPr/>
        </p:nvSpPr>
        <p:spPr>
          <a:xfrm>
            <a:off x="1969920" y="4408200"/>
            <a:ext cx="708120" cy="403200"/>
          </a:xfrm>
          <a:prstGeom prst="line">
            <a:avLst/>
          </a:prstGeom>
          <a:ln w="9360">
            <a:solidFill>
              <a:srgbClr val="4a7ebb"/>
            </a:solidFill>
            <a:round/>
          </a:ln>
        </p:spPr>
      </p:sp>
      <p:sp>
        <p:nvSpPr>
          <p:cNvPr id="1746" name="Line 84"/>
          <p:cNvSpPr/>
          <p:nvPr/>
        </p:nvSpPr>
        <p:spPr>
          <a:xfrm>
            <a:off x="2274840" y="3646440"/>
            <a:ext cx="403200" cy="403200"/>
          </a:xfrm>
          <a:prstGeom prst="line">
            <a:avLst/>
          </a:prstGeom>
          <a:ln w="9360">
            <a:solidFill>
              <a:srgbClr val="4a7ebb"/>
            </a:solidFill>
            <a:round/>
          </a:ln>
        </p:spPr>
      </p:sp>
      <p:sp>
        <p:nvSpPr>
          <p:cNvPr id="1747" name="Line 85"/>
          <p:cNvSpPr/>
          <p:nvPr/>
        </p:nvSpPr>
        <p:spPr>
          <a:xfrm flipH="1">
            <a:off x="2133360" y="2628720"/>
            <a:ext cx="533520" cy="152280"/>
          </a:xfrm>
          <a:prstGeom prst="line">
            <a:avLst/>
          </a:prstGeom>
          <a:ln w="9360">
            <a:solidFill>
              <a:srgbClr val="4a7ebb"/>
            </a:solidFill>
            <a:round/>
          </a:ln>
        </p:spPr>
      </p:sp>
      <p:sp>
        <p:nvSpPr>
          <p:cNvPr id="1748" name="Line 86"/>
          <p:cNvSpPr/>
          <p:nvPr/>
        </p:nvSpPr>
        <p:spPr>
          <a:xfrm>
            <a:off x="5398920" y="1969920"/>
            <a:ext cx="479520" cy="403200"/>
          </a:xfrm>
          <a:prstGeom prst="line">
            <a:avLst/>
          </a:prstGeom>
          <a:ln w="9360">
            <a:solidFill>
              <a:srgbClr val="4a7ebb"/>
            </a:solidFill>
            <a:round/>
          </a:ln>
        </p:spPr>
      </p:sp>
      <p:sp>
        <p:nvSpPr>
          <p:cNvPr id="1749" name="Line 87"/>
          <p:cNvSpPr/>
          <p:nvPr/>
        </p:nvSpPr>
        <p:spPr>
          <a:xfrm>
            <a:off x="6095880" y="4457520"/>
            <a:ext cx="762120" cy="228600"/>
          </a:xfrm>
          <a:prstGeom prst="line">
            <a:avLst/>
          </a:prstGeom>
          <a:ln w="9360">
            <a:solidFill>
              <a:srgbClr val="4a7ebb"/>
            </a:solidFill>
            <a:round/>
          </a:ln>
        </p:spPr>
      </p:sp>
      <p:sp>
        <p:nvSpPr>
          <p:cNvPr id="1750" name="Line 88"/>
          <p:cNvSpPr/>
          <p:nvPr/>
        </p:nvSpPr>
        <p:spPr>
          <a:xfrm flipH="1">
            <a:off x="6389640" y="3112920"/>
            <a:ext cx="555480" cy="250920"/>
          </a:xfrm>
          <a:prstGeom prst="line">
            <a:avLst/>
          </a:prstGeom>
          <a:ln w="9360">
            <a:solidFill>
              <a:srgbClr val="4a7ebb"/>
            </a:solidFill>
            <a:round/>
          </a:ln>
        </p:spPr>
      </p:sp>
      <p:sp>
        <p:nvSpPr>
          <p:cNvPr id="1751" name="Line 89"/>
          <p:cNvSpPr/>
          <p:nvPr/>
        </p:nvSpPr>
        <p:spPr>
          <a:xfrm>
            <a:off x="6362640" y="2819160"/>
            <a:ext cx="0" cy="533520"/>
          </a:xfrm>
          <a:prstGeom prst="line">
            <a:avLst/>
          </a:prstGeom>
          <a:ln w="9360">
            <a:solidFill>
              <a:srgbClr val="4a7ebb"/>
            </a:solidFill>
            <a:round/>
          </a:ln>
        </p:spPr>
      </p:sp>
      <p:sp>
        <p:nvSpPr>
          <p:cNvPr id="1752" name="Line 90"/>
          <p:cNvSpPr/>
          <p:nvPr/>
        </p:nvSpPr>
        <p:spPr>
          <a:xfrm>
            <a:off x="5562360" y="3085920"/>
            <a:ext cx="762120" cy="304920"/>
          </a:xfrm>
          <a:prstGeom prst="line">
            <a:avLst/>
          </a:prstGeom>
          <a:ln w="9360">
            <a:solidFill>
              <a:srgbClr val="ff0000"/>
            </a:solidFill>
            <a:round/>
          </a:ln>
        </p:spPr>
      </p:sp>
      <p:sp>
        <p:nvSpPr>
          <p:cNvPr id="1753" name="Line 91"/>
          <p:cNvSpPr/>
          <p:nvPr/>
        </p:nvSpPr>
        <p:spPr>
          <a:xfrm>
            <a:off x="6400800" y="2781000"/>
            <a:ext cx="544320" cy="277920"/>
          </a:xfrm>
          <a:prstGeom prst="line">
            <a:avLst/>
          </a:prstGeom>
          <a:ln w="9360">
            <a:solidFill>
              <a:srgbClr val="4a7ebb"/>
            </a:solidFill>
            <a:round/>
          </a:ln>
        </p:spPr>
      </p:sp>
      <p:sp>
        <p:nvSpPr>
          <p:cNvPr id="1754" name="Line 92"/>
          <p:cNvSpPr/>
          <p:nvPr/>
        </p:nvSpPr>
        <p:spPr>
          <a:xfrm flipH="1">
            <a:off x="4941720" y="3124080"/>
            <a:ext cx="582480" cy="1077840"/>
          </a:xfrm>
          <a:prstGeom prst="line">
            <a:avLst/>
          </a:prstGeom>
          <a:ln w="9360">
            <a:solidFill>
              <a:srgbClr val="ff0000"/>
            </a:solidFill>
            <a:round/>
          </a:ln>
        </p:spPr>
      </p:sp>
      <p:sp>
        <p:nvSpPr>
          <p:cNvPr id="1755" name="Line 93"/>
          <p:cNvSpPr/>
          <p:nvPr/>
        </p:nvSpPr>
        <p:spPr>
          <a:xfrm>
            <a:off x="4027320" y="1817640"/>
            <a:ext cx="479520" cy="403200"/>
          </a:xfrm>
          <a:prstGeom prst="line">
            <a:avLst/>
          </a:prstGeom>
          <a:ln w="9360">
            <a:solidFill>
              <a:srgbClr val="4a7ebb"/>
            </a:solidFill>
            <a:round/>
          </a:ln>
        </p:spPr>
      </p:sp>
      <p:sp>
        <p:nvSpPr>
          <p:cNvPr id="1756" name="Line 94"/>
          <p:cNvSpPr/>
          <p:nvPr/>
        </p:nvSpPr>
        <p:spPr>
          <a:xfrm>
            <a:off x="2960640" y="1893600"/>
            <a:ext cx="784080" cy="479520"/>
          </a:xfrm>
          <a:prstGeom prst="line">
            <a:avLst/>
          </a:prstGeom>
          <a:ln w="9360">
            <a:solidFill>
              <a:srgbClr val="4a7ebb"/>
            </a:solidFill>
            <a:round/>
          </a:ln>
        </p:spPr>
      </p:sp>
      <p:sp>
        <p:nvSpPr>
          <p:cNvPr id="1757" name="Line 95"/>
          <p:cNvSpPr/>
          <p:nvPr/>
        </p:nvSpPr>
        <p:spPr>
          <a:xfrm flipH="1">
            <a:off x="3798720" y="1817640"/>
            <a:ext cx="174600" cy="555480"/>
          </a:xfrm>
          <a:prstGeom prst="line">
            <a:avLst/>
          </a:prstGeom>
          <a:ln w="9360">
            <a:solidFill>
              <a:srgbClr val="4a7ebb"/>
            </a:solidFill>
            <a:round/>
          </a:ln>
        </p:spPr>
      </p:sp>
      <p:sp>
        <p:nvSpPr>
          <p:cNvPr id="1758" name="Line 96"/>
          <p:cNvSpPr/>
          <p:nvPr/>
        </p:nvSpPr>
        <p:spPr>
          <a:xfrm flipH="1">
            <a:off x="2552400" y="4876560"/>
            <a:ext cx="152640" cy="304920"/>
          </a:xfrm>
          <a:prstGeom prst="line">
            <a:avLst/>
          </a:prstGeom>
          <a:ln w="9360">
            <a:solidFill>
              <a:srgbClr val="4a7ebb"/>
            </a:solidFill>
            <a:round/>
          </a:ln>
        </p:spPr>
      </p:sp>
      <p:sp>
        <p:nvSpPr>
          <p:cNvPr id="1759" name="Line 97"/>
          <p:cNvSpPr/>
          <p:nvPr/>
        </p:nvSpPr>
        <p:spPr>
          <a:xfrm>
            <a:off x="2732040" y="4865400"/>
            <a:ext cx="403200" cy="631800"/>
          </a:xfrm>
          <a:prstGeom prst="line">
            <a:avLst/>
          </a:prstGeom>
          <a:ln w="9360">
            <a:solidFill>
              <a:srgbClr val="4a7ebb"/>
            </a:solidFill>
            <a:round/>
          </a:ln>
        </p:spPr>
      </p:sp>
      <p:pic>
        <p:nvPicPr>
          <p:cNvPr id="1760" name="Picture 17" descr=""/>
          <p:cNvPicPr/>
          <p:nvPr/>
        </p:nvPicPr>
        <p:blipFill>
          <a:blip r:embed="rId1"/>
          <a:stretch>
            <a:fillRect/>
          </a:stretch>
        </p:blipFill>
        <p:spPr>
          <a:xfrm>
            <a:off x="228600" y="1523880"/>
            <a:ext cx="516600" cy="914040"/>
          </a:xfrm>
          <a:prstGeom prst="rect">
            <a:avLst/>
          </a:prstGeom>
          <a:ln>
            <a:noFill/>
          </a:ln>
        </p:spPr>
      </p:pic>
      <p:pic>
        <p:nvPicPr>
          <p:cNvPr id="1761" name="Picture 102" descr=""/>
          <p:cNvPicPr/>
          <p:nvPr/>
        </p:nvPicPr>
        <p:blipFill>
          <a:blip r:embed="rId2"/>
          <a:stretch>
            <a:fillRect/>
          </a:stretch>
        </p:blipFill>
        <p:spPr>
          <a:xfrm>
            <a:off x="7543800" y="1523880"/>
            <a:ext cx="1202760" cy="837000"/>
          </a:xfrm>
          <a:prstGeom prst="rect">
            <a:avLst/>
          </a:prstGeom>
          <a:ln>
            <a:noFill/>
          </a:ln>
        </p:spPr>
      </p:pic>
      <p:pic>
        <p:nvPicPr>
          <p:cNvPr id="1762" name="Picture 104" descr=""/>
          <p:cNvPicPr/>
          <p:nvPr/>
        </p:nvPicPr>
        <p:blipFill>
          <a:blip r:embed="rId3"/>
          <a:stretch>
            <a:fillRect/>
          </a:stretch>
        </p:blipFill>
        <p:spPr>
          <a:xfrm>
            <a:off x="914400" y="1752480"/>
            <a:ext cx="805320" cy="253800"/>
          </a:xfrm>
          <a:prstGeom prst="rect">
            <a:avLst/>
          </a:prstGeom>
          <a:ln>
            <a:noFill/>
          </a:ln>
        </p:spPr>
      </p:pic>
      <p:sp>
        <p:nvSpPr>
          <p:cNvPr id="1763" name="TextShape 98"/>
          <p:cNvSpPr txBox="1"/>
          <p:nvPr/>
        </p:nvSpPr>
        <p:spPr>
          <a:xfrm>
            <a:off x="6553080" y="6356520"/>
            <a:ext cx="2133360" cy="364680"/>
          </a:xfrm>
          <a:prstGeom prst="rect">
            <a:avLst/>
          </a:prstGeom>
        </p:spPr>
        <p:txBody>
          <a:bodyPr anchor="ctr"/>
          <a:p>
            <a:pPr algn="r">
              <a:lnSpc>
                <a:spcPct val="100000"/>
              </a:lnSpc>
            </a:pPr>
            <a:fld id="{A0A913E9-6580-4CA5-AE6F-FE393F35C29C}" type="slidenum">
              <a:rPr lang="fr-FR" sz="1200">
                <a:solidFill>
                  <a:srgbClr val="8b8b8b"/>
                </a:solidFill>
                <a:latin typeface="Calibri"/>
              </a:rPr>
              <a:t>&lt;numéro&gt;</a:t>
            </a:fld>
            <a:endParaRPr/>
          </a:p>
        </p:txBody>
      </p:sp>
      <p:sp>
        <p:nvSpPr>
          <p:cNvPr id="1764" name="TextShape 99"/>
          <p:cNvSpPr txBox="1"/>
          <p:nvPr/>
        </p:nvSpPr>
        <p:spPr>
          <a:xfrm>
            <a:off x="457200" y="274680"/>
            <a:ext cx="8229240" cy="1142640"/>
          </a:xfrm>
          <a:prstGeom prst="rect">
            <a:avLst/>
          </a:prstGeom>
        </p:spPr>
        <p:txBody>
          <a:bodyPr anchor="ctr"/>
          <a:p>
            <a:endParaRPr/>
          </a:p>
        </p:txBody>
      </p:sp>
    </p:spTree>
  </p:cSld>
</p:sld>
</file>

<file path=ppt/slides/slide5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765" name="CustomShape 1"/>
          <p:cNvSpPr/>
          <p:nvPr/>
        </p:nvSpPr>
        <p:spPr>
          <a:xfrm>
            <a:off x="1371600" y="1295280"/>
            <a:ext cx="6324120" cy="4800240"/>
          </a:xfrm>
          <a:prstGeom prst="ellipse">
            <a:avLst/>
          </a:prstGeom>
          <a:solidFill>
            <a:srgbClr val="4f81bd"/>
          </a:solidFill>
          <a:ln w="25560">
            <a:noFill/>
          </a:ln>
        </p:spPr>
      </p:sp>
      <p:sp>
        <p:nvSpPr>
          <p:cNvPr id="1766" name="CustomShape 2"/>
          <p:cNvSpPr/>
          <p:nvPr/>
        </p:nvSpPr>
        <p:spPr>
          <a:xfrm>
            <a:off x="4343400" y="2743200"/>
            <a:ext cx="2209320" cy="2209320"/>
          </a:xfrm>
          <a:prstGeom prst="ellipse">
            <a:avLst/>
          </a:prstGeom>
          <a:solidFill>
            <a:srgbClr val="ffffff"/>
          </a:solidFill>
          <a:ln w="25560">
            <a:noFill/>
          </a:ln>
        </p:spPr>
      </p:sp>
      <p:sp>
        <p:nvSpPr>
          <p:cNvPr id="1767" name="CustomShape 3"/>
          <p:cNvSpPr/>
          <p:nvPr/>
        </p:nvSpPr>
        <p:spPr>
          <a:xfrm>
            <a:off x="3796560" y="3440520"/>
            <a:ext cx="243720" cy="364680"/>
          </a:xfrm>
          <a:prstGeom prst="rect">
            <a:avLst/>
          </a:prstGeom>
          <a:noFill/>
          <a:ln>
            <a:noFill/>
          </a:ln>
        </p:spPr>
        <p:txBody>
          <a:bodyPr wrap="none" lIns="90000" rIns="90000" tIns="45000" bIns="45000"/>
          <a:p>
            <a:pPr>
              <a:lnSpc>
                <a:spcPct val="100000"/>
              </a:lnSpc>
            </a:pPr>
            <a:r>
              <a:rPr lang="fr-FR">
                <a:solidFill>
                  <a:srgbClr val="ff0000"/>
                </a:solidFill>
                <a:latin typeface="Monotype Corsiva"/>
              </a:rPr>
              <a:t>i</a:t>
            </a:r>
            <a:endParaRPr/>
          </a:p>
        </p:txBody>
      </p:sp>
      <p:sp>
        <p:nvSpPr>
          <p:cNvPr id="1768" name="CustomShape 4"/>
          <p:cNvSpPr/>
          <p:nvPr/>
        </p:nvSpPr>
        <p:spPr>
          <a:xfrm>
            <a:off x="3886200" y="3733920"/>
            <a:ext cx="75960" cy="75960"/>
          </a:xfrm>
          <a:prstGeom prst="ellipse">
            <a:avLst/>
          </a:prstGeom>
          <a:solidFill>
            <a:srgbClr val="4f81bd"/>
          </a:solidFill>
          <a:ln w="25560">
            <a:solidFill>
              <a:srgbClr val="3a5f8b"/>
            </a:solidFill>
            <a:round/>
          </a:ln>
        </p:spPr>
      </p:sp>
      <p:sp>
        <p:nvSpPr>
          <p:cNvPr id="1769" name="CustomShape 5"/>
          <p:cNvSpPr/>
          <p:nvPr/>
        </p:nvSpPr>
        <p:spPr>
          <a:xfrm>
            <a:off x="2971800" y="3352680"/>
            <a:ext cx="75960" cy="75960"/>
          </a:xfrm>
          <a:prstGeom prst="ellipse">
            <a:avLst/>
          </a:prstGeom>
          <a:solidFill>
            <a:srgbClr val="4f81bd"/>
          </a:solidFill>
          <a:ln w="25560">
            <a:solidFill>
              <a:srgbClr val="3a5f8b"/>
            </a:solidFill>
            <a:round/>
          </a:ln>
        </p:spPr>
      </p:sp>
      <p:sp>
        <p:nvSpPr>
          <p:cNvPr id="1770" name="CustomShape 6"/>
          <p:cNvSpPr/>
          <p:nvPr/>
        </p:nvSpPr>
        <p:spPr>
          <a:xfrm>
            <a:off x="3124080" y="4267080"/>
            <a:ext cx="75960" cy="75960"/>
          </a:xfrm>
          <a:prstGeom prst="ellipse">
            <a:avLst/>
          </a:prstGeom>
          <a:solidFill>
            <a:srgbClr val="4f81bd"/>
          </a:solidFill>
          <a:ln w="25560">
            <a:solidFill>
              <a:srgbClr val="3a5f8b"/>
            </a:solidFill>
            <a:round/>
          </a:ln>
        </p:spPr>
      </p:sp>
      <p:sp>
        <p:nvSpPr>
          <p:cNvPr id="1771" name="CustomShape 7"/>
          <p:cNvSpPr/>
          <p:nvPr/>
        </p:nvSpPr>
        <p:spPr>
          <a:xfrm>
            <a:off x="3581280" y="4572000"/>
            <a:ext cx="75960" cy="75960"/>
          </a:xfrm>
          <a:prstGeom prst="ellipse">
            <a:avLst/>
          </a:prstGeom>
          <a:solidFill>
            <a:srgbClr val="4f81bd"/>
          </a:solidFill>
          <a:ln w="25560">
            <a:solidFill>
              <a:srgbClr val="3a5f8b"/>
            </a:solidFill>
            <a:round/>
          </a:ln>
        </p:spPr>
      </p:sp>
      <p:sp>
        <p:nvSpPr>
          <p:cNvPr id="1772" name="CustomShape 8"/>
          <p:cNvSpPr/>
          <p:nvPr/>
        </p:nvSpPr>
        <p:spPr>
          <a:xfrm>
            <a:off x="4876920" y="4191120"/>
            <a:ext cx="75960" cy="75960"/>
          </a:xfrm>
          <a:prstGeom prst="ellipse">
            <a:avLst/>
          </a:prstGeom>
          <a:solidFill>
            <a:srgbClr val="4f81bd"/>
          </a:solidFill>
          <a:ln w="25560">
            <a:solidFill>
              <a:srgbClr val="3a5f8b"/>
            </a:solidFill>
            <a:round/>
          </a:ln>
        </p:spPr>
      </p:sp>
      <p:sp>
        <p:nvSpPr>
          <p:cNvPr id="1773" name="CustomShape 9"/>
          <p:cNvSpPr/>
          <p:nvPr/>
        </p:nvSpPr>
        <p:spPr>
          <a:xfrm>
            <a:off x="4724280" y="3505320"/>
            <a:ext cx="75960" cy="75960"/>
          </a:xfrm>
          <a:prstGeom prst="ellipse">
            <a:avLst/>
          </a:prstGeom>
          <a:solidFill>
            <a:srgbClr val="4f81bd"/>
          </a:solidFill>
          <a:ln w="25560">
            <a:solidFill>
              <a:srgbClr val="3a5f8b"/>
            </a:solidFill>
            <a:round/>
          </a:ln>
        </p:spPr>
      </p:sp>
      <p:sp>
        <p:nvSpPr>
          <p:cNvPr id="1774" name="CustomShape 10"/>
          <p:cNvSpPr/>
          <p:nvPr/>
        </p:nvSpPr>
        <p:spPr>
          <a:xfrm>
            <a:off x="3429000" y="2971800"/>
            <a:ext cx="75960" cy="75960"/>
          </a:xfrm>
          <a:prstGeom prst="ellipse">
            <a:avLst/>
          </a:prstGeom>
          <a:solidFill>
            <a:srgbClr val="4f81bd"/>
          </a:solidFill>
          <a:ln w="25560">
            <a:solidFill>
              <a:srgbClr val="3a5f8b"/>
            </a:solidFill>
            <a:round/>
          </a:ln>
        </p:spPr>
      </p:sp>
      <p:sp>
        <p:nvSpPr>
          <p:cNvPr id="1775" name="CustomShape 11"/>
          <p:cNvSpPr/>
          <p:nvPr/>
        </p:nvSpPr>
        <p:spPr>
          <a:xfrm>
            <a:off x="4191120" y="2895480"/>
            <a:ext cx="75960" cy="75960"/>
          </a:xfrm>
          <a:prstGeom prst="ellipse">
            <a:avLst/>
          </a:prstGeom>
          <a:solidFill>
            <a:srgbClr val="4f81bd"/>
          </a:solidFill>
          <a:ln w="25560">
            <a:solidFill>
              <a:srgbClr val="3a5f8b"/>
            </a:solidFill>
            <a:round/>
          </a:ln>
        </p:spPr>
      </p:sp>
      <p:sp>
        <p:nvSpPr>
          <p:cNvPr id="1776" name="CustomShape 12"/>
          <p:cNvSpPr/>
          <p:nvPr/>
        </p:nvSpPr>
        <p:spPr>
          <a:xfrm>
            <a:off x="4495680" y="4800600"/>
            <a:ext cx="75960" cy="75960"/>
          </a:xfrm>
          <a:prstGeom prst="ellipse">
            <a:avLst/>
          </a:prstGeom>
          <a:solidFill>
            <a:srgbClr val="4f81bd"/>
          </a:solidFill>
          <a:ln w="25560">
            <a:solidFill>
              <a:srgbClr val="3a5f8b"/>
            </a:solidFill>
            <a:round/>
          </a:ln>
        </p:spPr>
      </p:sp>
      <p:sp>
        <p:nvSpPr>
          <p:cNvPr id="1777" name="CustomShape 13"/>
          <p:cNvSpPr/>
          <p:nvPr/>
        </p:nvSpPr>
        <p:spPr>
          <a:xfrm>
            <a:off x="5486400" y="3048120"/>
            <a:ext cx="75960" cy="75960"/>
          </a:xfrm>
          <a:prstGeom prst="ellipse">
            <a:avLst/>
          </a:prstGeom>
          <a:solidFill>
            <a:srgbClr val="4f81bd"/>
          </a:solidFill>
          <a:ln w="25560">
            <a:solidFill>
              <a:srgbClr val="3a5f8b"/>
            </a:solidFill>
            <a:round/>
          </a:ln>
        </p:spPr>
      </p:sp>
      <p:sp>
        <p:nvSpPr>
          <p:cNvPr id="1778" name="CustomShape 14"/>
          <p:cNvSpPr/>
          <p:nvPr/>
        </p:nvSpPr>
        <p:spPr>
          <a:xfrm>
            <a:off x="5715000" y="3886200"/>
            <a:ext cx="75960" cy="75960"/>
          </a:xfrm>
          <a:prstGeom prst="ellipse">
            <a:avLst/>
          </a:prstGeom>
          <a:solidFill>
            <a:srgbClr val="ff0000"/>
          </a:solidFill>
          <a:ln w="25560">
            <a:solidFill>
              <a:srgbClr val="c00000"/>
            </a:solidFill>
            <a:round/>
          </a:ln>
        </p:spPr>
      </p:sp>
      <p:sp>
        <p:nvSpPr>
          <p:cNvPr id="1779" name="CustomShape 15"/>
          <p:cNvSpPr/>
          <p:nvPr/>
        </p:nvSpPr>
        <p:spPr>
          <a:xfrm>
            <a:off x="5867280" y="2362320"/>
            <a:ext cx="75960" cy="75960"/>
          </a:xfrm>
          <a:prstGeom prst="ellipse">
            <a:avLst/>
          </a:prstGeom>
          <a:solidFill>
            <a:srgbClr val="4f81bd"/>
          </a:solidFill>
          <a:ln w="25560">
            <a:solidFill>
              <a:srgbClr val="3a5f8b"/>
            </a:solidFill>
            <a:round/>
          </a:ln>
        </p:spPr>
      </p:sp>
      <p:sp>
        <p:nvSpPr>
          <p:cNvPr id="1780" name="CustomShape 16"/>
          <p:cNvSpPr/>
          <p:nvPr/>
        </p:nvSpPr>
        <p:spPr>
          <a:xfrm>
            <a:off x="6324480" y="3352680"/>
            <a:ext cx="75960" cy="75960"/>
          </a:xfrm>
          <a:prstGeom prst="ellipse">
            <a:avLst/>
          </a:prstGeom>
          <a:solidFill>
            <a:srgbClr val="4f81bd"/>
          </a:solidFill>
          <a:ln w="25560">
            <a:solidFill>
              <a:srgbClr val="3a5f8b"/>
            </a:solidFill>
            <a:round/>
          </a:ln>
        </p:spPr>
      </p:sp>
      <p:sp>
        <p:nvSpPr>
          <p:cNvPr id="1781" name="CustomShape 17"/>
          <p:cNvSpPr/>
          <p:nvPr/>
        </p:nvSpPr>
        <p:spPr>
          <a:xfrm>
            <a:off x="6553080" y="3886200"/>
            <a:ext cx="75960" cy="75960"/>
          </a:xfrm>
          <a:prstGeom prst="ellipse">
            <a:avLst/>
          </a:prstGeom>
          <a:solidFill>
            <a:srgbClr val="4f81bd"/>
          </a:solidFill>
          <a:ln w="25560">
            <a:solidFill>
              <a:srgbClr val="3a5f8b"/>
            </a:solidFill>
            <a:round/>
          </a:ln>
        </p:spPr>
      </p:sp>
      <p:sp>
        <p:nvSpPr>
          <p:cNvPr id="1782" name="CustomShape 18"/>
          <p:cNvSpPr/>
          <p:nvPr/>
        </p:nvSpPr>
        <p:spPr>
          <a:xfrm>
            <a:off x="3733920" y="2362320"/>
            <a:ext cx="75960" cy="75960"/>
          </a:xfrm>
          <a:prstGeom prst="ellipse">
            <a:avLst/>
          </a:prstGeom>
          <a:solidFill>
            <a:srgbClr val="4f81bd"/>
          </a:solidFill>
          <a:ln w="25560">
            <a:solidFill>
              <a:srgbClr val="3a5f8b"/>
            </a:solidFill>
            <a:round/>
          </a:ln>
        </p:spPr>
      </p:sp>
      <p:sp>
        <p:nvSpPr>
          <p:cNvPr id="1783" name="CustomShape 19"/>
          <p:cNvSpPr/>
          <p:nvPr/>
        </p:nvSpPr>
        <p:spPr>
          <a:xfrm>
            <a:off x="5029200" y="2438280"/>
            <a:ext cx="75960" cy="75960"/>
          </a:xfrm>
          <a:prstGeom prst="ellipse">
            <a:avLst/>
          </a:prstGeom>
          <a:solidFill>
            <a:srgbClr val="4f81bd"/>
          </a:solidFill>
          <a:ln w="25560">
            <a:solidFill>
              <a:srgbClr val="3a5f8b"/>
            </a:solidFill>
            <a:round/>
          </a:ln>
        </p:spPr>
      </p:sp>
      <p:sp>
        <p:nvSpPr>
          <p:cNvPr id="1784" name="CustomShape 20"/>
          <p:cNvSpPr/>
          <p:nvPr/>
        </p:nvSpPr>
        <p:spPr>
          <a:xfrm>
            <a:off x="2209680" y="3581280"/>
            <a:ext cx="75960" cy="75960"/>
          </a:xfrm>
          <a:prstGeom prst="ellipse">
            <a:avLst/>
          </a:prstGeom>
          <a:solidFill>
            <a:srgbClr val="4f81bd"/>
          </a:solidFill>
          <a:ln w="25560">
            <a:solidFill>
              <a:srgbClr val="3a5f8b"/>
            </a:solidFill>
            <a:round/>
          </a:ln>
        </p:spPr>
      </p:sp>
      <p:sp>
        <p:nvSpPr>
          <p:cNvPr id="1785" name="CustomShape 21"/>
          <p:cNvSpPr/>
          <p:nvPr/>
        </p:nvSpPr>
        <p:spPr>
          <a:xfrm>
            <a:off x="6629400" y="2057400"/>
            <a:ext cx="75960" cy="75960"/>
          </a:xfrm>
          <a:prstGeom prst="ellipse">
            <a:avLst/>
          </a:prstGeom>
          <a:solidFill>
            <a:srgbClr val="4f81bd"/>
          </a:solidFill>
          <a:ln w="25560">
            <a:solidFill>
              <a:srgbClr val="3a5f8b"/>
            </a:solidFill>
            <a:round/>
          </a:ln>
        </p:spPr>
      </p:sp>
      <p:sp>
        <p:nvSpPr>
          <p:cNvPr id="1786" name="CustomShape 22"/>
          <p:cNvSpPr/>
          <p:nvPr/>
        </p:nvSpPr>
        <p:spPr>
          <a:xfrm>
            <a:off x="6019920" y="4419720"/>
            <a:ext cx="75960" cy="75960"/>
          </a:xfrm>
          <a:prstGeom prst="ellipse">
            <a:avLst/>
          </a:prstGeom>
          <a:solidFill>
            <a:srgbClr val="4f81bd"/>
          </a:solidFill>
          <a:ln w="25560">
            <a:solidFill>
              <a:srgbClr val="3a5f8b"/>
            </a:solidFill>
            <a:round/>
          </a:ln>
        </p:spPr>
      </p:sp>
      <p:sp>
        <p:nvSpPr>
          <p:cNvPr id="1787" name="CustomShape 23"/>
          <p:cNvSpPr/>
          <p:nvPr/>
        </p:nvSpPr>
        <p:spPr>
          <a:xfrm>
            <a:off x="3809880" y="5257800"/>
            <a:ext cx="75960" cy="75960"/>
          </a:xfrm>
          <a:prstGeom prst="ellipse">
            <a:avLst/>
          </a:prstGeom>
          <a:solidFill>
            <a:srgbClr val="4f81bd"/>
          </a:solidFill>
          <a:ln w="25560">
            <a:solidFill>
              <a:srgbClr val="3a5f8b"/>
            </a:solidFill>
            <a:round/>
          </a:ln>
        </p:spPr>
      </p:sp>
      <p:sp>
        <p:nvSpPr>
          <p:cNvPr id="1788" name="CustomShape 24"/>
          <p:cNvSpPr/>
          <p:nvPr/>
        </p:nvSpPr>
        <p:spPr>
          <a:xfrm>
            <a:off x="5334120" y="4724280"/>
            <a:ext cx="75960" cy="75960"/>
          </a:xfrm>
          <a:prstGeom prst="ellipse">
            <a:avLst/>
          </a:prstGeom>
          <a:solidFill>
            <a:srgbClr val="4f81bd"/>
          </a:solidFill>
          <a:ln w="25560">
            <a:solidFill>
              <a:srgbClr val="3a5f8b"/>
            </a:solidFill>
            <a:round/>
          </a:ln>
        </p:spPr>
      </p:sp>
      <p:sp>
        <p:nvSpPr>
          <p:cNvPr id="1789" name="Line 25"/>
          <p:cNvSpPr/>
          <p:nvPr/>
        </p:nvSpPr>
        <p:spPr>
          <a:xfrm>
            <a:off x="3493800" y="3036600"/>
            <a:ext cx="403200" cy="708120"/>
          </a:xfrm>
          <a:prstGeom prst="line">
            <a:avLst/>
          </a:prstGeom>
          <a:ln w="9360">
            <a:solidFill>
              <a:srgbClr val="4a7ebb"/>
            </a:solidFill>
            <a:round/>
          </a:ln>
        </p:spPr>
      </p:sp>
      <p:sp>
        <p:nvSpPr>
          <p:cNvPr id="1790" name="Line 26"/>
          <p:cNvSpPr/>
          <p:nvPr/>
        </p:nvSpPr>
        <p:spPr>
          <a:xfrm flipH="1">
            <a:off x="3951000" y="2960640"/>
            <a:ext cx="250920" cy="784080"/>
          </a:xfrm>
          <a:prstGeom prst="line">
            <a:avLst/>
          </a:prstGeom>
          <a:ln w="9360">
            <a:solidFill>
              <a:srgbClr val="4a7ebb"/>
            </a:solidFill>
            <a:round/>
          </a:ln>
        </p:spPr>
      </p:sp>
      <p:sp>
        <p:nvSpPr>
          <p:cNvPr id="1791" name="Line 27"/>
          <p:cNvSpPr/>
          <p:nvPr/>
        </p:nvSpPr>
        <p:spPr>
          <a:xfrm flipH="1">
            <a:off x="3962160" y="3543120"/>
            <a:ext cx="762120" cy="228600"/>
          </a:xfrm>
          <a:prstGeom prst="line">
            <a:avLst/>
          </a:prstGeom>
          <a:ln w="9360">
            <a:solidFill>
              <a:srgbClr val="4a7ebb"/>
            </a:solidFill>
            <a:round/>
          </a:ln>
        </p:spPr>
      </p:sp>
      <p:sp>
        <p:nvSpPr>
          <p:cNvPr id="1792" name="Line 28"/>
          <p:cNvSpPr/>
          <p:nvPr/>
        </p:nvSpPr>
        <p:spPr>
          <a:xfrm>
            <a:off x="3951000" y="3798720"/>
            <a:ext cx="936720" cy="403200"/>
          </a:xfrm>
          <a:prstGeom prst="line">
            <a:avLst/>
          </a:prstGeom>
          <a:ln w="9360">
            <a:solidFill>
              <a:srgbClr val="4a7ebb"/>
            </a:solidFill>
            <a:round/>
          </a:ln>
        </p:spPr>
      </p:sp>
      <p:sp>
        <p:nvSpPr>
          <p:cNvPr id="1793" name="Line 29"/>
          <p:cNvSpPr/>
          <p:nvPr/>
        </p:nvSpPr>
        <p:spPr>
          <a:xfrm>
            <a:off x="3924000" y="3809880"/>
            <a:ext cx="582840" cy="1001520"/>
          </a:xfrm>
          <a:prstGeom prst="line">
            <a:avLst/>
          </a:prstGeom>
          <a:ln w="9360">
            <a:solidFill>
              <a:srgbClr val="4a7ebb"/>
            </a:solidFill>
            <a:round/>
          </a:ln>
        </p:spPr>
      </p:sp>
      <p:sp>
        <p:nvSpPr>
          <p:cNvPr id="1794" name="Line 30"/>
          <p:cNvSpPr/>
          <p:nvPr/>
        </p:nvSpPr>
        <p:spPr>
          <a:xfrm flipH="1">
            <a:off x="3619440" y="3809880"/>
            <a:ext cx="304560" cy="762120"/>
          </a:xfrm>
          <a:prstGeom prst="line">
            <a:avLst/>
          </a:prstGeom>
          <a:ln w="9360">
            <a:solidFill>
              <a:srgbClr val="4a7ebb"/>
            </a:solidFill>
            <a:round/>
          </a:ln>
        </p:spPr>
      </p:sp>
      <p:sp>
        <p:nvSpPr>
          <p:cNvPr id="1795" name="Line 31"/>
          <p:cNvSpPr/>
          <p:nvPr/>
        </p:nvSpPr>
        <p:spPr>
          <a:xfrm flipH="1">
            <a:off x="3189240" y="3798720"/>
            <a:ext cx="707760" cy="479520"/>
          </a:xfrm>
          <a:prstGeom prst="line">
            <a:avLst/>
          </a:prstGeom>
          <a:ln w="9360">
            <a:solidFill>
              <a:srgbClr val="4a7ebb"/>
            </a:solidFill>
            <a:round/>
          </a:ln>
        </p:spPr>
      </p:sp>
      <p:sp>
        <p:nvSpPr>
          <p:cNvPr id="1796" name="Line 32"/>
          <p:cNvSpPr/>
          <p:nvPr/>
        </p:nvSpPr>
        <p:spPr>
          <a:xfrm flipH="1" flipV="1">
            <a:off x="3047760" y="3390840"/>
            <a:ext cx="838440" cy="380880"/>
          </a:xfrm>
          <a:prstGeom prst="line">
            <a:avLst/>
          </a:prstGeom>
          <a:ln w="9360">
            <a:solidFill>
              <a:srgbClr val="4a7ebb"/>
            </a:solidFill>
            <a:round/>
          </a:ln>
        </p:spPr>
      </p:sp>
      <p:sp>
        <p:nvSpPr>
          <p:cNvPr id="1797" name="Line 33"/>
          <p:cNvSpPr/>
          <p:nvPr/>
        </p:nvSpPr>
        <p:spPr>
          <a:xfrm>
            <a:off x="4789440" y="3570120"/>
            <a:ext cx="936360" cy="326880"/>
          </a:xfrm>
          <a:prstGeom prst="line">
            <a:avLst/>
          </a:prstGeom>
          <a:ln w="9360">
            <a:solidFill>
              <a:srgbClr val="ff0000"/>
            </a:solidFill>
            <a:round/>
          </a:ln>
        </p:spPr>
      </p:sp>
      <p:sp>
        <p:nvSpPr>
          <p:cNvPr id="1798" name="Line 34"/>
          <p:cNvSpPr/>
          <p:nvPr/>
        </p:nvSpPr>
        <p:spPr>
          <a:xfrm flipV="1">
            <a:off x="4789440" y="3112920"/>
            <a:ext cx="707760" cy="403200"/>
          </a:xfrm>
          <a:prstGeom prst="line">
            <a:avLst/>
          </a:prstGeom>
          <a:ln w="9360">
            <a:solidFill>
              <a:srgbClr val="4a7ebb"/>
            </a:solidFill>
            <a:round/>
          </a:ln>
        </p:spPr>
      </p:sp>
      <p:sp>
        <p:nvSpPr>
          <p:cNvPr id="1799" name="Line 35"/>
          <p:cNvSpPr/>
          <p:nvPr/>
        </p:nvSpPr>
        <p:spPr>
          <a:xfrm flipH="1" flipV="1">
            <a:off x="4267080" y="2933640"/>
            <a:ext cx="1219320" cy="152280"/>
          </a:xfrm>
          <a:prstGeom prst="line">
            <a:avLst/>
          </a:prstGeom>
          <a:ln w="9360">
            <a:solidFill>
              <a:srgbClr val="4a7ebb"/>
            </a:solidFill>
            <a:round/>
          </a:ln>
        </p:spPr>
      </p:sp>
      <p:sp>
        <p:nvSpPr>
          <p:cNvPr id="1800" name="Line 36"/>
          <p:cNvSpPr/>
          <p:nvPr/>
        </p:nvSpPr>
        <p:spPr>
          <a:xfrm flipH="1" flipV="1">
            <a:off x="5094000" y="2503440"/>
            <a:ext cx="403200" cy="555480"/>
          </a:xfrm>
          <a:prstGeom prst="line">
            <a:avLst/>
          </a:prstGeom>
          <a:ln w="9360">
            <a:solidFill>
              <a:srgbClr val="4a7ebb"/>
            </a:solidFill>
            <a:round/>
          </a:ln>
        </p:spPr>
      </p:sp>
      <p:sp>
        <p:nvSpPr>
          <p:cNvPr id="1801" name="Line 37"/>
          <p:cNvSpPr/>
          <p:nvPr/>
        </p:nvSpPr>
        <p:spPr>
          <a:xfrm flipH="1">
            <a:off x="5551200" y="2427120"/>
            <a:ext cx="327240" cy="631800"/>
          </a:xfrm>
          <a:prstGeom prst="line">
            <a:avLst/>
          </a:prstGeom>
          <a:ln w="9360">
            <a:solidFill>
              <a:srgbClr val="4a7ebb"/>
            </a:solidFill>
            <a:round/>
          </a:ln>
        </p:spPr>
      </p:sp>
      <p:sp>
        <p:nvSpPr>
          <p:cNvPr id="1802" name="Line 38"/>
          <p:cNvSpPr/>
          <p:nvPr/>
        </p:nvSpPr>
        <p:spPr>
          <a:xfrm>
            <a:off x="5551200" y="3112920"/>
            <a:ext cx="201600" cy="773280"/>
          </a:xfrm>
          <a:prstGeom prst="line">
            <a:avLst/>
          </a:prstGeom>
          <a:ln w="9360">
            <a:solidFill>
              <a:srgbClr val="ff0000"/>
            </a:solidFill>
            <a:round/>
          </a:ln>
        </p:spPr>
      </p:sp>
      <p:sp>
        <p:nvSpPr>
          <p:cNvPr id="1803" name="Line 39"/>
          <p:cNvSpPr/>
          <p:nvPr/>
        </p:nvSpPr>
        <p:spPr>
          <a:xfrm flipH="1">
            <a:off x="4952880" y="3924000"/>
            <a:ext cx="762120" cy="304920"/>
          </a:xfrm>
          <a:prstGeom prst="line">
            <a:avLst/>
          </a:prstGeom>
          <a:ln w="9360">
            <a:solidFill>
              <a:srgbClr val="ff0000"/>
            </a:solidFill>
            <a:round/>
          </a:ln>
        </p:spPr>
      </p:sp>
      <p:sp>
        <p:nvSpPr>
          <p:cNvPr id="1804" name="Line 40"/>
          <p:cNvSpPr/>
          <p:nvPr/>
        </p:nvSpPr>
        <p:spPr>
          <a:xfrm flipH="1">
            <a:off x="5779800" y="3417840"/>
            <a:ext cx="555840" cy="479160"/>
          </a:xfrm>
          <a:prstGeom prst="line">
            <a:avLst/>
          </a:prstGeom>
          <a:ln w="9360">
            <a:solidFill>
              <a:srgbClr val="ff0000"/>
            </a:solidFill>
            <a:round/>
          </a:ln>
        </p:spPr>
      </p:sp>
      <p:sp>
        <p:nvSpPr>
          <p:cNvPr id="1805" name="CustomShape 41"/>
          <p:cNvSpPr/>
          <p:nvPr/>
        </p:nvSpPr>
        <p:spPr>
          <a:xfrm>
            <a:off x="2666880" y="4800600"/>
            <a:ext cx="75960" cy="75960"/>
          </a:xfrm>
          <a:prstGeom prst="ellipse">
            <a:avLst/>
          </a:prstGeom>
          <a:solidFill>
            <a:srgbClr val="4f81bd"/>
          </a:solidFill>
          <a:ln w="25560">
            <a:solidFill>
              <a:srgbClr val="3a5f8b"/>
            </a:solidFill>
            <a:round/>
          </a:ln>
        </p:spPr>
      </p:sp>
      <p:sp>
        <p:nvSpPr>
          <p:cNvPr id="1806" name="CustomShape 42"/>
          <p:cNvSpPr/>
          <p:nvPr/>
        </p:nvSpPr>
        <p:spPr>
          <a:xfrm>
            <a:off x="2666880" y="2590920"/>
            <a:ext cx="75960" cy="75960"/>
          </a:xfrm>
          <a:prstGeom prst="ellipse">
            <a:avLst/>
          </a:prstGeom>
          <a:solidFill>
            <a:srgbClr val="4f81bd"/>
          </a:solidFill>
          <a:ln w="25560">
            <a:solidFill>
              <a:srgbClr val="3a5f8b"/>
            </a:solidFill>
            <a:round/>
          </a:ln>
        </p:spPr>
      </p:sp>
      <p:sp>
        <p:nvSpPr>
          <p:cNvPr id="1807" name="CustomShape 43"/>
          <p:cNvSpPr/>
          <p:nvPr/>
        </p:nvSpPr>
        <p:spPr>
          <a:xfrm>
            <a:off x="4495680" y="2209680"/>
            <a:ext cx="75960" cy="75960"/>
          </a:xfrm>
          <a:prstGeom prst="ellipse">
            <a:avLst/>
          </a:prstGeom>
          <a:solidFill>
            <a:srgbClr val="4f81bd"/>
          </a:solidFill>
          <a:ln w="25560">
            <a:solidFill>
              <a:srgbClr val="3a5f8b"/>
            </a:solidFill>
            <a:round/>
          </a:ln>
        </p:spPr>
      </p:sp>
      <p:sp>
        <p:nvSpPr>
          <p:cNvPr id="1808" name="CustomShape 44"/>
          <p:cNvSpPr/>
          <p:nvPr/>
        </p:nvSpPr>
        <p:spPr>
          <a:xfrm>
            <a:off x="6248520" y="5181480"/>
            <a:ext cx="75960" cy="75960"/>
          </a:xfrm>
          <a:prstGeom prst="ellipse">
            <a:avLst/>
          </a:prstGeom>
          <a:solidFill>
            <a:srgbClr val="4f81bd"/>
          </a:solidFill>
          <a:ln w="25560">
            <a:solidFill>
              <a:srgbClr val="3a5f8b"/>
            </a:solidFill>
            <a:round/>
          </a:ln>
        </p:spPr>
      </p:sp>
      <p:sp>
        <p:nvSpPr>
          <p:cNvPr id="1809" name="Line 45"/>
          <p:cNvSpPr/>
          <p:nvPr/>
        </p:nvSpPr>
        <p:spPr>
          <a:xfrm>
            <a:off x="5779800" y="3951000"/>
            <a:ext cx="250920" cy="479520"/>
          </a:xfrm>
          <a:prstGeom prst="line">
            <a:avLst/>
          </a:prstGeom>
          <a:ln w="9360">
            <a:solidFill>
              <a:srgbClr val="ff0000"/>
            </a:solidFill>
            <a:round/>
          </a:ln>
        </p:spPr>
      </p:sp>
      <p:sp>
        <p:nvSpPr>
          <p:cNvPr id="1810" name="Line 46"/>
          <p:cNvSpPr/>
          <p:nvPr/>
        </p:nvSpPr>
        <p:spPr>
          <a:xfrm flipH="1">
            <a:off x="5410080" y="4484520"/>
            <a:ext cx="620640" cy="277920"/>
          </a:xfrm>
          <a:prstGeom prst="line">
            <a:avLst/>
          </a:prstGeom>
          <a:ln w="9360">
            <a:solidFill>
              <a:srgbClr val="4a7ebb"/>
            </a:solidFill>
            <a:round/>
          </a:ln>
        </p:spPr>
      </p:sp>
      <p:sp>
        <p:nvSpPr>
          <p:cNvPr id="1811" name="Line 47"/>
          <p:cNvSpPr/>
          <p:nvPr/>
        </p:nvSpPr>
        <p:spPr>
          <a:xfrm>
            <a:off x="6084720" y="4484520"/>
            <a:ext cx="201600" cy="696960"/>
          </a:xfrm>
          <a:prstGeom prst="line">
            <a:avLst/>
          </a:prstGeom>
          <a:ln w="9360">
            <a:solidFill>
              <a:srgbClr val="4a7ebb"/>
            </a:solidFill>
            <a:round/>
          </a:ln>
        </p:spPr>
      </p:sp>
      <p:sp>
        <p:nvSpPr>
          <p:cNvPr id="1812" name="Line 48"/>
          <p:cNvSpPr/>
          <p:nvPr/>
        </p:nvSpPr>
        <p:spPr>
          <a:xfrm flipH="1">
            <a:off x="6084720" y="3951000"/>
            <a:ext cx="479520" cy="479520"/>
          </a:xfrm>
          <a:prstGeom prst="line">
            <a:avLst/>
          </a:prstGeom>
          <a:ln w="9360">
            <a:solidFill>
              <a:srgbClr val="4a7ebb"/>
            </a:solidFill>
            <a:round/>
          </a:ln>
        </p:spPr>
      </p:sp>
      <p:sp>
        <p:nvSpPr>
          <p:cNvPr id="1813" name="Line 49"/>
          <p:cNvSpPr/>
          <p:nvPr/>
        </p:nvSpPr>
        <p:spPr>
          <a:xfrm flipH="1">
            <a:off x="4560840" y="4762440"/>
            <a:ext cx="772920" cy="102960"/>
          </a:xfrm>
          <a:prstGeom prst="line">
            <a:avLst/>
          </a:prstGeom>
          <a:ln w="9360">
            <a:solidFill>
              <a:srgbClr val="4a7ebb"/>
            </a:solidFill>
            <a:round/>
          </a:ln>
        </p:spPr>
      </p:sp>
      <p:sp>
        <p:nvSpPr>
          <p:cNvPr id="1814" name="Line 50"/>
          <p:cNvSpPr/>
          <p:nvPr/>
        </p:nvSpPr>
        <p:spPr>
          <a:xfrm flipH="1">
            <a:off x="5371920" y="3951000"/>
            <a:ext cx="353880" cy="773280"/>
          </a:xfrm>
          <a:prstGeom prst="line">
            <a:avLst/>
          </a:prstGeom>
          <a:ln w="9360">
            <a:solidFill>
              <a:srgbClr val="ff0000"/>
            </a:solidFill>
            <a:round/>
          </a:ln>
        </p:spPr>
      </p:sp>
      <p:sp>
        <p:nvSpPr>
          <p:cNvPr id="1815" name="Line 51"/>
          <p:cNvSpPr/>
          <p:nvPr/>
        </p:nvSpPr>
        <p:spPr>
          <a:xfrm flipH="1">
            <a:off x="3493800" y="2427120"/>
            <a:ext cx="250920" cy="555480"/>
          </a:xfrm>
          <a:prstGeom prst="line">
            <a:avLst/>
          </a:prstGeom>
          <a:ln w="9360">
            <a:solidFill>
              <a:srgbClr val="4a7ebb"/>
            </a:solidFill>
            <a:round/>
          </a:ln>
        </p:spPr>
      </p:sp>
      <p:sp>
        <p:nvSpPr>
          <p:cNvPr id="1816" name="Line 52"/>
          <p:cNvSpPr/>
          <p:nvPr/>
        </p:nvSpPr>
        <p:spPr>
          <a:xfrm flipH="1">
            <a:off x="2732040" y="2400120"/>
            <a:ext cx="1001520" cy="201600"/>
          </a:xfrm>
          <a:prstGeom prst="line">
            <a:avLst/>
          </a:prstGeom>
          <a:ln w="9360">
            <a:solidFill>
              <a:srgbClr val="4a7ebb"/>
            </a:solidFill>
            <a:round/>
          </a:ln>
        </p:spPr>
      </p:sp>
      <p:sp>
        <p:nvSpPr>
          <p:cNvPr id="1817" name="Line 53"/>
          <p:cNvSpPr/>
          <p:nvPr/>
        </p:nvSpPr>
        <p:spPr>
          <a:xfrm flipH="1">
            <a:off x="2274840" y="2655720"/>
            <a:ext cx="403200" cy="936720"/>
          </a:xfrm>
          <a:prstGeom prst="line">
            <a:avLst/>
          </a:prstGeom>
          <a:ln w="9360">
            <a:solidFill>
              <a:srgbClr val="4a7ebb"/>
            </a:solidFill>
            <a:round/>
          </a:ln>
        </p:spPr>
      </p:sp>
      <p:sp>
        <p:nvSpPr>
          <p:cNvPr id="1818" name="Line 54"/>
          <p:cNvSpPr/>
          <p:nvPr/>
        </p:nvSpPr>
        <p:spPr>
          <a:xfrm flipH="1">
            <a:off x="2732040" y="4332240"/>
            <a:ext cx="403200" cy="479160"/>
          </a:xfrm>
          <a:prstGeom prst="line">
            <a:avLst/>
          </a:prstGeom>
          <a:ln w="9360">
            <a:solidFill>
              <a:srgbClr val="4a7ebb"/>
            </a:solidFill>
            <a:round/>
          </a:ln>
        </p:spPr>
      </p:sp>
      <p:sp>
        <p:nvSpPr>
          <p:cNvPr id="1819" name="Line 55"/>
          <p:cNvSpPr/>
          <p:nvPr/>
        </p:nvSpPr>
        <p:spPr>
          <a:xfrm>
            <a:off x="3189240" y="4332240"/>
            <a:ext cx="403200" cy="250560"/>
          </a:xfrm>
          <a:prstGeom prst="line">
            <a:avLst/>
          </a:prstGeom>
          <a:ln w="9360">
            <a:solidFill>
              <a:srgbClr val="4a7ebb"/>
            </a:solidFill>
            <a:round/>
          </a:ln>
        </p:spPr>
      </p:sp>
      <p:sp>
        <p:nvSpPr>
          <p:cNvPr id="1820" name="Line 56"/>
          <p:cNvSpPr/>
          <p:nvPr/>
        </p:nvSpPr>
        <p:spPr>
          <a:xfrm flipV="1">
            <a:off x="3875040" y="4865400"/>
            <a:ext cx="631800" cy="403200"/>
          </a:xfrm>
          <a:prstGeom prst="line">
            <a:avLst/>
          </a:prstGeom>
          <a:ln w="9360">
            <a:solidFill>
              <a:srgbClr val="4a7ebb"/>
            </a:solidFill>
            <a:round/>
          </a:ln>
        </p:spPr>
      </p:sp>
      <p:sp>
        <p:nvSpPr>
          <p:cNvPr id="1821" name="Line 57"/>
          <p:cNvSpPr/>
          <p:nvPr/>
        </p:nvSpPr>
        <p:spPr>
          <a:xfrm>
            <a:off x="3619440" y="4647960"/>
            <a:ext cx="228600" cy="609840"/>
          </a:xfrm>
          <a:prstGeom prst="line">
            <a:avLst/>
          </a:prstGeom>
          <a:ln w="9360">
            <a:solidFill>
              <a:srgbClr val="4a7ebb"/>
            </a:solidFill>
            <a:round/>
          </a:ln>
        </p:spPr>
      </p:sp>
      <p:sp>
        <p:nvSpPr>
          <p:cNvPr id="1822" name="Line 58"/>
          <p:cNvSpPr/>
          <p:nvPr/>
        </p:nvSpPr>
        <p:spPr>
          <a:xfrm flipV="1">
            <a:off x="3036600" y="3036600"/>
            <a:ext cx="403200" cy="327240"/>
          </a:xfrm>
          <a:prstGeom prst="line">
            <a:avLst/>
          </a:prstGeom>
          <a:ln w="9360">
            <a:solidFill>
              <a:srgbClr val="4a7ebb"/>
            </a:solidFill>
            <a:round/>
          </a:ln>
        </p:spPr>
      </p:sp>
      <p:sp>
        <p:nvSpPr>
          <p:cNvPr id="1823" name="Line 59"/>
          <p:cNvSpPr/>
          <p:nvPr/>
        </p:nvSpPr>
        <p:spPr>
          <a:xfrm>
            <a:off x="4560840" y="2274840"/>
            <a:ext cx="479160" cy="174600"/>
          </a:xfrm>
          <a:prstGeom prst="line">
            <a:avLst/>
          </a:prstGeom>
          <a:ln w="9360">
            <a:solidFill>
              <a:srgbClr val="4a7ebb"/>
            </a:solidFill>
            <a:round/>
          </a:ln>
        </p:spPr>
      </p:sp>
      <p:sp>
        <p:nvSpPr>
          <p:cNvPr id="1824" name="Line 60"/>
          <p:cNvSpPr/>
          <p:nvPr/>
        </p:nvSpPr>
        <p:spPr>
          <a:xfrm flipH="1">
            <a:off x="5932440" y="2122200"/>
            <a:ext cx="707760" cy="250920"/>
          </a:xfrm>
          <a:prstGeom prst="line">
            <a:avLst/>
          </a:prstGeom>
          <a:ln w="9360">
            <a:solidFill>
              <a:srgbClr val="4a7ebb"/>
            </a:solidFill>
            <a:round/>
          </a:ln>
        </p:spPr>
      </p:sp>
      <p:sp>
        <p:nvSpPr>
          <p:cNvPr id="1825" name="Line 61"/>
          <p:cNvSpPr/>
          <p:nvPr/>
        </p:nvSpPr>
        <p:spPr>
          <a:xfrm>
            <a:off x="6389640" y="3417840"/>
            <a:ext cx="201600" cy="468360"/>
          </a:xfrm>
          <a:prstGeom prst="line">
            <a:avLst/>
          </a:prstGeom>
          <a:ln w="9360">
            <a:solidFill>
              <a:srgbClr val="4a7ebb"/>
            </a:solidFill>
            <a:round/>
          </a:ln>
        </p:spPr>
      </p:sp>
      <p:sp>
        <p:nvSpPr>
          <p:cNvPr id="1826" name="Line 62"/>
          <p:cNvSpPr/>
          <p:nvPr/>
        </p:nvSpPr>
        <p:spPr>
          <a:xfrm flipH="1">
            <a:off x="4762440" y="2514600"/>
            <a:ext cx="304560" cy="990360"/>
          </a:xfrm>
          <a:prstGeom prst="line">
            <a:avLst/>
          </a:prstGeom>
          <a:ln w="9360">
            <a:solidFill>
              <a:srgbClr val="4a7ebb"/>
            </a:solidFill>
            <a:round/>
          </a:ln>
        </p:spPr>
      </p:sp>
      <p:sp>
        <p:nvSpPr>
          <p:cNvPr id="1827" name="CustomShape 63"/>
          <p:cNvSpPr/>
          <p:nvPr/>
        </p:nvSpPr>
        <p:spPr>
          <a:xfrm>
            <a:off x="6324480" y="2743200"/>
            <a:ext cx="75960" cy="75960"/>
          </a:xfrm>
          <a:prstGeom prst="ellipse">
            <a:avLst/>
          </a:prstGeom>
          <a:solidFill>
            <a:srgbClr val="4f81bd"/>
          </a:solidFill>
          <a:ln w="25560">
            <a:solidFill>
              <a:srgbClr val="3a5f8b"/>
            </a:solidFill>
            <a:round/>
          </a:ln>
        </p:spPr>
      </p:sp>
      <p:sp>
        <p:nvSpPr>
          <p:cNvPr id="1828" name="CustomShape 64"/>
          <p:cNvSpPr/>
          <p:nvPr/>
        </p:nvSpPr>
        <p:spPr>
          <a:xfrm>
            <a:off x="5334120" y="1905120"/>
            <a:ext cx="75960" cy="75960"/>
          </a:xfrm>
          <a:prstGeom prst="ellipse">
            <a:avLst/>
          </a:prstGeom>
          <a:solidFill>
            <a:srgbClr val="4f81bd"/>
          </a:solidFill>
          <a:ln w="25560">
            <a:solidFill>
              <a:srgbClr val="3a5f8b"/>
            </a:solidFill>
            <a:round/>
          </a:ln>
        </p:spPr>
      </p:sp>
      <p:sp>
        <p:nvSpPr>
          <p:cNvPr id="1829" name="CustomShape 65"/>
          <p:cNvSpPr/>
          <p:nvPr/>
        </p:nvSpPr>
        <p:spPr>
          <a:xfrm>
            <a:off x="3962520" y="1752480"/>
            <a:ext cx="75960" cy="75960"/>
          </a:xfrm>
          <a:prstGeom prst="ellipse">
            <a:avLst/>
          </a:prstGeom>
          <a:solidFill>
            <a:srgbClr val="4f81bd"/>
          </a:solidFill>
          <a:ln w="25560">
            <a:solidFill>
              <a:srgbClr val="3a5f8b"/>
            </a:solidFill>
            <a:round/>
          </a:ln>
        </p:spPr>
      </p:sp>
      <p:sp>
        <p:nvSpPr>
          <p:cNvPr id="1830" name="CustomShape 66"/>
          <p:cNvSpPr/>
          <p:nvPr/>
        </p:nvSpPr>
        <p:spPr>
          <a:xfrm>
            <a:off x="2895480" y="1828800"/>
            <a:ext cx="75960" cy="75960"/>
          </a:xfrm>
          <a:prstGeom prst="ellipse">
            <a:avLst/>
          </a:prstGeom>
          <a:solidFill>
            <a:srgbClr val="4f81bd"/>
          </a:solidFill>
          <a:ln w="25560">
            <a:solidFill>
              <a:srgbClr val="3a5f8b"/>
            </a:solidFill>
            <a:round/>
          </a:ln>
        </p:spPr>
      </p:sp>
      <p:sp>
        <p:nvSpPr>
          <p:cNvPr id="1831" name="CustomShape 67"/>
          <p:cNvSpPr/>
          <p:nvPr/>
        </p:nvSpPr>
        <p:spPr>
          <a:xfrm>
            <a:off x="2666880" y="4038480"/>
            <a:ext cx="75960" cy="75960"/>
          </a:xfrm>
          <a:prstGeom prst="ellipse">
            <a:avLst/>
          </a:prstGeom>
          <a:solidFill>
            <a:srgbClr val="4f81bd"/>
          </a:solidFill>
          <a:ln w="25560">
            <a:solidFill>
              <a:srgbClr val="3a5f8b"/>
            </a:solidFill>
            <a:round/>
          </a:ln>
        </p:spPr>
      </p:sp>
      <p:sp>
        <p:nvSpPr>
          <p:cNvPr id="1832" name="CustomShape 68"/>
          <p:cNvSpPr/>
          <p:nvPr/>
        </p:nvSpPr>
        <p:spPr>
          <a:xfrm>
            <a:off x="3124080" y="5486400"/>
            <a:ext cx="75960" cy="75960"/>
          </a:xfrm>
          <a:prstGeom prst="ellipse">
            <a:avLst/>
          </a:prstGeom>
          <a:solidFill>
            <a:srgbClr val="4f81bd"/>
          </a:solidFill>
          <a:ln w="25560">
            <a:solidFill>
              <a:srgbClr val="3a5f8b"/>
            </a:solidFill>
            <a:round/>
          </a:ln>
        </p:spPr>
      </p:sp>
      <p:sp>
        <p:nvSpPr>
          <p:cNvPr id="1833" name="CustomShape 69"/>
          <p:cNvSpPr/>
          <p:nvPr/>
        </p:nvSpPr>
        <p:spPr>
          <a:xfrm>
            <a:off x="4724280" y="5562720"/>
            <a:ext cx="75960" cy="75960"/>
          </a:xfrm>
          <a:prstGeom prst="ellipse">
            <a:avLst/>
          </a:prstGeom>
          <a:solidFill>
            <a:srgbClr val="4f81bd"/>
          </a:solidFill>
          <a:ln w="25560">
            <a:solidFill>
              <a:srgbClr val="3a5f8b"/>
            </a:solidFill>
            <a:round/>
          </a:ln>
        </p:spPr>
      </p:sp>
      <p:sp>
        <p:nvSpPr>
          <p:cNvPr id="1834" name="CustomShape 70"/>
          <p:cNvSpPr/>
          <p:nvPr/>
        </p:nvSpPr>
        <p:spPr>
          <a:xfrm>
            <a:off x="6858000" y="4648320"/>
            <a:ext cx="75960" cy="75960"/>
          </a:xfrm>
          <a:prstGeom prst="ellipse">
            <a:avLst/>
          </a:prstGeom>
          <a:solidFill>
            <a:srgbClr val="4f81bd"/>
          </a:solidFill>
          <a:ln w="25560">
            <a:solidFill>
              <a:srgbClr val="3a5f8b"/>
            </a:solidFill>
            <a:round/>
          </a:ln>
        </p:spPr>
      </p:sp>
      <p:sp>
        <p:nvSpPr>
          <p:cNvPr id="1835" name="CustomShape 71"/>
          <p:cNvSpPr/>
          <p:nvPr/>
        </p:nvSpPr>
        <p:spPr>
          <a:xfrm>
            <a:off x="5410080" y="5181480"/>
            <a:ext cx="75960" cy="75960"/>
          </a:xfrm>
          <a:prstGeom prst="ellipse">
            <a:avLst/>
          </a:prstGeom>
          <a:solidFill>
            <a:srgbClr val="4f81bd"/>
          </a:solidFill>
          <a:ln w="25560">
            <a:solidFill>
              <a:srgbClr val="3a5f8b"/>
            </a:solidFill>
            <a:round/>
          </a:ln>
        </p:spPr>
      </p:sp>
      <p:sp>
        <p:nvSpPr>
          <p:cNvPr id="1836" name="CustomShape 72"/>
          <p:cNvSpPr/>
          <p:nvPr/>
        </p:nvSpPr>
        <p:spPr>
          <a:xfrm>
            <a:off x="6934320" y="3048120"/>
            <a:ext cx="75960" cy="75960"/>
          </a:xfrm>
          <a:prstGeom prst="ellipse">
            <a:avLst/>
          </a:prstGeom>
          <a:solidFill>
            <a:srgbClr val="4f81bd"/>
          </a:solidFill>
          <a:ln w="25560">
            <a:solidFill>
              <a:srgbClr val="3a5f8b"/>
            </a:solidFill>
            <a:round/>
          </a:ln>
        </p:spPr>
      </p:sp>
      <p:sp>
        <p:nvSpPr>
          <p:cNvPr id="1837" name="CustomShape 73"/>
          <p:cNvSpPr/>
          <p:nvPr/>
        </p:nvSpPr>
        <p:spPr>
          <a:xfrm>
            <a:off x="2057400" y="2743200"/>
            <a:ext cx="75960" cy="75960"/>
          </a:xfrm>
          <a:prstGeom prst="ellipse">
            <a:avLst/>
          </a:prstGeom>
          <a:solidFill>
            <a:srgbClr val="4f81bd"/>
          </a:solidFill>
          <a:ln w="25560">
            <a:solidFill>
              <a:srgbClr val="3a5f8b"/>
            </a:solidFill>
            <a:round/>
          </a:ln>
        </p:spPr>
      </p:sp>
      <p:sp>
        <p:nvSpPr>
          <p:cNvPr id="1838" name="CustomShape 74"/>
          <p:cNvSpPr/>
          <p:nvPr/>
        </p:nvSpPr>
        <p:spPr>
          <a:xfrm>
            <a:off x="1905120" y="4343400"/>
            <a:ext cx="75960" cy="75960"/>
          </a:xfrm>
          <a:prstGeom prst="ellipse">
            <a:avLst/>
          </a:prstGeom>
          <a:solidFill>
            <a:srgbClr val="4f81bd"/>
          </a:solidFill>
          <a:ln w="25560">
            <a:solidFill>
              <a:srgbClr val="3a5f8b"/>
            </a:solidFill>
            <a:round/>
          </a:ln>
        </p:spPr>
      </p:sp>
      <p:sp>
        <p:nvSpPr>
          <p:cNvPr id="1839" name="CustomShape 75"/>
          <p:cNvSpPr/>
          <p:nvPr/>
        </p:nvSpPr>
        <p:spPr>
          <a:xfrm>
            <a:off x="2514600" y="5181480"/>
            <a:ext cx="75960" cy="75960"/>
          </a:xfrm>
          <a:prstGeom prst="ellipse">
            <a:avLst/>
          </a:prstGeom>
          <a:solidFill>
            <a:srgbClr val="4f81bd"/>
          </a:solidFill>
          <a:ln w="25560">
            <a:solidFill>
              <a:srgbClr val="3a5f8b"/>
            </a:solidFill>
            <a:round/>
          </a:ln>
        </p:spPr>
      </p:sp>
      <p:sp>
        <p:nvSpPr>
          <p:cNvPr id="1840" name="Line 76"/>
          <p:cNvSpPr/>
          <p:nvPr/>
        </p:nvSpPr>
        <p:spPr>
          <a:xfrm>
            <a:off x="5371920" y="4800600"/>
            <a:ext cx="76320" cy="380880"/>
          </a:xfrm>
          <a:prstGeom prst="line">
            <a:avLst/>
          </a:prstGeom>
          <a:ln w="9360">
            <a:solidFill>
              <a:srgbClr val="4a7ebb"/>
            </a:solidFill>
            <a:round/>
          </a:ln>
        </p:spPr>
      </p:sp>
      <p:sp>
        <p:nvSpPr>
          <p:cNvPr id="1841" name="Line 77"/>
          <p:cNvSpPr/>
          <p:nvPr/>
        </p:nvSpPr>
        <p:spPr>
          <a:xfrm flipH="1">
            <a:off x="4789440" y="5246640"/>
            <a:ext cx="631800" cy="326880"/>
          </a:xfrm>
          <a:prstGeom prst="line">
            <a:avLst/>
          </a:prstGeom>
          <a:ln w="9360">
            <a:solidFill>
              <a:srgbClr val="4a7ebb"/>
            </a:solidFill>
            <a:round/>
          </a:ln>
        </p:spPr>
      </p:sp>
      <p:sp>
        <p:nvSpPr>
          <p:cNvPr id="1842" name="Line 78"/>
          <p:cNvSpPr/>
          <p:nvPr/>
        </p:nvSpPr>
        <p:spPr>
          <a:xfrm flipH="1">
            <a:off x="5486400" y="5219640"/>
            <a:ext cx="761760" cy="0"/>
          </a:xfrm>
          <a:prstGeom prst="line">
            <a:avLst/>
          </a:prstGeom>
          <a:ln w="9360">
            <a:solidFill>
              <a:srgbClr val="4a7ebb"/>
            </a:solidFill>
            <a:round/>
          </a:ln>
        </p:spPr>
      </p:sp>
      <p:sp>
        <p:nvSpPr>
          <p:cNvPr id="1843" name="Line 79"/>
          <p:cNvSpPr/>
          <p:nvPr/>
        </p:nvSpPr>
        <p:spPr>
          <a:xfrm flipH="1">
            <a:off x="3189240" y="5295600"/>
            <a:ext cx="620640" cy="201600"/>
          </a:xfrm>
          <a:prstGeom prst="line">
            <a:avLst/>
          </a:prstGeom>
          <a:ln w="9360">
            <a:solidFill>
              <a:srgbClr val="4a7ebb"/>
            </a:solidFill>
            <a:round/>
          </a:ln>
        </p:spPr>
      </p:sp>
      <p:sp>
        <p:nvSpPr>
          <p:cNvPr id="1844" name="Line 80"/>
          <p:cNvSpPr/>
          <p:nvPr/>
        </p:nvSpPr>
        <p:spPr>
          <a:xfrm>
            <a:off x="2590560" y="5219640"/>
            <a:ext cx="533520" cy="304560"/>
          </a:xfrm>
          <a:prstGeom prst="line">
            <a:avLst/>
          </a:prstGeom>
          <a:ln w="9360">
            <a:solidFill>
              <a:srgbClr val="4a7ebb"/>
            </a:solidFill>
            <a:round/>
          </a:ln>
        </p:spPr>
      </p:sp>
      <p:sp>
        <p:nvSpPr>
          <p:cNvPr id="1845" name="Line 81"/>
          <p:cNvSpPr/>
          <p:nvPr/>
        </p:nvSpPr>
        <p:spPr>
          <a:xfrm>
            <a:off x="2732040" y="4103640"/>
            <a:ext cx="403200" cy="174600"/>
          </a:xfrm>
          <a:prstGeom prst="line">
            <a:avLst/>
          </a:prstGeom>
          <a:ln w="9360">
            <a:solidFill>
              <a:srgbClr val="4a7ebb"/>
            </a:solidFill>
            <a:round/>
          </a:ln>
        </p:spPr>
      </p:sp>
      <p:sp>
        <p:nvSpPr>
          <p:cNvPr id="1846" name="Line 82"/>
          <p:cNvSpPr/>
          <p:nvPr/>
        </p:nvSpPr>
        <p:spPr>
          <a:xfrm flipV="1">
            <a:off x="1969920" y="4076640"/>
            <a:ext cx="696960" cy="277560"/>
          </a:xfrm>
          <a:prstGeom prst="line">
            <a:avLst/>
          </a:prstGeom>
          <a:ln w="9360">
            <a:solidFill>
              <a:srgbClr val="4a7ebb"/>
            </a:solidFill>
            <a:round/>
          </a:ln>
        </p:spPr>
      </p:sp>
      <p:sp>
        <p:nvSpPr>
          <p:cNvPr id="1847" name="Line 83"/>
          <p:cNvSpPr/>
          <p:nvPr/>
        </p:nvSpPr>
        <p:spPr>
          <a:xfrm>
            <a:off x="1969920" y="4408200"/>
            <a:ext cx="708120" cy="403200"/>
          </a:xfrm>
          <a:prstGeom prst="line">
            <a:avLst/>
          </a:prstGeom>
          <a:ln w="9360">
            <a:solidFill>
              <a:srgbClr val="4a7ebb"/>
            </a:solidFill>
            <a:round/>
          </a:ln>
        </p:spPr>
      </p:sp>
      <p:sp>
        <p:nvSpPr>
          <p:cNvPr id="1848" name="Line 84"/>
          <p:cNvSpPr/>
          <p:nvPr/>
        </p:nvSpPr>
        <p:spPr>
          <a:xfrm>
            <a:off x="2274840" y="3646440"/>
            <a:ext cx="403200" cy="403200"/>
          </a:xfrm>
          <a:prstGeom prst="line">
            <a:avLst/>
          </a:prstGeom>
          <a:ln w="9360">
            <a:solidFill>
              <a:srgbClr val="4a7ebb"/>
            </a:solidFill>
            <a:round/>
          </a:ln>
        </p:spPr>
      </p:sp>
      <p:sp>
        <p:nvSpPr>
          <p:cNvPr id="1849" name="Line 85"/>
          <p:cNvSpPr/>
          <p:nvPr/>
        </p:nvSpPr>
        <p:spPr>
          <a:xfrm flipH="1">
            <a:off x="2133360" y="2628720"/>
            <a:ext cx="533520" cy="152280"/>
          </a:xfrm>
          <a:prstGeom prst="line">
            <a:avLst/>
          </a:prstGeom>
          <a:ln w="9360">
            <a:solidFill>
              <a:srgbClr val="4a7ebb"/>
            </a:solidFill>
            <a:round/>
          </a:ln>
        </p:spPr>
      </p:sp>
      <p:sp>
        <p:nvSpPr>
          <p:cNvPr id="1850" name="Line 86"/>
          <p:cNvSpPr/>
          <p:nvPr/>
        </p:nvSpPr>
        <p:spPr>
          <a:xfrm>
            <a:off x="5398920" y="1969920"/>
            <a:ext cx="479520" cy="403200"/>
          </a:xfrm>
          <a:prstGeom prst="line">
            <a:avLst/>
          </a:prstGeom>
          <a:ln w="9360">
            <a:solidFill>
              <a:srgbClr val="4a7ebb"/>
            </a:solidFill>
            <a:round/>
          </a:ln>
        </p:spPr>
      </p:sp>
      <p:sp>
        <p:nvSpPr>
          <p:cNvPr id="1851" name="Line 87"/>
          <p:cNvSpPr/>
          <p:nvPr/>
        </p:nvSpPr>
        <p:spPr>
          <a:xfrm>
            <a:off x="6095880" y="4457520"/>
            <a:ext cx="762120" cy="228600"/>
          </a:xfrm>
          <a:prstGeom prst="line">
            <a:avLst/>
          </a:prstGeom>
          <a:ln w="9360">
            <a:solidFill>
              <a:srgbClr val="4a7ebb"/>
            </a:solidFill>
            <a:round/>
          </a:ln>
        </p:spPr>
      </p:sp>
      <p:sp>
        <p:nvSpPr>
          <p:cNvPr id="1852" name="Line 88"/>
          <p:cNvSpPr/>
          <p:nvPr/>
        </p:nvSpPr>
        <p:spPr>
          <a:xfrm flipH="1">
            <a:off x="6389640" y="3112920"/>
            <a:ext cx="555480" cy="250920"/>
          </a:xfrm>
          <a:prstGeom prst="line">
            <a:avLst/>
          </a:prstGeom>
          <a:ln w="9360">
            <a:solidFill>
              <a:srgbClr val="4a7ebb"/>
            </a:solidFill>
            <a:round/>
          </a:ln>
        </p:spPr>
      </p:sp>
      <p:sp>
        <p:nvSpPr>
          <p:cNvPr id="1853" name="Line 89"/>
          <p:cNvSpPr/>
          <p:nvPr/>
        </p:nvSpPr>
        <p:spPr>
          <a:xfrm>
            <a:off x="6362640" y="2819160"/>
            <a:ext cx="0" cy="533520"/>
          </a:xfrm>
          <a:prstGeom prst="line">
            <a:avLst/>
          </a:prstGeom>
          <a:ln w="9360">
            <a:solidFill>
              <a:srgbClr val="4a7ebb"/>
            </a:solidFill>
            <a:round/>
          </a:ln>
        </p:spPr>
      </p:sp>
      <p:sp>
        <p:nvSpPr>
          <p:cNvPr id="1854" name="Line 90"/>
          <p:cNvSpPr/>
          <p:nvPr/>
        </p:nvSpPr>
        <p:spPr>
          <a:xfrm>
            <a:off x="5562360" y="3085920"/>
            <a:ext cx="762120" cy="304920"/>
          </a:xfrm>
          <a:prstGeom prst="line">
            <a:avLst/>
          </a:prstGeom>
          <a:ln w="9360">
            <a:solidFill>
              <a:srgbClr val="4a7ebb"/>
            </a:solidFill>
            <a:round/>
          </a:ln>
        </p:spPr>
      </p:sp>
      <p:sp>
        <p:nvSpPr>
          <p:cNvPr id="1855" name="Line 91"/>
          <p:cNvSpPr/>
          <p:nvPr/>
        </p:nvSpPr>
        <p:spPr>
          <a:xfrm>
            <a:off x="6400800" y="2781000"/>
            <a:ext cx="544320" cy="277920"/>
          </a:xfrm>
          <a:prstGeom prst="line">
            <a:avLst/>
          </a:prstGeom>
          <a:ln w="9360">
            <a:solidFill>
              <a:srgbClr val="4a7ebb"/>
            </a:solidFill>
            <a:round/>
          </a:ln>
        </p:spPr>
      </p:sp>
      <p:sp>
        <p:nvSpPr>
          <p:cNvPr id="1856" name="Line 92"/>
          <p:cNvSpPr/>
          <p:nvPr/>
        </p:nvSpPr>
        <p:spPr>
          <a:xfrm flipH="1">
            <a:off x="4941720" y="3124080"/>
            <a:ext cx="582480" cy="1077840"/>
          </a:xfrm>
          <a:prstGeom prst="line">
            <a:avLst/>
          </a:prstGeom>
          <a:ln w="9360">
            <a:solidFill>
              <a:srgbClr val="4a7ebb"/>
            </a:solidFill>
            <a:round/>
          </a:ln>
        </p:spPr>
      </p:sp>
      <p:sp>
        <p:nvSpPr>
          <p:cNvPr id="1857" name="Line 93"/>
          <p:cNvSpPr/>
          <p:nvPr/>
        </p:nvSpPr>
        <p:spPr>
          <a:xfrm>
            <a:off x="4027320" y="1817640"/>
            <a:ext cx="479520" cy="403200"/>
          </a:xfrm>
          <a:prstGeom prst="line">
            <a:avLst/>
          </a:prstGeom>
          <a:ln w="9360">
            <a:solidFill>
              <a:srgbClr val="4a7ebb"/>
            </a:solidFill>
            <a:round/>
          </a:ln>
        </p:spPr>
      </p:sp>
      <p:sp>
        <p:nvSpPr>
          <p:cNvPr id="1858" name="Line 94"/>
          <p:cNvSpPr/>
          <p:nvPr/>
        </p:nvSpPr>
        <p:spPr>
          <a:xfrm>
            <a:off x="2960640" y="1893600"/>
            <a:ext cx="784080" cy="479520"/>
          </a:xfrm>
          <a:prstGeom prst="line">
            <a:avLst/>
          </a:prstGeom>
          <a:ln w="9360">
            <a:solidFill>
              <a:srgbClr val="4a7ebb"/>
            </a:solidFill>
            <a:round/>
          </a:ln>
        </p:spPr>
      </p:sp>
      <p:sp>
        <p:nvSpPr>
          <p:cNvPr id="1859" name="Line 95"/>
          <p:cNvSpPr/>
          <p:nvPr/>
        </p:nvSpPr>
        <p:spPr>
          <a:xfrm flipH="1">
            <a:off x="3798720" y="1817640"/>
            <a:ext cx="174600" cy="555480"/>
          </a:xfrm>
          <a:prstGeom prst="line">
            <a:avLst/>
          </a:prstGeom>
          <a:ln w="9360">
            <a:solidFill>
              <a:srgbClr val="4a7ebb"/>
            </a:solidFill>
            <a:round/>
          </a:ln>
        </p:spPr>
      </p:sp>
      <p:sp>
        <p:nvSpPr>
          <p:cNvPr id="1860" name="Line 96"/>
          <p:cNvSpPr/>
          <p:nvPr/>
        </p:nvSpPr>
        <p:spPr>
          <a:xfrm flipH="1">
            <a:off x="2552400" y="4876560"/>
            <a:ext cx="152640" cy="304920"/>
          </a:xfrm>
          <a:prstGeom prst="line">
            <a:avLst/>
          </a:prstGeom>
          <a:ln w="9360">
            <a:solidFill>
              <a:srgbClr val="4a7ebb"/>
            </a:solidFill>
            <a:round/>
          </a:ln>
        </p:spPr>
      </p:sp>
      <p:sp>
        <p:nvSpPr>
          <p:cNvPr id="1861" name="Line 97"/>
          <p:cNvSpPr/>
          <p:nvPr/>
        </p:nvSpPr>
        <p:spPr>
          <a:xfrm>
            <a:off x="2732040" y="4865400"/>
            <a:ext cx="403200" cy="631800"/>
          </a:xfrm>
          <a:prstGeom prst="line">
            <a:avLst/>
          </a:prstGeom>
          <a:ln w="9360">
            <a:solidFill>
              <a:srgbClr val="4a7ebb"/>
            </a:solidFill>
            <a:round/>
          </a:ln>
        </p:spPr>
      </p:sp>
      <p:pic>
        <p:nvPicPr>
          <p:cNvPr id="1862" name="Picture 17" descr=""/>
          <p:cNvPicPr/>
          <p:nvPr/>
        </p:nvPicPr>
        <p:blipFill>
          <a:blip r:embed="rId1"/>
          <a:stretch>
            <a:fillRect/>
          </a:stretch>
        </p:blipFill>
        <p:spPr>
          <a:xfrm>
            <a:off x="228600" y="1523880"/>
            <a:ext cx="516600" cy="914040"/>
          </a:xfrm>
          <a:prstGeom prst="rect">
            <a:avLst/>
          </a:prstGeom>
          <a:ln>
            <a:noFill/>
          </a:ln>
        </p:spPr>
      </p:pic>
      <p:pic>
        <p:nvPicPr>
          <p:cNvPr id="1863" name="Picture 102" descr=""/>
          <p:cNvPicPr/>
          <p:nvPr/>
        </p:nvPicPr>
        <p:blipFill>
          <a:blip r:embed="rId2"/>
          <a:stretch>
            <a:fillRect/>
          </a:stretch>
        </p:blipFill>
        <p:spPr>
          <a:xfrm>
            <a:off x="7543800" y="1523880"/>
            <a:ext cx="1202760" cy="837000"/>
          </a:xfrm>
          <a:prstGeom prst="rect">
            <a:avLst/>
          </a:prstGeom>
          <a:ln>
            <a:noFill/>
          </a:ln>
        </p:spPr>
      </p:pic>
      <p:pic>
        <p:nvPicPr>
          <p:cNvPr id="1864" name="Picture 105" descr=""/>
          <p:cNvPicPr/>
          <p:nvPr/>
        </p:nvPicPr>
        <p:blipFill>
          <a:blip r:embed="rId3"/>
          <a:stretch>
            <a:fillRect/>
          </a:stretch>
        </p:blipFill>
        <p:spPr>
          <a:xfrm>
            <a:off x="914400" y="1752480"/>
            <a:ext cx="808200" cy="256680"/>
          </a:xfrm>
          <a:prstGeom prst="rect">
            <a:avLst/>
          </a:prstGeom>
          <a:ln>
            <a:noFill/>
          </a:ln>
        </p:spPr>
      </p:pic>
      <p:sp>
        <p:nvSpPr>
          <p:cNvPr id="1865" name="TextShape 98"/>
          <p:cNvSpPr txBox="1"/>
          <p:nvPr/>
        </p:nvSpPr>
        <p:spPr>
          <a:xfrm>
            <a:off x="6553080" y="6356520"/>
            <a:ext cx="2133360" cy="364680"/>
          </a:xfrm>
          <a:prstGeom prst="rect">
            <a:avLst/>
          </a:prstGeom>
        </p:spPr>
        <p:txBody>
          <a:bodyPr anchor="ctr"/>
          <a:p>
            <a:pPr algn="r">
              <a:lnSpc>
                <a:spcPct val="100000"/>
              </a:lnSpc>
            </a:pPr>
            <a:fld id="{6D58EF51-1406-4222-AD64-3014EE7A3DFA}" type="slidenum">
              <a:rPr lang="fr-FR" sz="1200">
                <a:solidFill>
                  <a:srgbClr val="8b8b8b"/>
                </a:solidFill>
                <a:latin typeface="Calibri"/>
              </a:rPr>
              <a:t>&lt;numéro&gt;</a:t>
            </a:fld>
            <a:endParaRPr/>
          </a:p>
        </p:txBody>
      </p:sp>
      <p:sp>
        <p:nvSpPr>
          <p:cNvPr id="1866" name="TextShape 99"/>
          <p:cNvSpPr txBox="1"/>
          <p:nvPr/>
        </p:nvSpPr>
        <p:spPr>
          <a:xfrm>
            <a:off x="457200" y="274680"/>
            <a:ext cx="8229240" cy="1142640"/>
          </a:xfrm>
          <a:prstGeom prst="rect">
            <a:avLst/>
          </a:prstGeom>
        </p:spPr>
        <p:txBody>
          <a:bodyPr anchor="ctr"/>
          <a:p>
            <a:endParaRPr/>
          </a:p>
        </p:txBody>
      </p:sp>
    </p:spTree>
  </p:cSld>
</p:sld>
</file>

<file path=ppt/slides/slide5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867" name="CustomShape 1"/>
          <p:cNvSpPr/>
          <p:nvPr/>
        </p:nvSpPr>
        <p:spPr>
          <a:xfrm>
            <a:off x="1371600" y="1295280"/>
            <a:ext cx="6324120" cy="4800240"/>
          </a:xfrm>
          <a:prstGeom prst="ellipse">
            <a:avLst/>
          </a:prstGeom>
          <a:solidFill>
            <a:srgbClr val="4f81bd"/>
          </a:solidFill>
          <a:ln w="25560">
            <a:noFill/>
          </a:ln>
        </p:spPr>
      </p:sp>
      <p:sp>
        <p:nvSpPr>
          <p:cNvPr id="1868" name="CustomShape 2"/>
          <p:cNvSpPr/>
          <p:nvPr/>
        </p:nvSpPr>
        <p:spPr>
          <a:xfrm>
            <a:off x="3809880" y="2666880"/>
            <a:ext cx="2209320" cy="2209320"/>
          </a:xfrm>
          <a:prstGeom prst="ellipse">
            <a:avLst/>
          </a:prstGeom>
          <a:solidFill>
            <a:srgbClr val="ffffff"/>
          </a:solidFill>
          <a:ln w="25560">
            <a:noFill/>
          </a:ln>
        </p:spPr>
      </p:sp>
      <p:sp>
        <p:nvSpPr>
          <p:cNvPr id="1869" name="CustomShape 3"/>
          <p:cNvSpPr/>
          <p:nvPr/>
        </p:nvSpPr>
        <p:spPr>
          <a:xfrm>
            <a:off x="3796560" y="3440520"/>
            <a:ext cx="243720" cy="364680"/>
          </a:xfrm>
          <a:prstGeom prst="rect">
            <a:avLst/>
          </a:prstGeom>
          <a:noFill/>
          <a:ln>
            <a:noFill/>
          </a:ln>
        </p:spPr>
        <p:txBody>
          <a:bodyPr wrap="none" lIns="90000" rIns="90000" tIns="45000" bIns="45000"/>
          <a:p>
            <a:pPr>
              <a:lnSpc>
                <a:spcPct val="100000"/>
              </a:lnSpc>
            </a:pPr>
            <a:r>
              <a:rPr lang="fr-FR">
                <a:solidFill>
                  <a:srgbClr val="ff0000"/>
                </a:solidFill>
                <a:latin typeface="Monotype Corsiva"/>
              </a:rPr>
              <a:t>i</a:t>
            </a:r>
            <a:endParaRPr/>
          </a:p>
        </p:txBody>
      </p:sp>
      <p:sp>
        <p:nvSpPr>
          <p:cNvPr id="1870" name="CustomShape 4"/>
          <p:cNvSpPr/>
          <p:nvPr/>
        </p:nvSpPr>
        <p:spPr>
          <a:xfrm>
            <a:off x="3886200" y="3733920"/>
            <a:ext cx="75960" cy="75960"/>
          </a:xfrm>
          <a:prstGeom prst="ellipse">
            <a:avLst/>
          </a:prstGeom>
          <a:solidFill>
            <a:srgbClr val="4f81bd"/>
          </a:solidFill>
          <a:ln w="25560">
            <a:solidFill>
              <a:srgbClr val="3a5f8b"/>
            </a:solidFill>
            <a:round/>
          </a:ln>
        </p:spPr>
      </p:sp>
      <p:sp>
        <p:nvSpPr>
          <p:cNvPr id="1871" name="CustomShape 5"/>
          <p:cNvSpPr/>
          <p:nvPr/>
        </p:nvSpPr>
        <p:spPr>
          <a:xfrm>
            <a:off x="2971800" y="3352680"/>
            <a:ext cx="75960" cy="75960"/>
          </a:xfrm>
          <a:prstGeom prst="ellipse">
            <a:avLst/>
          </a:prstGeom>
          <a:solidFill>
            <a:srgbClr val="4f81bd"/>
          </a:solidFill>
          <a:ln w="25560">
            <a:solidFill>
              <a:srgbClr val="3a5f8b"/>
            </a:solidFill>
            <a:round/>
          </a:ln>
        </p:spPr>
      </p:sp>
      <p:sp>
        <p:nvSpPr>
          <p:cNvPr id="1872" name="CustomShape 6"/>
          <p:cNvSpPr/>
          <p:nvPr/>
        </p:nvSpPr>
        <p:spPr>
          <a:xfrm>
            <a:off x="3124080" y="4267080"/>
            <a:ext cx="75960" cy="75960"/>
          </a:xfrm>
          <a:prstGeom prst="ellipse">
            <a:avLst/>
          </a:prstGeom>
          <a:solidFill>
            <a:srgbClr val="4f81bd"/>
          </a:solidFill>
          <a:ln w="25560">
            <a:solidFill>
              <a:srgbClr val="3a5f8b"/>
            </a:solidFill>
            <a:round/>
          </a:ln>
        </p:spPr>
      </p:sp>
      <p:sp>
        <p:nvSpPr>
          <p:cNvPr id="1873" name="CustomShape 7"/>
          <p:cNvSpPr/>
          <p:nvPr/>
        </p:nvSpPr>
        <p:spPr>
          <a:xfrm>
            <a:off x="3581280" y="4572000"/>
            <a:ext cx="75960" cy="75960"/>
          </a:xfrm>
          <a:prstGeom prst="ellipse">
            <a:avLst/>
          </a:prstGeom>
          <a:solidFill>
            <a:srgbClr val="4f81bd"/>
          </a:solidFill>
          <a:ln w="25560">
            <a:solidFill>
              <a:srgbClr val="3a5f8b"/>
            </a:solidFill>
            <a:round/>
          </a:ln>
        </p:spPr>
      </p:sp>
      <p:sp>
        <p:nvSpPr>
          <p:cNvPr id="1874" name="CustomShape 8"/>
          <p:cNvSpPr/>
          <p:nvPr/>
        </p:nvSpPr>
        <p:spPr>
          <a:xfrm>
            <a:off x="4876920" y="4191120"/>
            <a:ext cx="75960" cy="75960"/>
          </a:xfrm>
          <a:prstGeom prst="ellipse">
            <a:avLst/>
          </a:prstGeom>
          <a:solidFill>
            <a:srgbClr val="ff0000"/>
          </a:solidFill>
          <a:ln w="25560">
            <a:solidFill>
              <a:srgbClr val="c00000"/>
            </a:solidFill>
            <a:round/>
          </a:ln>
        </p:spPr>
      </p:sp>
      <p:sp>
        <p:nvSpPr>
          <p:cNvPr id="1875" name="CustomShape 9"/>
          <p:cNvSpPr/>
          <p:nvPr/>
        </p:nvSpPr>
        <p:spPr>
          <a:xfrm>
            <a:off x="4724280" y="3505320"/>
            <a:ext cx="75960" cy="75960"/>
          </a:xfrm>
          <a:prstGeom prst="ellipse">
            <a:avLst/>
          </a:prstGeom>
          <a:solidFill>
            <a:srgbClr val="4f81bd"/>
          </a:solidFill>
          <a:ln w="25560">
            <a:solidFill>
              <a:srgbClr val="3a5f8b"/>
            </a:solidFill>
            <a:round/>
          </a:ln>
        </p:spPr>
      </p:sp>
      <p:sp>
        <p:nvSpPr>
          <p:cNvPr id="1876" name="CustomShape 10"/>
          <p:cNvSpPr/>
          <p:nvPr/>
        </p:nvSpPr>
        <p:spPr>
          <a:xfrm>
            <a:off x="3429000" y="2971800"/>
            <a:ext cx="75960" cy="75960"/>
          </a:xfrm>
          <a:prstGeom prst="ellipse">
            <a:avLst/>
          </a:prstGeom>
          <a:solidFill>
            <a:srgbClr val="4f81bd"/>
          </a:solidFill>
          <a:ln w="25560">
            <a:solidFill>
              <a:srgbClr val="3a5f8b"/>
            </a:solidFill>
            <a:round/>
          </a:ln>
        </p:spPr>
      </p:sp>
      <p:sp>
        <p:nvSpPr>
          <p:cNvPr id="1877" name="CustomShape 11"/>
          <p:cNvSpPr/>
          <p:nvPr/>
        </p:nvSpPr>
        <p:spPr>
          <a:xfrm>
            <a:off x="4191120" y="2895480"/>
            <a:ext cx="75960" cy="75960"/>
          </a:xfrm>
          <a:prstGeom prst="ellipse">
            <a:avLst/>
          </a:prstGeom>
          <a:solidFill>
            <a:srgbClr val="4f81bd"/>
          </a:solidFill>
          <a:ln w="25560">
            <a:solidFill>
              <a:srgbClr val="3a5f8b"/>
            </a:solidFill>
            <a:round/>
          </a:ln>
        </p:spPr>
      </p:sp>
      <p:sp>
        <p:nvSpPr>
          <p:cNvPr id="1878" name="CustomShape 12"/>
          <p:cNvSpPr/>
          <p:nvPr/>
        </p:nvSpPr>
        <p:spPr>
          <a:xfrm>
            <a:off x="4495680" y="4800600"/>
            <a:ext cx="75960" cy="75960"/>
          </a:xfrm>
          <a:prstGeom prst="ellipse">
            <a:avLst/>
          </a:prstGeom>
          <a:solidFill>
            <a:srgbClr val="4f81bd"/>
          </a:solidFill>
          <a:ln w="25560">
            <a:solidFill>
              <a:srgbClr val="3a5f8b"/>
            </a:solidFill>
            <a:round/>
          </a:ln>
        </p:spPr>
      </p:sp>
      <p:sp>
        <p:nvSpPr>
          <p:cNvPr id="1879" name="CustomShape 13"/>
          <p:cNvSpPr/>
          <p:nvPr/>
        </p:nvSpPr>
        <p:spPr>
          <a:xfrm>
            <a:off x="5486400" y="3048120"/>
            <a:ext cx="75960" cy="75960"/>
          </a:xfrm>
          <a:prstGeom prst="ellipse">
            <a:avLst/>
          </a:prstGeom>
          <a:solidFill>
            <a:srgbClr val="4f81bd"/>
          </a:solidFill>
          <a:ln w="25560">
            <a:solidFill>
              <a:srgbClr val="3a5f8b"/>
            </a:solidFill>
            <a:round/>
          </a:ln>
        </p:spPr>
      </p:sp>
      <p:sp>
        <p:nvSpPr>
          <p:cNvPr id="1880" name="CustomShape 14"/>
          <p:cNvSpPr/>
          <p:nvPr/>
        </p:nvSpPr>
        <p:spPr>
          <a:xfrm>
            <a:off x="5715000" y="3886200"/>
            <a:ext cx="75960" cy="75960"/>
          </a:xfrm>
          <a:prstGeom prst="ellipse">
            <a:avLst/>
          </a:prstGeom>
          <a:solidFill>
            <a:srgbClr val="4f81bd"/>
          </a:solidFill>
          <a:ln w="25560">
            <a:solidFill>
              <a:srgbClr val="3a5f8b"/>
            </a:solidFill>
            <a:round/>
          </a:ln>
        </p:spPr>
      </p:sp>
      <p:sp>
        <p:nvSpPr>
          <p:cNvPr id="1881" name="CustomShape 15"/>
          <p:cNvSpPr/>
          <p:nvPr/>
        </p:nvSpPr>
        <p:spPr>
          <a:xfrm>
            <a:off x="5867280" y="2362320"/>
            <a:ext cx="75960" cy="75960"/>
          </a:xfrm>
          <a:prstGeom prst="ellipse">
            <a:avLst/>
          </a:prstGeom>
          <a:solidFill>
            <a:srgbClr val="4f81bd"/>
          </a:solidFill>
          <a:ln w="25560">
            <a:solidFill>
              <a:srgbClr val="3a5f8b"/>
            </a:solidFill>
            <a:round/>
          </a:ln>
        </p:spPr>
      </p:sp>
      <p:sp>
        <p:nvSpPr>
          <p:cNvPr id="1882" name="CustomShape 16"/>
          <p:cNvSpPr/>
          <p:nvPr/>
        </p:nvSpPr>
        <p:spPr>
          <a:xfrm>
            <a:off x="6324480" y="3352680"/>
            <a:ext cx="75960" cy="75960"/>
          </a:xfrm>
          <a:prstGeom prst="ellipse">
            <a:avLst/>
          </a:prstGeom>
          <a:solidFill>
            <a:srgbClr val="4f81bd"/>
          </a:solidFill>
          <a:ln w="25560">
            <a:solidFill>
              <a:srgbClr val="3a5f8b"/>
            </a:solidFill>
            <a:round/>
          </a:ln>
        </p:spPr>
      </p:sp>
      <p:sp>
        <p:nvSpPr>
          <p:cNvPr id="1883" name="CustomShape 17"/>
          <p:cNvSpPr/>
          <p:nvPr/>
        </p:nvSpPr>
        <p:spPr>
          <a:xfrm>
            <a:off x="6553080" y="3886200"/>
            <a:ext cx="75960" cy="75960"/>
          </a:xfrm>
          <a:prstGeom prst="ellipse">
            <a:avLst/>
          </a:prstGeom>
          <a:solidFill>
            <a:srgbClr val="4f81bd"/>
          </a:solidFill>
          <a:ln w="25560">
            <a:solidFill>
              <a:srgbClr val="3a5f8b"/>
            </a:solidFill>
            <a:round/>
          </a:ln>
        </p:spPr>
      </p:sp>
      <p:sp>
        <p:nvSpPr>
          <p:cNvPr id="1884" name="CustomShape 18"/>
          <p:cNvSpPr/>
          <p:nvPr/>
        </p:nvSpPr>
        <p:spPr>
          <a:xfrm>
            <a:off x="3733920" y="2362320"/>
            <a:ext cx="75960" cy="75960"/>
          </a:xfrm>
          <a:prstGeom prst="ellipse">
            <a:avLst/>
          </a:prstGeom>
          <a:solidFill>
            <a:srgbClr val="4f81bd"/>
          </a:solidFill>
          <a:ln w="25560">
            <a:solidFill>
              <a:srgbClr val="3a5f8b"/>
            </a:solidFill>
            <a:round/>
          </a:ln>
        </p:spPr>
      </p:sp>
      <p:sp>
        <p:nvSpPr>
          <p:cNvPr id="1885" name="CustomShape 19"/>
          <p:cNvSpPr/>
          <p:nvPr/>
        </p:nvSpPr>
        <p:spPr>
          <a:xfrm>
            <a:off x="5029200" y="2438280"/>
            <a:ext cx="75960" cy="75960"/>
          </a:xfrm>
          <a:prstGeom prst="ellipse">
            <a:avLst/>
          </a:prstGeom>
          <a:solidFill>
            <a:srgbClr val="4f81bd"/>
          </a:solidFill>
          <a:ln w="25560">
            <a:solidFill>
              <a:srgbClr val="3a5f8b"/>
            </a:solidFill>
            <a:round/>
          </a:ln>
        </p:spPr>
      </p:sp>
      <p:sp>
        <p:nvSpPr>
          <p:cNvPr id="1886" name="CustomShape 20"/>
          <p:cNvSpPr/>
          <p:nvPr/>
        </p:nvSpPr>
        <p:spPr>
          <a:xfrm>
            <a:off x="2209680" y="3581280"/>
            <a:ext cx="75960" cy="75960"/>
          </a:xfrm>
          <a:prstGeom prst="ellipse">
            <a:avLst/>
          </a:prstGeom>
          <a:solidFill>
            <a:srgbClr val="4f81bd"/>
          </a:solidFill>
          <a:ln w="25560">
            <a:solidFill>
              <a:srgbClr val="3a5f8b"/>
            </a:solidFill>
            <a:round/>
          </a:ln>
        </p:spPr>
      </p:sp>
      <p:sp>
        <p:nvSpPr>
          <p:cNvPr id="1887" name="CustomShape 21"/>
          <p:cNvSpPr/>
          <p:nvPr/>
        </p:nvSpPr>
        <p:spPr>
          <a:xfrm>
            <a:off x="6629400" y="2057400"/>
            <a:ext cx="75960" cy="75960"/>
          </a:xfrm>
          <a:prstGeom prst="ellipse">
            <a:avLst/>
          </a:prstGeom>
          <a:solidFill>
            <a:srgbClr val="4f81bd"/>
          </a:solidFill>
          <a:ln w="25560">
            <a:solidFill>
              <a:srgbClr val="3a5f8b"/>
            </a:solidFill>
            <a:round/>
          </a:ln>
        </p:spPr>
      </p:sp>
      <p:sp>
        <p:nvSpPr>
          <p:cNvPr id="1888" name="CustomShape 22"/>
          <p:cNvSpPr/>
          <p:nvPr/>
        </p:nvSpPr>
        <p:spPr>
          <a:xfrm>
            <a:off x="6019920" y="4419720"/>
            <a:ext cx="75960" cy="75960"/>
          </a:xfrm>
          <a:prstGeom prst="ellipse">
            <a:avLst/>
          </a:prstGeom>
          <a:solidFill>
            <a:srgbClr val="4f81bd"/>
          </a:solidFill>
          <a:ln w="25560">
            <a:solidFill>
              <a:srgbClr val="3a5f8b"/>
            </a:solidFill>
            <a:round/>
          </a:ln>
        </p:spPr>
      </p:sp>
      <p:sp>
        <p:nvSpPr>
          <p:cNvPr id="1889" name="CustomShape 23"/>
          <p:cNvSpPr/>
          <p:nvPr/>
        </p:nvSpPr>
        <p:spPr>
          <a:xfrm>
            <a:off x="3809880" y="5257800"/>
            <a:ext cx="75960" cy="75960"/>
          </a:xfrm>
          <a:prstGeom prst="ellipse">
            <a:avLst/>
          </a:prstGeom>
          <a:solidFill>
            <a:srgbClr val="4f81bd"/>
          </a:solidFill>
          <a:ln w="25560">
            <a:solidFill>
              <a:srgbClr val="3a5f8b"/>
            </a:solidFill>
            <a:round/>
          </a:ln>
        </p:spPr>
      </p:sp>
      <p:sp>
        <p:nvSpPr>
          <p:cNvPr id="1890" name="CustomShape 24"/>
          <p:cNvSpPr/>
          <p:nvPr/>
        </p:nvSpPr>
        <p:spPr>
          <a:xfrm>
            <a:off x="5334120" y="4724280"/>
            <a:ext cx="75960" cy="75960"/>
          </a:xfrm>
          <a:prstGeom prst="ellipse">
            <a:avLst/>
          </a:prstGeom>
          <a:solidFill>
            <a:srgbClr val="4f81bd"/>
          </a:solidFill>
          <a:ln w="25560">
            <a:solidFill>
              <a:srgbClr val="3a5f8b"/>
            </a:solidFill>
            <a:round/>
          </a:ln>
        </p:spPr>
      </p:sp>
      <p:sp>
        <p:nvSpPr>
          <p:cNvPr id="1891" name="Line 25"/>
          <p:cNvSpPr/>
          <p:nvPr/>
        </p:nvSpPr>
        <p:spPr>
          <a:xfrm>
            <a:off x="3493800" y="3036600"/>
            <a:ext cx="403200" cy="708120"/>
          </a:xfrm>
          <a:prstGeom prst="line">
            <a:avLst/>
          </a:prstGeom>
          <a:ln w="9360">
            <a:solidFill>
              <a:srgbClr val="4a7ebb"/>
            </a:solidFill>
            <a:round/>
          </a:ln>
        </p:spPr>
      </p:sp>
      <p:sp>
        <p:nvSpPr>
          <p:cNvPr id="1892" name="Line 26"/>
          <p:cNvSpPr/>
          <p:nvPr/>
        </p:nvSpPr>
        <p:spPr>
          <a:xfrm flipH="1">
            <a:off x="3951000" y="2960640"/>
            <a:ext cx="250920" cy="784080"/>
          </a:xfrm>
          <a:prstGeom prst="line">
            <a:avLst/>
          </a:prstGeom>
          <a:ln w="9360">
            <a:solidFill>
              <a:srgbClr val="4a7ebb"/>
            </a:solidFill>
            <a:round/>
          </a:ln>
        </p:spPr>
      </p:sp>
      <p:sp>
        <p:nvSpPr>
          <p:cNvPr id="1893" name="Line 27"/>
          <p:cNvSpPr/>
          <p:nvPr/>
        </p:nvSpPr>
        <p:spPr>
          <a:xfrm flipH="1">
            <a:off x="3962160" y="3543120"/>
            <a:ext cx="762120" cy="228600"/>
          </a:xfrm>
          <a:prstGeom prst="line">
            <a:avLst/>
          </a:prstGeom>
          <a:ln w="9360">
            <a:solidFill>
              <a:srgbClr val="4a7ebb"/>
            </a:solidFill>
            <a:round/>
          </a:ln>
        </p:spPr>
      </p:sp>
      <p:sp>
        <p:nvSpPr>
          <p:cNvPr id="1894" name="Line 28"/>
          <p:cNvSpPr/>
          <p:nvPr/>
        </p:nvSpPr>
        <p:spPr>
          <a:xfrm>
            <a:off x="3951000" y="3798720"/>
            <a:ext cx="936720" cy="403200"/>
          </a:xfrm>
          <a:prstGeom prst="line">
            <a:avLst/>
          </a:prstGeom>
          <a:ln w="9360">
            <a:solidFill>
              <a:srgbClr val="ff0000"/>
            </a:solidFill>
            <a:round/>
          </a:ln>
        </p:spPr>
      </p:sp>
      <p:sp>
        <p:nvSpPr>
          <p:cNvPr id="1895" name="Line 29"/>
          <p:cNvSpPr/>
          <p:nvPr/>
        </p:nvSpPr>
        <p:spPr>
          <a:xfrm>
            <a:off x="3924000" y="3809880"/>
            <a:ext cx="582840" cy="1001520"/>
          </a:xfrm>
          <a:prstGeom prst="line">
            <a:avLst/>
          </a:prstGeom>
          <a:ln w="9360">
            <a:solidFill>
              <a:srgbClr val="4a7ebb"/>
            </a:solidFill>
            <a:round/>
          </a:ln>
        </p:spPr>
      </p:sp>
      <p:sp>
        <p:nvSpPr>
          <p:cNvPr id="1896" name="Line 30"/>
          <p:cNvSpPr/>
          <p:nvPr/>
        </p:nvSpPr>
        <p:spPr>
          <a:xfrm flipH="1">
            <a:off x="3619440" y="3809880"/>
            <a:ext cx="304560" cy="762120"/>
          </a:xfrm>
          <a:prstGeom prst="line">
            <a:avLst/>
          </a:prstGeom>
          <a:ln w="9360">
            <a:solidFill>
              <a:srgbClr val="4a7ebb"/>
            </a:solidFill>
            <a:round/>
          </a:ln>
        </p:spPr>
      </p:sp>
      <p:sp>
        <p:nvSpPr>
          <p:cNvPr id="1897" name="Line 31"/>
          <p:cNvSpPr/>
          <p:nvPr/>
        </p:nvSpPr>
        <p:spPr>
          <a:xfrm flipH="1">
            <a:off x="3189240" y="3798720"/>
            <a:ext cx="707760" cy="479520"/>
          </a:xfrm>
          <a:prstGeom prst="line">
            <a:avLst/>
          </a:prstGeom>
          <a:ln w="9360">
            <a:solidFill>
              <a:srgbClr val="4a7ebb"/>
            </a:solidFill>
            <a:round/>
          </a:ln>
        </p:spPr>
      </p:sp>
      <p:sp>
        <p:nvSpPr>
          <p:cNvPr id="1898" name="Line 32"/>
          <p:cNvSpPr/>
          <p:nvPr/>
        </p:nvSpPr>
        <p:spPr>
          <a:xfrm flipH="1" flipV="1">
            <a:off x="3047760" y="3390840"/>
            <a:ext cx="838440" cy="380880"/>
          </a:xfrm>
          <a:prstGeom prst="line">
            <a:avLst/>
          </a:prstGeom>
          <a:ln w="9360">
            <a:solidFill>
              <a:srgbClr val="4a7ebb"/>
            </a:solidFill>
            <a:round/>
          </a:ln>
        </p:spPr>
      </p:sp>
      <p:sp>
        <p:nvSpPr>
          <p:cNvPr id="1899" name="Line 33"/>
          <p:cNvSpPr/>
          <p:nvPr/>
        </p:nvSpPr>
        <p:spPr>
          <a:xfrm>
            <a:off x="4789440" y="3570120"/>
            <a:ext cx="936360" cy="326880"/>
          </a:xfrm>
          <a:prstGeom prst="line">
            <a:avLst/>
          </a:prstGeom>
          <a:ln w="9360">
            <a:solidFill>
              <a:srgbClr val="4a7ebb"/>
            </a:solidFill>
            <a:round/>
          </a:ln>
        </p:spPr>
      </p:sp>
      <p:sp>
        <p:nvSpPr>
          <p:cNvPr id="1900" name="Line 34"/>
          <p:cNvSpPr/>
          <p:nvPr/>
        </p:nvSpPr>
        <p:spPr>
          <a:xfrm flipV="1">
            <a:off x="4789440" y="3112920"/>
            <a:ext cx="707760" cy="403200"/>
          </a:xfrm>
          <a:prstGeom prst="line">
            <a:avLst/>
          </a:prstGeom>
          <a:ln w="9360">
            <a:solidFill>
              <a:srgbClr val="4a7ebb"/>
            </a:solidFill>
            <a:round/>
          </a:ln>
        </p:spPr>
      </p:sp>
      <p:sp>
        <p:nvSpPr>
          <p:cNvPr id="1901" name="Line 35"/>
          <p:cNvSpPr/>
          <p:nvPr/>
        </p:nvSpPr>
        <p:spPr>
          <a:xfrm flipH="1" flipV="1">
            <a:off x="4267080" y="2933640"/>
            <a:ext cx="1219320" cy="152280"/>
          </a:xfrm>
          <a:prstGeom prst="line">
            <a:avLst/>
          </a:prstGeom>
          <a:ln w="9360">
            <a:solidFill>
              <a:srgbClr val="4a7ebb"/>
            </a:solidFill>
            <a:round/>
          </a:ln>
        </p:spPr>
      </p:sp>
      <p:sp>
        <p:nvSpPr>
          <p:cNvPr id="1902" name="Line 36"/>
          <p:cNvSpPr/>
          <p:nvPr/>
        </p:nvSpPr>
        <p:spPr>
          <a:xfrm flipH="1" flipV="1">
            <a:off x="5094000" y="2503440"/>
            <a:ext cx="403200" cy="555480"/>
          </a:xfrm>
          <a:prstGeom prst="line">
            <a:avLst/>
          </a:prstGeom>
          <a:ln w="9360">
            <a:solidFill>
              <a:srgbClr val="4a7ebb"/>
            </a:solidFill>
            <a:round/>
          </a:ln>
        </p:spPr>
      </p:sp>
      <p:sp>
        <p:nvSpPr>
          <p:cNvPr id="1903" name="Line 37"/>
          <p:cNvSpPr/>
          <p:nvPr/>
        </p:nvSpPr>
        <p:spPr>
          <a:xfrm flipH="1">
            <a:off x="5551200" y="2427120"/>
            <a:ext cx="327240" cy="631800"/>
          </a:xfrm>
          <a:prstGeom prst="line">
            <a:avLst/>
          </a:prstGeom>
          <a:ln w="9360">
            <a:solidFill>
              <a:srgbClr val="4a7ebb"/>
            </a:solidFill>
            <a:round/>
          </a:ln>
        </p:spPr>
      </p:sp>
      <p:sp>
        <p:nvSpPr>
          <p:cNvPr id="1904" name="Line 38"/>
          <p:cNvSpPr/>
          <p:nvPr/>
        </p:nvSpPr>
        <p:spPr>
          <a:xfrm>
            <a:off x="5551200" y="3112920"/>
            <a:ext cx="201600" cy="773280"/>
          </a:xfrm>
          <a:prstGeom prst="line">
            <a:avLst/>
          </a:prstGeom>
          <a:ln w="9360">
            <a:solidFill>
              <a:srgbClr val="4a7ebb"/>
            </a:solidFill>
            <a:round/>
          </a:ln>
        </p:spPr>
      </p:sp>
      <p:sp>
        <p:nvSpPr>
          <p:cNvPr id="1905" name="Line 39"/>
          <p:cNvSpPr/>
          <p:nvPr/>
        </p:nvSpPr>
        <p:spPr>
          <a:xfrm flipH="1">
            <a:off x="4952880" y="3924000"/>
            <a:ext cx="762120" cy="304920"/>
          </a:xfrm>
          <a:prstGeom prst="line">
            <a:avLst/>
          </a:prstGeom>
          <a:ln w="9360">
            <a:solidFill>
              <a:srgbClr val="ff0000"/>
            </a:solidFill>
            <a:round/>
          </a:ln>
        </p:spPr>
      </p:sp>
      <p:sp>
        <p:nvSpPr>
          <p:cNvPr id="1906" name="Line 40"/>
          <p:cNvSpPr/>
          <p:nvPr/>
        </p:nvSpPr>
        <p:spPr>
          <a:xfrm flipH="1">
            <a:off x="5779800" y="3417840"/>
            <a:ext cx="555840" cy="479160"/>
          </a:xfrm>
          <a:prstGeom prst="line">
            <a:avLst/>
          </a:prstGeom>
          <a:ln w="9360">
            <a:solidFill>
              <a:srgbClr val="4a7ebb"/>
            </a:solidFill>
            <a:round/>
          </a:ln>
        </p:spPr>
      </p:sp>
      <p:sp>
        <p:nvSpPr>
          <p:cNvPr id="1907" name="CustomShape 41"/>
          <p:cNvSpPr/>
          <p:nvPr/>
        </p:nvSpPr>
        <p:spPr>
          <a:xfrm>
            <a:off x="2666880" y="4800600"/>
            <a:ext cx="75960" cy="75960"/>
          </a:xfrm>
          <a:prstGeom prst="ellipse">
            <a:avLst/>
          </a:prstGeom>
          <a:solidFill>
            <a:srgbClr val="4f81bd"/>
          </a:solidFill>
          <a:ln w="25560">
            <a:solidFill>
              <a:srgbClr val="3a5f8b"/>
            </a:solidFill>
            <a:round/>
          </a:ln>
        </p:spPr>
      </p:sp>
      <p:sp>
        <p:nvSpPr>
          <p:cNvPr id="1908" name="CustomShape 42"/>
          <p:cNvSpPr/>
          <p:nvPr/>
        </p:nvSpPr>
        <p:spPr>
          <a:xfrm>
            <a:off x="2666880" y="2590920"/>
            <a:ext cx="75960" cy="75960"/>
          </a:xfrm>
          <a:prstGeom prst="ellipse">
            <a:avLst/>
          </a:prstGeom>
          <a:solidFill>
            <a:srgbClr val="4f81bd"/>
          </a:solidFill>
          <a:ln w="25560">
            <a:solidFill>
              <a:srgbClr val="3a5f8b"/>
            </a:solidFill>
            <a:round/>
          </a:ln>
        </p:spPr>
      </p:sp>
      <p:sp>
        <p:nvSpPr>
          <p:cNvPr id="1909" name="CustomShape 43"/>
          <p:cNvSpPr/>
          <p:nvPr/>
        </p:nvSpPr>
        <p:spPr>
          <a:xfrm>
            <a:off x="4495680" y="2209680"/>
            <a:ext cx="75960" cy="75960"/>
          </a:xfrm>
          <a:prstGeom prst="ellipse">
            <a:avLst/>
          </a:prstGeom>
          <a:solidFill>
            <a:srgbClr val="4f81bd"/>
          </a:solidFill>
          <a:ln w="25560">
            <a:solidFill>
              <a:srgbClr val="3a5f8b"/>
            </a:solidFill>
            <a:round/>
          </a:ln>
        </p:spPr>
      </p:sp>
      <p:sp>
        <p:nvSpPr>
          <p:cNvPr id="1910" name="CustomShape 44"/>
          <p:cNvSpPr/>
          <p:nvPr/>
        </p:nvSpPr>
        <p:spPr>
          <a:xfrm>
            <a:off x="6248520" y="5181480"/>
            <a:ext cx="75960" cy="75960"/>
          </a:xfrm>
          <a:prstGeom prst="ellipse">
            <a:avLst/>
          </a:prstGeom>
          <a:solidFill>
            <a:srgbClr val="4f81bd"/>
          </a:solidFill>
          <a:ln w="25560">
            <a:solidFill>
              <a:srgbClr val="3a5f8b"/>
            </a:solidFill>
            <a:round/>
          </a:ln>
        </p:spPr>
      </p:sp>
      <p:sp>
        <p:nvSpPr>
          <p:cNvPr id="1911" name="Line 45"/>
          <p:cNvSpPr/>
          <p:nvPr/>
        </p:nvSpPr>
        <p:spPr>
          <a:xfrm>
            <a:off x="5779800" y="3951000"/>
            <a:ext cx="250920" cy="479520"/>
          </a:xfrm>
          <a:prstGeom prst="line">
            <a:avLst/>
          </a:prstGeom>
          <a:ln w="9360">
            <a:solidFill>
              <a:srgbClr val="4a7ebb"/>
            </a:solidFill>
            <a:round/>
          </a:ln>
        </p:spPr>
      </p:sp>
      <p:sp>
        <p:nvSpPr>
          <p:cNvPr id="1912" name="Line 46"/>
          <p:cNvSpPr/>
          <p:nvPr/>
        </p:nvSpPr>
        <p:spPr>
          <a:xfrm flipH="1">
            <a:off x="5410080" y="4484520"/>
            <a:ext cx="620640" cy="277920"/>
          </a:xfrm>
          <a:prstGeom prst="line">
            <a:avLst/>
          </a:prstGeom>
          <a:ln w="9360">
            <a:solidFill>
              <a:srgbClr val="4a7ebb"/>
            </a:solidFill>
            <a:round/>
          </a:ln>
        </p:spPr>
      </p:sp>
      <p:sp>
        <p:nvSpPr>
          <p:cNvPr id="1913" name="Line 47"/>
          <p:cNvSpPr/>
          <p:nvPr/>
        </p:nvSpPr>
        <p:spPr>
          <a:xfrm>
            <a:off x="6084720" y="4484520"/>
            <a:ext cx="201600" cy="696960"/>
          </a:xfrm>
          <a:prstGeom prst="line">
            <a:avLst/>
          </a:prstGeom>
          <a:ln w="9360">
            <a:solidFill>
              <a:srgbClr val="4a7ebb"/>
            </a:solidFill>
            <a:round/>
          </a:ln>
        </p:spPr>
      </p:sp>
      <p:sp>
        <p:nvSpPr>
          <p:cNvPr id="1914" name="Line 48"/>
          <p:cNvSpPr/>
          <p:nvPr/>
        </p:nvSpPr>
        <p:spPr>
          <a:xfrm flipH="1">
            <a:off x="6084720" y="3951000"/>
            <a:ext cx="479520" cy="479520"/>
          </a:xfrm>
          <a:prstGeom prst="line">
            <a:avLst/>
          </a:prstGeom>
          <a:ln w="9360">
            <a:solidFill>
              <a:srgbClr val="4a7ebb"/>
            </a:solidFill>
            <a:round/>
          </a:ln>
        </p:spPr>
      </p:sp>
      <p:sp>
        <p:nvSpPr>
          <p:cNvPr id="1915" name="Line 49"/>
          <p:cNvSpPr/>
          <p:nvPr/>
        </p:nvSpPr>
        <p:spPr>
          <a:xfrm flipH="1">
            <a:off x="4560840" y="4762440"/>
            <a:ext cx="772920" cy="102960"/>
          </a:xfrm>
          <a:prstGeom prst="line">
            <a:avLst/>
          </a:prstGeom>
          <a:ln w="9360">
            <a:solidFill>
              <a:srgbClr val="4a7ebb"/>
            </a:solidFill>
            <a:round/>
          </a:ln>
        </p:spPr>
      </p:sp>
      <p:sp>
        <p:nvSpPr>
          <p:cNvPr id="1916" name="Line 50"/>
          <p:cNvSpPr/>
          <p:nvPr/>
        </p:nvSpPr>
        <p:spPr>
          <a:xfrm flipH="1">
            <a:off x="5371920" y="3951000"/>
            <a:ext cx="353880" cy="773280"/>
          </a:xfrm>
          <a:prstGeom prst="line">
            <a:avLst/>
          </a:prstGeom>
          <a:ln w="9360">
            <a:solidFill>
              <a:srgbClr val="4a7ebb"/>
            </a:solidFill>
            <a:round/>
          </a:ln>
        </p:spPr>
      </p:sp>
      <p:sp>
        <p:nvSpPr>
          <p:cNvPr id="1917" name="Line 51"/>
          <p:cNvSpPr/>
          <p:nvPr/>
        </p:nvSpPr>
        <p:spPr>
          <a:xfrm flipH="1">
            <a:off x="3493800" y="2427120"/>
            <a:ext cx="250920" cy="555480"/>
          </a:xfrm>
          <a:prstGeom prst="line">
            <a:avLst/>
          </a:prstGeom>
          <a:ln w="9360">
            <a:solidFill>
              <a:srgbClr val="4a7ebb"/>
            </a:solidFill>
            <a:round/>
          </a:ln>
        </p:spPr>
      </p:sp>
      <p:sp>
        <p:nvSpPr>
          <p:cNvPr id="1918" name="Line 52"/>
          <p:cNvSpPr/>
          <p:nvPr/>
        </p:nvSpPr>
        <p:spPr>
          <a:xfrm flipH="1">
            <a:off x="2732040" y="2400120"/>
            <a:ext cx="1001520" cy="201600"/>
          </a:xfrm>
          <a:prstGeom prst="line">
            <a:avLst/>
          </a:prstGeom>
          <a:ln w="9360">
            <a:solidFill>
              <a:srgbClr val="4a7ebb"/>
            </a:solidFill>
            <a:round/>
          </a:ln>
        </p:spPr>
      </p:sp>
      <p:sp>
        <p:nvSpPr>
          <p:cNvPr id="1919" name="Line 53"/>
          <p:cNvSpPr/>
          <p:nvPr/>
        </p:nvSpPr>
        <p:spPr>
          <a:xfrm flipH="1">
            <a:off x="2274840" y="2655720"/>
            <a:ext cx="403200" cy="936720"/>
          </a:xfrm>
          <a:prstGeom prst="line">
            <a:avLst/>
          </a:prstGeom>
          <a:ln w="9360">
            <a:solidFill>
              <a:srgbClr val="4a7ebb"/>
            </a:solidFill>
            <a:round/>
          </a:ln>
        </p:spPr>
      </p:sp>
      <p:sp>
        <p:nvSpPr>
          <p:cNvPr id="1920" name="Line 54"/>
          <p:cNvSpPr/>
          <p:nvPr/>
        </p:nvSpPr>
        <p:spPr>
          <a:xfrm flipH="1">
            <a:off x="2732040" y="4332240"/>
            <a:ext cx="403200" cy="479160"/>
          </a:xfrm>
          <a:prstGeom prst="line">
            <a:avLst/>
          </a:prstGeom>
          <a:ln w="9360">
            <a:solidFill>
              <a:srgbClr val="4a7ebb"/>
            </a:solidFill>
            <a:round/>
          </a:ln>
        </p:spPr>
      </p:sp>
      <p:sp>
        <p:nvSpPr>
          <p:cNvPr id="1921" name="Line 55"/>
          <p:cNvSpPr/>
          <p:nvPr/>
        </p:nvSpPr>
        <p:spPr>
          <a:xfrm>
            <a:off x="3189240" y="4332240"/>
            <a:ext cx="403200" cy="250560"/>
          </a:xfrm>
          <a:prstGeom prst="line">
            <a:avLst/>
          </a:prstGeom>
          <a:ln w="9360">
            <a:solidFill>
              <a:srgbClr val="4a7ebb"/>
            </a:solidFill>
            <a:round/>
          </a:ln>
        </p:spPr>
      </p:sp>
      <p:sp>
        <p:nvSpPr>
          <p:cNvPr id="1922" name="Line 56"/>
          <p:cNvSpPr/>
          <p:nvPr/>
        </p:nvSpPr>
        <p:spPr>
          <a:xfrm flipV="1">
            <a:off x="3875040" y="4865400"/>
            <a:ext cx="631800" cy="403200"/>
          </a:xfrm>
          <a:prstGeom prst="line">
            <a:avLst/>
          </a:prstGeom>
          <a:ln w="9360">
            <a:solidFill>
              <a:srgbClr val="4a7ebb"/>
            </a:solidFill>
            <a:round/>
          </a:ln>
        </p:spPr>
      </p:sp>
      <p:sp>
        <p:nvSpPr>
          <p:cNvPr id="1923" name="Line 57"/>
          <p:cNvSpPr/>
          <p:nvPr/>
        </p:nvSpPr>
        <p:spPr>
          <a:xfrm>
            <a:off x="3619440" y="4647960"/>
            <a:ext cx="228600" cy="609840"/>
          </a:xfrm>
          <a:prstGeom prst="line">
            <a:avLst/>
          </a:prstGeom>
          <a:ln w="9360">
            <a:solidFill>
              <a:srgbClr val="4a7ebb"/>
            </a:solidFill>
            <a:round/>
          </a:ln>
        </p:spPr>
      </p:sp>
      <p:sp>
        <p:nvSpPr>
          <p:cNvPr id="1924" name="Line 58"/>
          <p:cNvSpPr/>
          <p:nvPr/>
        </p:nvSpPr>
        <p:spPr>
          <a:xfrm flipV="1">
            <a:off x="3036600" y="3036600"/>
            <a:ext cx="403200" cy="327240"/>
          </a:xfrm>
          <a:prstGeom prst="line">
            <a:avLst/>
          </a:prstGeom>
          <a:ln w="9360">
            <a:solidFill>
              <a:srgbClr val="4a7ebb"/>
            </a:solidFill>
            <a:round/>
          </a:ln>
        </p:spPr>
      </p:sp>
      <p:sp>
        <p:nvSpPr>
          <p:cNvPr id="1925" name="Line 59"/>
          <p:cNvSpPr/>
          <p:nvPr/>
        </p:nvSpPr>
        <p:spPr>
          <a:xfrm>
            <a:off x="4560840" y="2274840"/>
            <a:ext cx="479160" cy="174600"/>
          </a:xfrm>
          <a:prstGeom prst="line">
            <a:avLst/>
          </a:prstGeom>
          <a:ln w="9360">
            <a:solidFill>
              <a:srgbClr val="4a7ebb"/>
            </a:solidFill>
            <a:round/>
          </a:ln>
        </p:spPr>
      </p:sp>
      <p:sp>
        <p:nvSpPr>
          <p:cNvPr id="1926" name="Line 60"/>
          <p:cNvSpPr/>
          <p:nvPr/>
        </p:nvSpPr>
        <p:spPr>
          <a:xfrm flipH="1">
            <a:off x="5932440" y="2122200"/>
            <a:ext cx="707760" cy="250920"/>
          </a:xfrm>
          <a:prstGeom prst="line">
            <a:avLst/>
          </a:prstGeom>
          <a:ln w="9360">
            <a:solidFill>
              <a:srgbClr val="4a7ebb"/>
            </a:solidFill>
            <a:round/>
          </a:ln>
        </p:spPr>
      </p:sp>
      <p:sp>
        <p:nvSpPr>
          <p:cNvPr id="1927" name="Line 61"/>
          <p:cNvSpPr/>
          <p:nvPr/>
        </p:nvSpPr>
        <p:spPr>
          <a:xfrm>
            <a:off x="6389640" y="3417840"/>
            <a:ext cx="201600" cy="468360"/>
          </a:xfrm>
          <a:prstGeom prst="line">
            <a:avLst/>
          </a:prstGeom>
          <a:ln w="9360">
            <a:solidFill>
              <a:srgbClr val="4a7ebb"/>
            </a:solidFill>
            <a:round/>
          </a:ln>
        </p:spPr>
      </p:sp>
      <p:sp>
        <p:nvSpPr>
          <p:cNvPr id="1928" name="Line 62"/>
          <p:cNvSpPr/>
          <p:nvPr/>
        </p:nvSpPr>
        <p:spPr>
          <a:xfrm flipH="1">
            <a:off x="4762440" y="2514600"/>
            <a:ext cx="304560" cy="990360"/>
          </a:xfrm>
          <a:prstGeom prst="line">
            <a:avLst/>
          </a:prstGeom>
          <a:ln w="9360">
            <a:solidFill>
              <a:srgbClr val="4a7ebb"/>
            </a:solidFill>
            <a:round/>
          </a:ln>
        </p:spPr>
      </p:sp>
      <p:sp>
        <p:nvSpPr>
          <p:cNvPr id="1929" name="CustomShape 63"/>
          <p:cNvSpPr/>
          <p:nvPr/>
        </p:nvSpPr>
        <p:spPr>
          <a:xfrm>
            <a:off x="6324480" y="2743200"/>
            <a:ext cx="75960" cy="75960"/>
          </a:xfrm>
          <a:prstGeom prst="ellipse">
            <a:avLst/>
          </a:prstGeom>
          <a:solidFill>
            <a:srgbClr val="4f81bd"/>
          </a:solidFill>
          <a:ln w="25560">
            <a:solidFill>
              <a:srgbClr val="3a5f8b"/>
            </a:solidFill>
            <a:round/>
          </a:ln>
        </p:spPr>
      </p:sp>
      <p:sp>
        <p:nvSpPr>
          <p:cNvPr id="1930" name="CustomShape 64"/>
          <p:cNvSpPr/>
          <p:nvPr/>
        </p:nvSpPr>
        <p:spPr>
          <a:xfrm>
            <a:off x="5334120" y="1905120"/>
            <a:ext cx="75960" cy="75960"/>
          </a:xfrm>
          <a:prstGeom prst="ellipse">
            <a:avLst/>
          </a:prstGeom>
          <a:solidFill>
            <a:srgbClr val="4f81bd"/>
          </a:solidFill>
          <a:ln w="25560">
            <a:solidFill>
              <a:srgbClr val="3a5f8b"/>
            </a:solidFill>
            <a:round/>
          </a:ln>
        </p:spPr>
      </p:sp>
      <p:sp>
        <p:nvSpPr>
          <p:cNvPr id="1931" name="CustomShape 65"/>
          <p:cNvSpPr/>
          <p:nvPr/>
        </p:nvSpPr>
        <p:spPr>
          <a:xfrm>
            <a:off x="3962520" y="1752480"/>
            <a:ext cx="75960" cy="75960"/>
          </a:xfrm>
          <a:prstGeom prst="ellipse">
            <a:avLst/>
          </a:prstGeom>
          <a:solidFill>
            <a:srgbClr val="4f81bd"/>
          </a:solidFill>
          <a:ln w="25560">
            <a:solidFill>
              <a:srgbClr val="3a5f8b"/>
            </a:solidFill>
            <a:round/>
          </a:ln>
        </p:spPr>
      </p:sp>
      <p:sp>
        <p:nvSpPr>
          <p:cNvPr id="1932" name="CustomShape 66"/>
          <p:cNvSpPr/>
          <p:nvPr/>
        </p:nvSpPr>
        <p:spPr>
          <a:xfrm>
            <a:off x="2895480" y="1828800"/>
            <a:ext cx="75960" cy="75960"/>
          </a:xfrm>
          <a:prstGeom prst="ellipse">
            <a:avLst/>
          </a:prstGeom>
          <a:solidFill>
            <a:srgbClr val="4f81bd"/>
          </a:solidFill>
          <a:ln w="25560">
            <a:solidFill>
              <a:srgbClr val="3a5f8b"/>
            </a:solidFill>
            <a:round/>
          </a:ln>
        </p:spPr>
      </p:sp>
      <p:sp>
        <p:nvSpPr>
          <p:cNvPr id="1933" name="CustomShape 67"/>
          <p:cNvSpPr/>
          <p:nvPr/>
        </p:nvSpPr>
        <p:spPr>
          <a:xfrm>
            <a:off x="2666880" y="4038480"/>
            <a:ext cx="75960" cy="75960"/>
          </a:xfrm>
          <a:prstGeom prst="ellipse">
            <a:avLst/>
          </a:prstGeom>
          <a:solidFill>
            <a:srgbClr val="4f81bd"/>
          </a:solidFill>
          <a:ln w="25560">
            <a:solidFill>
              <a:srgbClr val="3a5f8b"/>
            </a:solidFill>
            <a:round/>
          </a:ln>
        </p:spPr>
      </p:sp>
      <p:sp>
        <p:nvSpPr>
          <p:cNvPr id="1934" name="CustomShape 68"/>
          <p:cNvSpPr/>
          <p:nvPr/>
        </p:nvSpPr>
        <p:spPr>
          <a:xfrm>
            <a:off x="3124080" y="5486400"/>
            <a:ext cx="75960" cy="75960"/>
          </a:xfrm>
          <a:prstGeom prst="ellipse">
            <a:avLst/>
          </a:prstGeom>
          <a:solidFill>
            <a:srgbClr val="4f81bd"/>
          </a:solidFill>
          <a:ln w="25560">
            <a:solidFill>
              <a:srgbClr val="3a5f8b"/>
            </a:solidFill>
            <a:round/>
          </a:ln>
        </p:spPr>
      </p:sp>
      <p:sp>
        <p:nvSpPr>
          <p:cNvPr id="1935" name="CustomShape 69"/>
          <p:cNvSpPr/>
          <p:nvPr/>
        </p:nvSpPr>
        <p:spPr>
          <a:xfrm>
            <a:off x="4724280" y="5562720"/>
            <a:ext cx="75960" cy="75960"/>
          </a:xfrm>
          <a:prstGeom prst="ellipse">
            <a:avLst/>
          </a:prstGeom>
          <a:solidFill>
            <a:srgbClr val="4f81bd"/>
          </a:solidFill>
          <a:ln w="25560">
            <a:solidFill>
              <a:srgbClr val="3a5f8b"/>
            </a:solidFill>
            <a:round/>
          </a:ln>
        </p:spPr>
      </p:sp>
      <p:sp>
        <p:nvSpPr>
          <p:cNvPr id="1936" name="CustomShape 70"/>
          <p:cNvSpPr/>
          <p:nvPr/>
        </p:nvSpPr>
        <p:spPr>
          <a:xfrm>
            <a:off x="6858000" y="4648320"/>
            <a:ext cx="75960" cy="75960"/>
          </a:xfrm>
          <a:prstGeom prst="ellipse">
            <a:avLst/>
          </a:prstGeom>
          <a:solidFill>
            <a:srgbClr val="4f81bd"/>
          </a:solidFill>
          <a:ln w="25560">
            <a:solidFill>
              <a:srgbClr val="3a5f8b"/>
            </a:solidFill>
            <a:round/>
          </a:ln>
        </p:spPr>
      </p:sp>
      <p:sp>
        <p:nvSpPr>
          <p:cNvPr id="1937" name="CustomShape 71"/>
          <p:cNvSpPr/>
          <p:nvPr/>
        </p:nvSpPr>
        <p:spPr>
          <a:xfrm>
            <a:off x="5410080" y="5181480"/>
            <a:ext cx="75960" cy="75960"/>
          </a:xfrm>
          <a:prstGeom prst="ellipse">
            <a:avLst/>
          </a:prstGeom>
          <a:solidFill>
            <a:srgbClr val="4f81bd"/>
          </a:solidFill>
          <a:ln w="25560">
            <a:solidFill>
              <a:srgbClr val="3a5f8b"/>
            </a:solidFill>
            <a:round/>
          </a:ln>
        </p:spPr>
      </p:sp>
      <p:sp>
        <p:nvSpPr>
          <p:cNvPr id="1938" name="CustomShape 72"/>
          <p:cNvSpPr/>
          <p:nvPr/>
        </p:nvSpPr>
        <p:spPr>
          <a:xfrm>
            <a:off x="6934320" y="3048120"/>
            <a:ext cx="75960" cy="75960"/>
          </a:xfrm>
          <a:prstGeom prst="ellipse">
            <a:avLst/>
          </a:prstGeom>
          <a:solidFill>
            <a:srgbClr val="4f81bd"/>
          </a:solidFill>
          <a:ln w="25560">
            <a:solidFill>
              <a:srgbClr val="3a5f8b"/>
            </a:solidFill>
            <a:round/>
          </a:ln>
        </p:spPr>
      </p:sp>
      <p:sp>
        <p:nvSpPr>
          <p:cNvPr id="1939" name="CustomShape 73"/>
          <p:cNvSpPr/>
          <p:nvPr/>
        </p:nvSpPr>
        <p:spPr>
          <a:xfrm>
            <a:off x="2057400" y="2743200"/>
            <a:ext cx="75960" cy="75960"/>
          </a:xfrm>
          <a:prstGeom prst="ellipse">
            <a:avLst/>
          </a:prstGeom>
          <a:solidFill>
            <a:srgbClr val="4f81bd"/>
          </a:solidFill>
          <a:ln w="25560">
            <a:solidFill>
              <a:srgbClr val="3a5f8b"/>
            </a:solidFill>
            <a:round/>
          </a:ln>
        </p:spPr>
      </p:sp>
      <p:sp>
        <p:nvSpPr>
          <p:cNvPr id="1940" name="CustomShape 74"/>
          <p:cNvSpPr/>
          <p:nvPr/>
        </p:nvSpPr>
        <p:spPr>
          <a:xfrm>
            <a:off x="1905120" y="4343400"/>
            <a:ext cx="75960" cy="75960"/>
          </a:xfrm>
          <a:prstGeom prst="ellipse">
            <a:avLst/>
          </a:prstGeom>
          <a:solidFill>
            <a:srgbClr val="4f81bd"/>
          </a:solidFill>
          <a:ln w="25560">
            <a:solidFill>
              <a:srgbClr val="3a5f8b"/>
            </a:solidFill>
            <a:round/>
          </a:ln>
        </p:spPr>
      </p:sp>
      <p:sp>
        <p:nvSpPr>
          <p:cNvPr id="1941" name="CustomShape 75"/>
          <p:cNvSpPr/>
          <p:nvPr/>
        </p:nvSpPr>
        <p:spPr>
          <a:xfrm>
            <a:off x="2514600" y="5181480"/>
            <a:ext cx="75960" cy="75960"/>
          </a:xfrm>
          <a:prstGeom prst="ellipse">
            <a:avLst/>
          </a:prstGeom>
          <a:solidFill>
            <a:srgbClr val="4f81bd"/>
          </a:solidFill>
          <a:ln w="25560">
            <a:solidFill>
              <a:srgbClr val="3a5f8b"/>
            </a:solidFill>
            <a:round/>
          </a:ln>
        </p:spPr>
      </p:sp>
      <p:sp>
        <p:nvSpPr>
          <p:cNvPr id="1942" name="Line 76"/>
          <p:cNvSpPr/>
          <p:nvPr/>
        </p:nvSpPr>
        <p:spPr>
          <a:xfrm>
            <a:off x="5371920" y="4800600"/>
            <a:ext cx="76320" cy="380880"/>
          </a:xfrm>
          <a:prstGeom prst="line">
            <a:avLst/>
          </a:prstGeom>
          <a:ln w="9360">
            <a:solidFill>
              <a:srgbClr val="4a7ebb"/>
            </a:solidFill>
            <a:round/>
          </a:ln>
        </p:spPr>
      </p:sp>
      <p:sp>
        <p:nvSpPr>
          <p:cNvPr id="1943" name="Line 77"/>
          <p:cNvSpPr/>
          <p:nvPr/>
        </p:nvSpPr>
        <p:spPr>
          <a:xfrm flipH="1">
            <a:off x="4789440" y="5246640"/>
            <a:ext cx="631800" cy="326880"/>
          </a:xfrm>
          <a:prstGeom prst="line">
            <a:avLst/>
          </a:prstGeom>
          <a:ln w="9360">
            <a:solidFill>
              <a:srgbClr val="4a7ebb"/>
            </a:solidFill>
            <a:round/>
          </a:ln>
        </p:spPr>
      </p:sp>
      <p:sp>
        <p:nvSpPr>
          <p:cNvPr id="1944" name="Line 78"/>
          <p:cNvSpPr/>
          <p:nvPr/>
        </p:nvSpPr>
        <p:spPr>
          <a:xfrm flipH="1">
            <a:off x="5486400" y="5219640"/>
            <a:ext cx="761760" cy="0"/>
          </a:xfrm>
          <a:prstGeom prst="line">
            <a:avLst/>
          </a:prstGeom>
          <a:ln w="9360">
            <a:solidFill>
              <a:srgbClr val="4a7ebb"/>
            </a:solidFill>
            <a:round/>
          </a:ln>
        </p:spPr>
      </p:sp>
      <p:sp>
        <p:nvSpPr>
          <p:cNvPr id="1945" name="Line 79"/>
          <p:cNvSpPr/>
          <p:nvPr/>
        </p:nvSpPr>
        <p:spPr>
          <a:xfrm flipH="1">
            <a:off x="3189240" y="5295600"/>
            <a:ext cx="620640" cy="201600"/>
          </a:xfrm>
          <a:prstGeom prst="line">
            <a:avLst/>
          </a:prstGeom>
          <a:ln w="9360">
            <a:solidFill>
              <a:srgbClr val="4a7ebb"/>
            </a:solidFill>
            <a:round/>
          </a:ln>
        </p:spPr>
      </p:sp>
      <p:sp>
        <p:nvSpPr>
          <p:cNvPr id="1946" name="Line 80"/>
          <p:cNvSpPr/>
          <p:nvPr/>
        </p:nvSpPr>
        <p:spPr>
          <a:xfrm>
            <a:off x="2590560" y="5219640"/>
            <a:ext cx="533520" cy="304560"/>
          </a:xfrm>
          <a:prstGeom prst="line">
            <a:avLst/>
          </a:prstGeom>
          <a:ln w="9360">
            <a:solidFill>
              <a:srgbClr val="4a7ebb"/>
            </a:solidFill>
            <a:round/>
          </a:ln>
        </p:spPr>
      </p:sp>
      <p:sp>
        <p:nvSpPr>
          <p:cNvPr id="1947" name="Line 81"/>
          <p:cNvSpPr/>
          <p:nvPr/>
        </p:nvSpPr>
        <p:spPr>
          <a:xfrm>
            <a:off x="2732040" y="4103640"/>
            <a:ext cx="403200" cy="174600"/>
          </a:xfrm>
          <a:prstGeom prst="line">
            <a:avLst/>
          </a:prstGeom>
          <a:ln w="9360">
            <a:solidFill>
              <a:srgbClr val="4a7ebb"/>
            </a:solidFill>
            <a:round/>
          </a:ln>
        </p:spPr>
      </p:sp>
      <p:sp>
        <p:nvSpPr>
          <p:cNvPr id="1948" name="Line 82"/>
          <p:cNvSpPr/>
          <p:nvPr/>
        </p:nvSpPr>
        <p:spPr>
          <a:xfrm flipV="1">
            <a:off x="1969920" y="4076640"/>
            <a:ext cx="696960" cy="277560"/>
          </a:xfrm>
          <a:prstGeom prst="line">
            <a:avLst/>
          </a:prstGeom>
          <a:ln w="9360">
            <a:solidFill>
              <a:srgbClr val="4a7ebb"/>
            </a:solidFill>
            <a:round/>
          </a:ln>
        </p:spPr>
      </p:sp>
      <p:sp>
        <p:nvSpPr>
          <p:cNvPr id="1949" name="Line 83"/>
          <p:cNvSpPr/>
          <p:nvPr/>
        </p:nvSpPr>
        <p:spPr>
          <a:xfrm>
            <a:off x="1969920" y="4408200"/>
            <a:ext cx="708120" cy="403200"/>
          </a:xfrm>
          <a:prstGeom prst="line">
            <a:avLst/>
          </a:prstGeom>
          <a:ln w="9360">
            <a:solidFill>
              <a:srgbClr val="4a7ebb"/>
            </a:solidFill>
            <a:round/>
          </a:ln>
        </p:spPr>
      </p:sp>
      <p:sp>
        <p:nvSpPr>
          <p:cNvPr id="1950" name="Line 84"/>
          <p:cNvSpPr/>
          <p:nvPr/>
        </p:nvSpPr>
        <p:spPr>
          <a:xfrm>
            <a:off x="2274840" y="3646440"/>
            <a:ext cx="403200" cy="403200"/>
          </a:xfrm>
          <a:prstGeom prst="line">
            <a:avLst/>
          </a:prstGeom>
          <a:ln w="9360">
            <a:solidFill>
              <a:srgbClr val="4a7ebb"/>
            </a:solidFill>
            <a:round/>
          </a:ln>
        </p:spPr>
      </p:sp>
      <p:sp>
        <p:nvSpPr>
          <p:cNvPr id="1951" name="Line 85"/>
          <p:cNvSpPr/>
          <p:nvPr/>
        </p:nvSpPr>
        <p:spPr>
          <a:xfrm flipH="1">
            <a:off x="2133360" y="2628720"/>
            <a:ext cx="533520" cy="152280"/>
          </a:xfrm>
          <a:prstGeom prst="line">
            <a:avLst/>
          </a:prstGeom>
          <a:ln w="9360">
            <a:solidFill>
              <a:srgbClr val="4a7ebb"/>
            </a:solidFill>
            <a:round/>
          </a:ln>
        </p:spPr>
      </p:sp>
      <p:sp>
        <p:nvSpPr>
          <p:cNvPr id="1952" name="Line 86"/>
          <p:cNvSpPr/>
          <p:nvPr/>
        </p:nvSpPr>
        <p:spPr>
          <a:xfrm>
            <a:off x="5398920" y="1969920"/>
            <a:ext cx="479520" cy="403200"/>
          </a:xfrm>
          <a:prstGeom prst="line">
            <a:avLst/>
          </a:prstGeom>
          <a:ln w="9360">
            <a:solidFill>
              <a:srgbClr val="4a7ebb"/>
            </a:solidFill>
            <a:round/>
          </a:ln>
        </p:spPr>
      </p:sp>
      <p:sp>
        <p:nvSpPr>
          <p:cNvPr id="1953" name="Line 87"/>
          <p:cNvSpPr/>
          <p:nvPr/>
        </p:nvSpPr>
        <p:spPr>
          <a:xfrm>
            <a:off x="6095880" y="4457520"/>
            <a:ext cx="762120" cy="228600"/>
          </a:xfrm>
          <a:prstGeom prst="line">
            <a:avLst/>
          </a:prstGeom>
          <a:ln w="9360">
            <a:solidFill>
              <a:srgbClr val="4a7ebb"/>
            </a:solidFill>
            <a:round/>
          </a:ln>
        </p:spPr>
      </p:sp>
      <p:sp>
        <p:nvSpPr>
          <p:cNvPr id="1954" name="Line 88"/>
          <p:cNvSpPr/>
          <p:nvPr/>
        </p:nvSpPr>
        <p:spPr>
          <a:xfrm flipH="1">
            <a:off x="6389640" y="3112920"/>
            <a:ext cx="555480" cy="250920"/>
          </a:xfrm>
          <a:prstGeom prst="line">
            <a:avLst/>
          </a:prstGeom>
          <a:ln w="9360">
            <a:solidFill>
              <a:srgbClr val="4a7ebb"/>
            </a:solidFill>
            <a:round/>
          </a:ln>
        </p:spPr>
      </p:sp>
      <p:sp>
        <p:nvSpPr>
          <p:cNvPr id="1955" name="Line 89"/>
          <p:cNvSpPr/>
          <p:nvPr/>
        </p:nvSpPr>
        <p:spPr>
          <a:xfrm>
            <a:off x="6362640" y="2819160"/>
            <a:ext cx="0" cy="533520"/>
          </a:xfrm>
          <a:prstGeom prst="line">
            <a:avLst/>
          </a:prstGeom>
          <a:ln w="9360">
            <a:solidFill>
              <a:srgbClr val="4a7ebb"/>
            </a:solidFill>
            <a:round/>
          </a:ln>
        </p:spPr>
      </p:sp>
      <p:sp>
        <p:nvSpPr>
          <p:cNvPr id="1956" name="Line 90"/>
          <p:cNvSpPr/>
          <p:nvPr/>
        </p:nvSpPr>
        <p:spPr>
          <a:xfrm>
            <a:off x="5562360" y="3085920"/>
            <a:ext cx="762120" cy="304920"/>
          </a:xfrm>
          <a:prstGeom prst="line">
            <a:avLst/>
          </a:prstGeom>
          <a:ln w="9360">
            <a:solidFill>
              <a:srgbClr val="4a7ebb"/>
            </a:solidFill>
            <a:round/>
          </a:ln>
        </p:spPr>
      </p:sp>
      <p:sp>
        <p:nvSpPr>
          <p:cNvPr id="1957" name="Line 91"/>
          <p:cNvSpPr/>
          <p:nvPr/>
        </p:nvSpPr>
        <p:spPr>
          <a:xfrm>
            <a:off x="6400800" y="2781000"/>
            <a:ext cx="544320" cy="277920"/>
          </a:xfrm>
          <a:prstGeom prst="line">
            <a:avLst/>
          </a:prstGeom>
          <a:ln w="9360">
            <a:solidFill>
              <a:srgbClr val="4a7ebb"/>
            </a:solidFill>
            <a:round/>
          </a:ln>
        </p:spPr>
      </p:sp>
      <p:sp>
        <p:nvSpPr>
          <p:cNvPr id="1958" name="Line 92"/>
          <p:cNvSpPr/>
          <p:nvPr/>
        </p:nvSpPr>
        <p:spPr>
          <a:xfrm flipH="1">
            <a:off x="4941720" y="3124080"/>
            <a:ext cx="582480" cy="1077840"/>
          </a:xfrm>
          <a:prstGeom prst="line">
            <a:avLst/>
          </a:prstGeom>
          <a:ln w="9360">
            <a:solidFill>
              <a:srgbClr val="ff0000"/>
            </a:solidFill>
            <a:round/>
          </a:ln>
        </p:spPr>
      </p:sp>
      <p:sp>
        <p:nvSpPr>
          <p:cNvPr id="1959" name="Line 93"/>
          <p:cNvSpPr/>
          <p:nvPr/>
        </p:nvSpPr>
        <p:spPr>
          <a:xfrm>
            <a:off x="4027320" y="1817640"/>
            <a:ext cx="479520" cy="403200"/>
          </a:xfrm>
          <a:prstGeom prst="line">
            <a:avLst/>
          </a:prstGeom>
          <a:ln w="9360">
            <a:solidFill>
              <a:srgbClr val="4a7ebb"/>
            </a:solidFill>
            <a:round/>
          </a:ln>
        </p:spPr>
      </p:sp>
      <p:sp>
        <p:nvSpPr>
          <p:cNvPr id="1960" name="Line 94"/>
          <p:cNvSpPr/>
          <p:nvPr/>
        </p:nvSpPr>
        <p:spPr>
          <a:xfrm>
            <a:off x="2960640" y="1893600"/>
            <a:ext cx="784080" cy="479520"/>
          </a:xfrm>
          <a:prstGeom prst="line">
            <a:avLst/>
          </a:prstGeom>
          <a:ln w="9360">
            <a:solidFill>
              <a:srgbClr val="4a7ebb"/>
            </a:solidFill>
            <a:round/>
          </a:ln>
        </p:spPr>
      </p:sp>
      <p:sp>
        <p:nvSpPr>
          <p:cNvPr id="1961" name="Line 95"/>
          <p:cNvSpPr/>
          <p:nvPr/>
        </p:nvSpPr>
        <p:spPr>
          <a:xfrm flipH="1">
            <a:off x="3798720" y="1817640"/>
            <a:ext cx="174600" cy="555480"/>
          </a:xfrm>
          <a:prstGeom prst="line">
            <a:avLst/>
          </a:prstGeom>
          <a:ln w="9360">
            <a:solidFill>
              <a:srgbClr val="4a7ebb"/>
            </a:solidFill>
            <a:round/>
          </a:ln>
        </p:spPr>
      </p:sp>
      <p:sp>
        <p:nvSpPr>
          <p:cNvPr id="1962" name="Line 96"/>
          <p:cNvSpPr/>
          <p:nvPr/>
        </p:nvSpPr>
        <p:spPr>
          <a:xfrm flipH="1">
            <a:off x="2552400" y="4876560"/>
            <a:ext cx="152640" cy="304920"/>
          </a:xfrm>
          <a:prstGeom prst="line">
            <a:avLst/>
          </a:prstGeom>
          <a:ln w="9360">
            <a:solidFill>
              <a:srgbClr val="4a7ebb"/>
            </a:solidFill>
            <a:round/>
          </a:ln>
        </p:spPr>
      </p:sp>
      <p:sp>
        <p:nvSpPr>
          <p:cNvPr id="1963" name="Line 97"/>
          <p:cNvSpPr/>
          <p:nvPr/>
        </p:nvSpPr>
        <p:spPr>
          <a:xfrm>
            <a:off x="2732040" y="4865400"/>
            <a:ext cx="403200" cy="631800"/>
          </a:xfrm>
          <a:prstGeom prst="line">
            <a:avLst/>
          </a:prstGeom>
          <a:ln w="9360">
            <a:solidFill>
              <a:srgbClr val="4a7ebb"/>
            </a:solidFill>
            <a:round/>
          </a:ln>
        </p:spPr>
      </p:sp>
      <p:pic>
        <p:nvPicPr>
          <p:cNvPr id="1964" name="Picture 17" descr=""/>
          <p:cNvPicPr/>
          <p:nvPr/>
        </p:nvPicPr>
        <p:blipFill>
          <a:blip r:embed="rId1"/>
          <a:stretch>
            <a:fillRect/>
          </a:stretch>
        </p:blipFill>
        <p:spPr>
          <a:xfrm>
            <a:off x="228600" y="1523880"/>
            <a:ext cx="516600" cy="914040"/>
          </a:xfrm>
          <a:prstGeom prst="rect">
            <a:avLst/>
          </a:prstGeom>
          <a:ln>
            <a:noFill/>
          </a:ln>
        </p:spPr>
      </p:pic>
      <p:pic>
        <p:nvPicPr>
          <p:cNvPr id="1965" name="Picture 102" descr=""/>
          <p:cNvPicPr/>
          <p:nvPr/>
        </p:nvPicPr>
        <p:blipFill>
          <a:blip r:embed="rId2"/>
          <a:stretch>
            <a:fillRect/>
          </a:stretch>
        </p:blipFill>
        <p:spPr>
          <a:xfrm>
            <a:off x="7543800" y="1523880"/>
            <a:ext cx="1202760" cy="837000"/>
          </a:xfrm>
          <a:prstGeom prst="rect">
            <a:avLst/>
          </a:prstGeom>
          <a:ln>
            <a:noFill/>
          </a:ln>
        </p:spPr>
      </p:pic>
      <p:pic>
        <p:nvPicPr>
          <p:cNvPr id="1966" name="Picture 104" descr=""/>
          <p:cNvPicPr/>
          <p:nvPr/>
        </p:nvPicPr>
        <p:blipFill>
          <a:blip r:embed="rId3"/>
          <a:stretch>
            <a:fillRect/>
          </a:stretch>
        </p:blipFill>
        <p:spPr>
          <a:xfrm>
            <a:off x="914400" y="1752480"/>
            <a:ext cx="813960" cy="256680"/>
          </a:xfrm>
          <a:prstGeom prst="rect">
            <a:avLst/>
          </a:prstGeom>
          <a:ln>
            <a:noFill/>
          </a:ln>
        </p:spPr>
      </p:pic>
      <p:sp>
        <p:nvSpPr>
          <p:cNvPr id="1967" name="TextShape 98"/>
          <p:cNvSpPr txBox="1"/>
          <p:nvPr/>
        </p:nvSpPr>
        <p:spPr>
          <a:xfrm>
            <a:off x="6553080" y="6356520"/>
            <a:ext cx="2133360" cy="364680"/>
          </a:xfrm>
          <a:prstGeom prst="rect">
            <a:avLst/>
          </a:prstGeom>
        </p:spPr>
        <p:txBody>
          <a:bodyPr anchor="ctr"/>
          <a:p>
            <a:pPr algn="r">
              <a:lnSpc>
                <a:spcPct val="100000"/>
              </a:lnSpc>
            </a:pPr>
            <a:fld id="{8CBA4097-233A-4AB4-82C7-93009AD0EEE1}" type="slidenum">
              <a:rPr lang="fr-FR" sz="1200">
                <a:solidFill>
                  <a:srgbClr val="8b8b8b"/>
                </a:solidFill>
                <a:latin typeface="Calibri"/>
              </a:rPr>
              <a:t>&lt;numéro&gt;</a:t>
            </a:fld>
            <a:endParaRPr/>
          </a:p>
        </p:txBody>
      </p:sp>
      <p:sp>
        <p:nvSpPr>
          <p:cNvPr id="1968" name="TextShape 99"/>
          <p:cNvSpPr txBox="1"/>
          <p:nvPr/>
        </p:nvSpPr>
        <p:spPr>
          <a:xfrm>
            <a:off x="457200" y="274680"/>
            <a:ext cx="8229240" cy="1142640"/>
          </a:xfrm>
          <a:prstGeom prst="rect">
            <a:avLst/>
          </a:prstGeom>
        </p:spPr>
        <p:txBody>
          <a:bodyPr anchor="ctr"/>
          <a:p>
            <a:endParaRPr/>
          </a:p>
        </p:txBody>
      </p:sp>
    </p:spTree>
  </p:cSld>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91" name="TextShape 1"/>
          <p:cNvSpPr txBox="1"/>
          <p:nvPr/>
        </p:nvSpPr>
        <p:spPr>
          <a:xfrm>
            <a:off x="914400" y="274680"/>
            <a:ext cx="7772040" cy="1142640"/>
          </a:xfrm>
          <a:prstGeom prst="rect">
            <a:avLst/>
          </a:prstGeom>
        </p:spPr>
        <p:txBody>
          <a:bodyPr lIns="90000" rIns="90000" tIns="45000" bIns="91440" anchor="b"/>
          <a:p>
            <a:pPr>
              <a:lnSpc>
                <a:spcPct val="100000"/>
              </a:lnSpc>
            </a:pPr>
            <a:r>
              <a:rPr lang="en-US" sz="4000">
                <a:solidFill>
                  <a:srgbClr val="696464"/>
                </a:solidFill>
                <a:latin typeface="Franklin Gothic Book"/>
              </a:rPr>
              <a:t>Network centrality: data processing</a:t>
            </a:r>
            <a:endParaRPr/>
          </a:p>
        </p:txBody>
      </p:sp>
      <p:sp>
        <p:nvSpPr>
          <p:cNvPr id="392" name="TextShape 2"/>
          <p:cNvSpPr txBox="1"/>
          <p:nvPr/>
        </p:nvSpPr>
        <p:spPr>
          <a:xfrm>
            <a:off x="2286000" y="3048120"/>
            <a:ext cx="1447560" cy="837720"/>
          </a:xfrm>
          <a:prstGeom prst="rect">
            <a:avLst/>
          </a:prstGeom>
        </p:spPr>
        <p:txBody>
          <a:bodyPr lIns="90000" rIns="90000" tIns="45000" bIns="45000"/>
          <a:p>
            <a:pPr algn="ctr">
              <a:lnSpc>
                <a:spcPct val="100000"/>
              </a:lnSpc>
            </a:pPr>
            <a:r>
              <a:rPr lang="en-US" sz="2000">
                <a:solidFill>
                  <a:srgbClr val="000000"/>
                </a:solidFill>
                <a:latin typeface="Perpetua"/>
              </a:rPr>
              <a:t>Corpus of Webpages</a:t>
            </a:r>
            <a:endParaRPr/>
          </a:p>
        </p:txBody>
      </p:sp>
      <p:sp>
        <p:nvSpPr>
          <p:cNvPr id="393" name="CustomShape 3"/>
          <p:cNvSpPr/>
          <p:nvPr/>
        </p:nvSpPr>
        <p:spPr>
          <a:xfrm>
            <a:off x="2209680" y="1828800"/>
            <a:ext cx="1676160" cy="990360"/>
          </a:xfrm>
          <a:prstGeom prst="roundRect">
            <a:avLst>
              <a:gd name="adj" fmla="val 16667"/>
            </a:avLst>
          </a:prstGeom>
          <a:solidFill>
            <a:srgbClr val="bfbfbf"/>
          </a:solidFill>
          <a:ln w="9360">
            <a:noFill/>
          </a:ln>
        </p:spPr>
        <p:txBody>
          <a:bodyPr lIns="90000" rIns="90000" tIns="45000" bIns="45000" anchor="ctr"/>
          <a:p>
            <a:pPr algn="ctr">
              <a:lnSpc>
                <a:spcPct val="100000"/>
              </a:lnSpc>
            </a:pPr>
            <a:r>
              <a:rPr lang="fr-FR">
                <a:solidFill>
                  <a:srgbClr val="000000"/>
                </a:solidFill>
                <a:latin typeface="Perpetua"/>
              </a:rPr>
              <a:t>Data</a:t>
            </a:r>
            <a:endParaRPr/>
          </a:p>
          <a:p>
            <a:pPr algn="ctr">
              <a:lnSpc>
                <a:spcPct val="100000"/>
              </a:lnSpc>
            </a:pPr>
            <a:r>
              <a:rPr lang="fr-FR">
                <a:solidFill>
                  <a:srgbClr val="000000"/>
                </a:solidFill>
                <a:latin typeface="Perpetua"/>
              </a:rPr>
              <a:t>(Networked)</a:t>
            </a:r>
            <a:endParaRPr/>
          </a:p>
        </p:txBody>
      </p:sp>
      <p:sp>
        <p:nvSpPr>
          <p:cNvPr id="394" name="CustomShape 4"/>
          <p:cNvSpPr/>
          <p:nvPr/>
        </p:nvSpPr>
        <p:spPr>
          <a:xfrm>
            <a:off x="5105520" y="1828800"/>
            <a:ext cx="1676160" cy="990360"/>
          </a:xfrm>
          <a:prstGeom prst="roundRect">
            <a:avLst>
              <a:gd name="adj" fmla="val 16667"/>
            </a:avLst>
          </a:prstGeom>
          <a:solidFill>
            <a:srgbClr val="bfbfbf"/>
          </a:solidFill>
          <a:ln w="9360">
            <a:noFill/>
          </a:ln>
        </p:spPr>
        <p:txBody>
          <a:bodyPr lIns="90000" rIns="90000" tIns="45000" bIns="45000" anchor="ctr"/>
          <a:p>
            <a:pPr algn="ctr">
              <a:lnSpc>
                <a:spcPct val="100000"/>
              </a:lnSpc>
            </a:pPr>
            <a:r>
              <a:rPr lang="fr-FR">
                <a:solidFill>
                  <a:srgbClr val="000000"/>
                </a:solidFill>
                <a:latin typeface="Perpetua"/>
              </a:rPr>
              <a:t>Decision</a:t>
            </a:r>
            <a:endParaRPr/>
          </a:p>
        </p:txBody>
      </p:sp>
      <p:sp>
        <p:nvSpPr>
          <p:cNvPr id="395" name="CustomShape 5"/>
          <p:cNvSpPr/>
          <p:nvPr/>
        </p:nvSpPr>
        <p:spPr>
          <a:xfrm>
            <a:off x="4267080" y="2133720"/>
            <a:ext cx="533160" cy="380520"/>
          </a:xfrm>
          <a:prstGeom prst="rightArrow">
            <a:avLst>
              <a:gd name="adj1" fmla="val 50000"/>
              <a:gd name="adj2" fmla="val 50000"/>
            </a:avLst>
          </a:prstGeom>
          <a:solidFill>
            <a:srgbClr val="808080"/>
          </a:solidFill>
          <a:ln w="9360">
            <a:noFill/>
          </a:ln>
        </p:spPr>
      </p:sp>
      <p:sp>
        <p:nvSpPr>
          <p:cNvPr id="396" name="CustomShape 6"/>
          <p:cNvSpPr/>
          <p:nvPr/>
        </p:nvSpPr>
        <p:spPr>
          <a:xfrm>
            <a:off x="5151960" y="3033720"/>
            <a:ext cx="1599840" cy="837720"/>
          </a:xfrm>
          <a:prstGeom prst="rect">
            <a:avLst/>
          </a:prstGeom>
          <a:noFill/>
          <a:ln>
            <a:noFill/>
          </a:ln>
        </p:spPr>
        <p:txBody>
          <a:bodyPr lIns="90000" rIns="90000" tIns="45000" bIns="45000"/>
          <a:p>
            <a:pPr algn="ctr">
              <a:lnSpc>
                <a:spcPct val="100000"/>
              </a:lnSpc>
            </a:pPr>
            <a:r>
              <a:rPr lang="fr-FR" sz="2000">
                <a:solidFill>
                  <a:srgbClr val="000000"/>
                </a:solidFill>
                <a:latin typeface="Perpetua"/>
              </a:rPr>
              <a:t>Search Relevant Content</a:t>
            </a:r>
            <a:endParaRPr/>
          </a:p>
        </p:txBody>
      </p:sp>
      <p:sp>
        <p:nvSpPr>
          <p:cNvPr id="397" name="CustomShape 7"/>
          <p:cNvSpPr/>
          <p:nvPr/>
        </p:nvSpPr>
        <p:spPr>
          <a:xfrm flipV="1">
            <a:off x="4114800" y="3352320"/>
            <a:ext cx="837720" cy="151920"/>
          </a:xfrm>
          <a:prstGeom prst="rightArrow">
            <a:avLst>
              <a:gd name="adj1" fmla="val 50000"/>
              <a:gd name="adj2" fmla="val 50000"/>
            </a:avLst>
          </a:prstGeom>
          <a:noFill/>
          <a:ln w="9360">
            <a:solidFill>
              <a:srgbClr val="000000"/>
            </a:solidFill>
            <a:round/>
          </a:ln>
        </p:spPr>
      </p:sp>
      <p:sp>
        <p:nvSpPr>
          <p:cNvPr id="398" name="CustomShape 8"/>
          <p:cNvSpPr/>
          <p:nvPr/>
        </p:nvSpPr>
        <p:spPr>
          <a:xfrm>
            <a:off x="3855240" y="2956320"/>
            <a:ext cx="1301400" cy="364680"/>
          </a:xfrm>
          <a:prstGeom prst="rect">
            <a:avLst/>
          </a:prstGeom>
          <a:noFill/>
          <a:ln>
            <a:noFill/>
          </a:ln>
        </p:spPr>
        <p:txBody>
          <a:bodyPr wrap="none" lIns="90000" rIns="90000" tIns="45000" bIns="45000"/>
          <a:p>
            <a:pPr>
              <a:lnSpc>
                <a:spcPct val="100000"/>
              </a:lnSpc>
            </a:pPr>
            <a:r>
              <a:rPr lang="fr-FR">
                <a:solidFill>
                  <a:srgbClr val="000000"/>
                </a:solidFill>
                <a:latin typeface="Perpetua"/>
              </a:rPr>
              <a:t>PageRank</a:t>
            </a:r>
            <a:endParaRPr/>
          </a:p>
        </p:txBody>
      </p:sp>
      <p:sp>
        <p:nvSpPr>
          <p:cNvPr id="399" name="CustomShape 9"/>
          <p:cNvSpPr/>
          <p:nvPr/>
        </p:nvSpPr>
        <p:spPr>
          <a:xfrm>
            <a:off x="2316960" y="4114800"/>
            <a:ext cx="1447560" cy="837720"/>
          </a:xfrm>
          <a:prstGeom prst="rect">
            <a:avLst/>
          </a:prstGeom>
          <a:noFill/>
          <a:ln>
            <a:noFill/>
          </a:ln>
        </p:spPr>
        <p:txBody>
          <a:bodyPr lIns="90000" rIns="90000" tIns="45000" bIns="45000"/>
          <a:p>
            <a:pPr algn="ctr">
              <a:lnSpc>
                <a:spcPct val="100000"/>
              </a:lnSpc>
            </a:pPr>
            <a:r>
              <a:rPr lang="fr-FR" sz="2000">
                <a:solidFill>
                  <a:srgbClr val="000000"/>
                </a:solidFill>
                <a:latin typeface="Perpetua"/>
              </a:rPr>
              <a:t>Citation</a:t>
            </a:r>
            <a:endParaRPr/>
          </a:p>
          <a:p>
            <a:pPr algn="ctr">
              <a:lnSpc>
                <a:spcPct val="100000"/>
              </a:lnSpc>
            </a:pPr>
            <a:r>
              <a:rPr lang="fr-FR" sz="2000">
                <a:solidFill>
                  <a:srgbClr val="000000"/>
                </a:solidFill>
                <a:latin typeface="Perpetua"/>
              </a:rPr>
              <a:t>Data</a:t>
            </a:r>
            <a:endParaRPr/>
          </a:p>
        </p:txBody>
      </p:sp>
      <p:sp>
        <p:nvSpPr>
          <p:cNvPr id="400" name="CustomShape 10"/>
          <p:cNvSpPr/>
          <p:nvPr/>
        </p:nvSpPr>
        <p:spPr>
          <a:xfrm>
            <a:off x="5182920" y="4100400"/>
            <a:ext cx="1599840" cy="837720"/>
          </a:xfrm>
          <a:prstGeom prst="rect">
            <a:avLst/>
          </a:prstGeom>
          <a:noFill/>
          <a:ln>
            <a:noFill/>
          </a:ln>
        </p:spPr>
        <p:txBody>
          <a:bodyPr lIns="90000" rIns="90000" tIns="45000" bIns="45000"/>
          <a:p>
            <a:pPr algn="ctr">
              <a:lnSpc>
                <a:spcPct val="100000"/>
              </a:lnSpc>
            </a:pPr>
            <a:r>
              <a:rPr lang="fr-FR" sz="2000">
                <a:solidFill>
                  <a:srgbClr val="000000"/>
                </a:solidFill>
                <a:latin typeface="Perpetua"/>
              </a:rPr>
              <a:t>Scientific Importance</a:t>
            </a:r>
            <a:endParaRPr/>
          </a:p>
        </p:txBody>
      </p:sp>
      <p:sp>
        <p:nvSpPr>
          <p:cNvPr id="401" name="CustomShape 11"/>
          <p:cNvSpPr/>
          <p:nvPr/>
        </p:nvSpPr>
        <p:spPr>
          <a:xfrm flipV="1">
            <a:off x="4145760" y="4419360"/>
            <a:ext cx="837720" cy="151920"/>
          </a:xfrm>
          <a:prstGeom prst="rightArrow">
            <a:avLst>
              <a:gd name="adj1" fmla="val 50000"/>
              <a:gd name="adj2" fmla="val 50000"/>
            </a:avLst>
          </a:prstGeom>
          <a:noFill/>
          <a:ln w="9360">
            <a:solidFill>
              <a:srgbClr val="000000"/>
            </a:solidFill>
            <a:round/>
          </a:ln>
        </p:spPr>
      </p:sp>
      <p:sp>
        <p:nvSpPr>
          <p:cNvPr id="402" name="CustomShape 12"/>
          <p:cNvSpPr/>
          <p:nvPr/>
        </p:nvSpPr>
        <p:spPr>
          <a:xfrm>
            <a:off x="4014360" y="4023000"/>
            <a:ext cx="1059120" cy="364680"/>
          </a:xfrm>
          <a:prstGeom prst="rect">
            <a:avLst/>
          </a:prstGeom>
          <a:noFill/>
          <a:ln>
            <a:noFill/>
          </a:ln>
        </p:spPr>
        <p:txBody>
          <a:bodyPr wrap="none" lIns="90000" rIns="90000" tIns="45000" bIns="45000"/>
          <a:p>
            <a:pPr>
              <a:lnSpc>
                <a:spcPct val="100000"/>
              </a:lnSpc>
            </a:pPr>
            <a:r>
              <a:rPr lang="fr-FR">
                <a:solidFill>
                  <a:srgbClr val="000000"/>
                </a:solidFill>
                <a:latin typeface="Perpetua"/>
              </a:rPr>
              <a:t>H-index</a:t>
            </a:r>
            <a:endParaRPr/>
          </a:p>
        </p:txBody>
      </p:sp>
      <p:sp>
        <p:nvSpPr>
          <p:cNvPr id="403" name="CustomShape 13"/>
          <p:cNvSpPr/>
          <p:nvPr/>
        </p:nvSpPr>
        <p:spPr>
          <a:xfrm>
            <a:off x="4093200" y="5410080"/>
            <a:ext cx="151920" cy="151920"/>
          </a:xfrm>
          <a:prstGeom prst="ellipse">
            <a:avLst/>
          </a:prstGeom>
          <a:solidFill>
            <a:srgbClr val="808080"/>
          </a:solidFill>
          <a:ln w="9360">
            <a:noFill/>
          </a:ln>
        </p:spPr>
      </p:sp>
      <p:sp>
        <p:nvSpPr>
          <p:cNvPr id="404" name="CustomShape 14"/>
          <p:cNvSpPr/>
          <p:nvPr/>
        </p:nvSpPr>
        <p:spPr>
          <a:xfrm>
            <a:off x="4521960" y="5412600"/>
            <a:ext cx="151920" cy="151920"/>
          </a:xfrm>
          <a:prstGeom prst="ellipse">
            <a:avLst/>
          </a:prstGeom>
          <a:solidFill>
            <a:srgbClr val="808080"/>
          </a:solidFill>
          <a:ln w="9360">
            <a:noFill/>
          </a:ln>
        </p:spPr>
      </p:sp>
      <p:sp>
        <p:nvSpPr>
          <p:cNvPr id="405" name="CustomShape 15"/>
          <p:cNvSpPr/>
          <p:nvPr/>
        </p:nvSpPr>
        <p:spPr>
          <a:xfrm>
            <a:off x="4921920" y="5409000"/>
            <a:ext cx="151920" cy="151920"/>
          </a:xfrm>
          <a:prstGeom prst="ellipse">
            <a:avLst/>
          </a:prstGeom>
          <a:solidFill>
            <a:srgbClr val="808080"/>
          </a:solidFill>
          <a:ln w="9360">
            <a:noFill/>
          </a:ln>
        </p:spPr>
      </p:sp>
      <p:sp>
        <p:nvSpPr>
          <p:cNvPr id="406" name="CustomShape 16"/>
          <p:cNvSpPr/>
          <p:nvPr/>
        </p:nvSpPr>
        <p:spPr>
          <a:xfrm>
            <a:off x="383760" y="5943600"/>
            <a:ext cx="8586000" cy="456120"/>
          </a:xfrm>
          <a:prstGeom prst="rect">
            <a:avLst/>
          </a:prstGeom>
          <a:noFill/>
          <a:ln>
            <a:noFill/>
          </a:ln>
        </p:spPr>
        <p:txBody>
          <a:bodyPr wrap="none" lIns="90000" rIns="90000" tIns="45000" bIns="45000"/>
          <a:p>
            <a:pPr>
              <a:lnSpc>
                <a:spcPct val="100000"/>
              </a:lnSpc>
            </a:pPr>
            <a:r>
              <a:rPr lang="fr-FR" sz="2400">
                <a:solidFill>
                  <a:srgbClr val="000000"/>
                </a:solidFill>
                <a:latin typeface="Perpetua"/>
              </a:rPr>
              <a:t>Why (or why not) does a given centrality make sense? </a:t>
            </a:r>
            <a:endParaRPr/>
          </a:p>
        </p:txBody>
      </p:sp>
    </p:spTree>
  </p:cSld>
  <p:timing>
    <p:tnLst>
      <p:par>
        <p:cTn id="11" dur="indefinite" restart="never" nodeType="tmRoot">
          <p:childTnLst>
            <p:seq>
              <p:cTn id="12" dur="indefinite" nodeType="mainSeq">
                <p:childTnLst>
                  <p:par>
                    <p:cTn id="13" fill="hold">
                      <p:stCondLst>
                        <p:cond delay="indefinite"/>
                      </p:stCondLst>
                      <p:childTnLst>
                        <p:par>
                          <p:cTn id="14" fill="hold">
                            <p:stCondLst>
                              <p:cond delay="0"/>
                            </p:stCondLst>
                            <p:childTnLst>
                              <p:par>
                                <p:cTn id="15" nodeType="clickEffect" fill="hold" presetClass="entr" presetID="1">
                                  <p:stCondLst>
                                    <p:cond delay="0"/>
                                  </p:stCondLst>
                                  <p:childTnLst>
                                    <p:set>
                                      <p:cBhvr>
                                        <p:cTn id="16" dur="1" fill="hold">
                                          <p:stCondLst>
                                            <p:cond delay="0"/>
                                          </p:stCondLst>
                                        </p:cTn>
                                        <p:tgtEl>
                                          <p:spTgt spid="392">
                                            <p:txEl>
                                              <p:pRg st="0" end="19"/>
                                            </p:txEl>
                                          </p:spTgt>
                                        </p:tgtEl>
                                        <p:attrNameLst>
                                          <p:attrName>style.visibility</p:attrName>
                                        </p:attrNameLst>
                                      </p:cBhvr>
                                      <p:to>
                                        <p:strVal val="visible"/>
                                      </p:to>
                                    </p:set>
                                  </p:childTnLst>
                                </p:cTn>
                              </p:par>
                              <p:par>
                                <p:cTn id="17" nodeType="withEffect" fill="hold" presetClass="entr" presetID="1">
                                  <p:stCondLst>
                                    <p:cond delay="0"/>
                                  </p:stCondLst>
                                  <p:childTnLst>
                                    <p:set>
                                      <p:cBhvr>
                                        <p:cTn id="18" dur="1" fill="hold">
                                          <p:stCondLst>
                                            <p:cond delay="0"/>
                                          </p:stCondLst>
                                        </p:cTn>
                                        <p:tgtEl>
                                          <p:spTgt spid="-1"/>
                                        </p:tgtEl>
                                        <p:attrNameLst>
                                          <p:attrName>style.visibility</p:attrName>
                                        </p:attrNameLst>
                                      </p:cBhvr>
                                      <p:to>
                                        <p:strVal val="visible"/>
                                      </p:to>
                                    </p:set>
                                  </p:childTnLst>
                                </p:cTn>
                              </p:par>
                              <p:par>
                                <p:cTn id="19" nodeType="withEffect" fill="hold" presetClass="entr" presetID="1">
                                  <p:stCondLst>
                                    <p:cond delay="0"/>
                                  </p:stCondLst>
                                  <p:childTnLst>
                                    <p:set>
                                      <p:cBhvr>
                                        <p:cTn id="20" dur="1" fill="hold">
                                          <p:stCondLst>
                                            <p:cond delay="0"/>
                                          </p:stCondLst>
                                        </p:cTn>
                                        <p:tgtEl>
                                          <p:spTgt spid="39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nodeType="clickEffect" fill="hold" presetClass="entr" presetID="1">
                                  <p:stCondLst>
                                    <p:cond delay="0"/>
                                  </p:stCondLst>
                                  <p:childTnLst>
                                    <p:set>
                                      <p:cBhvr>
                                        <p:cTn id="24" dur="1" fill="hold">
                                          <p:stCondLst>
                                            <p:cond delay="0"/>
                                          </p:stCondLst>
                                        </p:cTn>
                                        <p:tgtEl>
                                          <p:spTgt spid="-1"/>
                                        </p:tgtEl>
                                        <p:attrNameLst>
                                          <p:attrName>style.visibility</p:attrName>
                                        </p:attrNameLst>
                                      </p:cBhvr>
                                      <p:to>
                                        <p:strVal val="visible"/>
                                      </p:to>
                                    </p:set>
                                  </p:childTnLst>
                                </p:cTn>
                              </p:par>
                              <p:par>
                                <p:cTn id="25" nodeType="withEffect" fill="hold" presetClass="entr" presetID="1">
                                  <p:stCondLst>
                                    <p:cond delay="0"/>
                                  </p:stCondLst>
                                  <p:childTnLst>
                                    <p:set>
                                      <p:cBhvr>
                                        <p:cTn id="26" dur="1" fill="hold">
                                          <p:stCondLst>
                                            <p:cond delay="0"/>
                                          </p:stCondLst>
                                        </p:cTn>
                                        <p:tgtEl>
                                          <p:spTgt spid="402"/>
                                        </p:tgtEl>
                                        <p:attrNameLst>
                                          <p:attrName>style.visibility</p:attrName>
                                        </p:attrNameLst>
                                      </p:cBhvr>
                                      <p:to>
                                        <p:strVal val="visible"/>
                                      </p:to>
                                    </p:set>
                                  </p:childTnLst>
                                </p:cTn>
                              </p:par>
                              <p:par>
                                <p:cTn id="27" nodeType="withEffect" fill="hold" presetClass="entr" presetID="1">
                                  <p:stCondLst>
                                    <p:cond delay="0"/>
                                  </p:stCondLst>
                                  <p:childTnLst>
                                    <p:set>
                                      <p:cBhvr>
                                        <p:cTn id="28" dur="1" fill="hold">
                                          <p:stCondLst>
                                            <p:cond delay="0"/>
                                          </p:stCondLst>
                                        </p:cTn>
                                        <p:tgtEl>
                                          <p:spTgt spid="39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nodeType="clickEffect" fill="hold" presetClass="entr" presetID="1">
                                  <p:stCondLst>
                                    <p:cond delay="0"/>
                                  </p:stCondLst>
                                  <p:childTnLst>
                                    <p:set>
                                      <p:cBhvr>
                                        <p:cTn id="32" dur="1" fill="hold">
                                          <p:stCondLst>
                                            <p:cond delay="0"/>
                                          </p:stCondLst>
                                        </p:cTn>
                                        <p:tgtEl>
                                          <p:spTgt spid="403"/>
                                        </p:tgtEl>
                                        <p:attrNameLst>
                                          <p:attrName>style.visibility</p:attrName>
                                        </p:attrNameLst>
                                      </p:cBhvr>
                                      <p:to>
                                        <p:strVal val="visible"/>
                                      </p:to>
                                    </p:set>
                                  </p:childTnLst>
                                </p:cTn>
                              </p:par>
                              <p:par>
                                <p:cTn id="33" nodeType="withEffect" fill="hold" presetClass="entr" presetID="1">
                                  <p:stCondLst>
                                    <p:cond delay="0"/>
                                  </p:stCondLst>
                                  <p:childTnLst>
                                    <p:set>
                                      <p:cBhvr>
                                        <p:cTn id="34" dur="1" fill="hold">
                                          <p:stCondLst>
                                            <p:cond delay="0"/>
                                          </p:stCondLst>
                                        </p:cTn>
                                        <p:tgtEl>
                                          <p:spTgt spid="404"/>
                                        </p:tgtEl>
                                        <p:attrNameLst>
                                          <p:attrName>style.visibility</p:attrName>
                                        </p:attrNameLst>
                                      </p:cBhvr>
                                      <p:to>
                                        <p:strVal val="visible"/>
                                      </p:to>
                                    </p:set>
                                  </p:childTnLst>
                                </p:cTn>
                              </p:par>
                              <p:par>
                                <p:cTn id="35" nodeType="withEffect" fill="hold" presetClass="entr" presetID="1">
                                  <p:stCondLst>
                                    <p:cond delay="0"/>
                                  </p:stCondLst>
                                  <p:childTnLst>
                                    <p:set>
                                      <p:cBhvr>
                                        <p:cTn id="36" dur="1" fill="hold">
                                          <p:stCondLst>
                                            <p:cond delay="0"/>
                                          </p:stCondLst>
                                        </p:cTn>
                                        <p:tgtEl>
                                          <p:spTgt spid="40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nodeType="clickEffect" fill="hold" presetClass="entr" presetID="1">
                                  <p:stCondLst>
                                    <p:cond delay="0"/>
                                  </p:stCondLst>
                                  <p:childTnLst>
                                    <p:set>
                                      <p:cBhvr>
                                        <p:cTn id="40" dur="1" fill="hold">
                                          <p:stCondLst>
                                            <p:cond delay="0"/>
                                          </p:stCondLst>
                                        </p:cTn>
                                        <p:tgtEl>
                                          <p:spTgt spid="406"/>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6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969" name="CustomShape 1"/>
          <p:cNvSpPr/>
          <p:nvPr/>
        </p:nvSpPr>
        <p:spPr>
          <a:xfrm>
            <a:off x="1371600" y="1295280"/>
            <a:ext cx="6324120" cy="4800240"/>
          </a:xfrm>
          <a:prstGeom prst="ellipse">
            <a:avLst/>
          </a:prstGeom>
          <a:solidFill>
            <a:srgbClr val="4f81bd"/>
          </a:solidFill>
          <a:ln w="25560">
            <a:noFill/>
          </a:ln>
        </p:spPr>
      </p:sp>
      <p:sp>
        <p:nvSpPr>
          <p:cNvPr id="1970" name="CustomShape 2"/>
          <p:cNvSpPr/>
          <p:nvPr/>
        </p:nvSpPr>
        <p:spPr>
          <a:xfrm>
            <a:off x="2895480" y="2743200"/>
            <a:ext cx="2209320" cy="2209320"/>
          </a:xfrm>
          <a:prstGeom prst="ellipse">
            <a:avLst/>
          </a:prstGeom>
          <a:solidFill>
            <a:srgbClr val="ffffff"/>
          </a:solidFill>
          <a:ln w="25560">
            <a:noFill/>
          </a:ln>
        </p:spPr>
      </p:sp>
      <p:sp>
        <p:nvSpPr>
          <p:cNvPr id="1971" name="CustomShape 3"/>
          <p:cNvSpPr/>
          <p:nvPr/>
        </p:nvSpPr>
        <p:spPr>
          <a:xfrm>
            <a:off x="3796560" y="3440520"/>
            <a:ext cx="243720" cy="364680"/>
          </a:xfrm>
          <a:prstGeom prst="rect">
            <a:avLst/>
          </a:prstGeom>
          <a:noFill/>
          <a:ln>
            <a:noFill/>
          </a:ln>
        </p:spPr>
        <p:txBody>
          <a:bodyPr wrap="none" lIns="90000" rIns="90000" tIns="45000" bIns="45000"/>
          <a:p>
            <a:pPr>
              <a:lnSpc>
                <a:spcPct val="100000"/>
              </a:lnSpc>
            </a:pPr>
            <a:r>
              <a:rPr lang="fr-FR">
                <a:solidFill>
                  <a:srgbClr val="ff0000"/>
                </a:solidFill>
                <a:latin typeface="Monotype Corsiva"/>
              </a:rPr>
              <a:t>i</a:t>
            </a:r>
            <a:endParaRPr/>
          </a:p>
        </p:txBody>
      </p:sp>
      <p:sp>
        <p:nvSpPr>
          <p:cNvPr id="1972" name="CustomShape 4"/>
          <p:cNvSpPr/>
          <p:nvPr/>
        </p:nvSpPr>
        <p:spPr>
          <a:xfrm>
            <a:off x="3886200" y="3733920"/>
            <a:ext cx="75960" cy="75960"/>
          </a:xfrm>
          <a:prstGeom prst="ellipse">
            <a:avLst/>
          </a:prstGeom>
          <a:solidFill>
            <a:srgbClr val="ff0000"/>
          </a:solidFill>
          <a:ln w="25560">
            <a:solidFill>
              <a:srgbClr val="c00000"/>
            </a:solidFill>
            <a:round/>
          </a:ln>
        </p:spPr>
      </p:sp>
      <p:sp>
        <p:nvSpPr>
          <p:cNvPr id="1973" name="CustomShape 5"/>
          <p:cNvSpPr/>
          <p:nvPr/>
        </p:nvSpPr>
        <p:spPr>
          <a:xfrm>
            <a:off x="2971800" y="3352680"/>
            <a:ext cx="75960" cy="75960"/>
          </a:xfrm>
          <a:prstGeom prst="ellipse">
            <a:avLst/>
          </a:prstGeom>
          <a:solidFill>
            <a:srgbClr val="4f81bd"/>
          </a:solidFill>
          <a:ln w="25560">
            <a:solidFill>
              <a:srgbClr val="3a5f8b"/>
            </a:solidFill>
            <a:round/>
          </a:ln>
        </p:spPr>
      </p:sp>
      <p:sp>
        <p:nvSpPr>
          <p:cNvPr id="1974" name="CustomShape 6"/>
          <p:cNvSpPr/>
          <p:nvPr/>
        </p:nvSpPr>
        <p:spPr>
          <a:xfrm>
            <a:off x="3124080" y="4267080"/>
            <a:ext cx="75960" cy="75960"/>
          </a:xfrm>
          <a:prstGeom prst="ellipse">
            <a:avLst/>
          </a:prstGeom>
          <a:solidFill>
            <a:srgbClr val="4f81bd"/>
          </a:solidFill>
          <a:ln w="25560">
            <a:solidFill>
              <a:srgbClr val="3a5f8b"/>
            </a:solidFill>
            <a:round/>
          </a:ln>
        </p:spPr>
      </p:sp>
      <p:sp>
        <p:nvSpPr>
          <p:cNvPr id="1975" name="CustomShape 7"/>
          <p:cNvSpPr/>
          <p:nvPr/>
        </p:nvSpPr>
        <p:spPr>
          <a:xfrm>
            <a:off x="3581280" y="4572000"/>
            <a:ext cx="75960" cy="75960"/>
          </a:xfrm>
          <a:prstGeom prst="ellipse">
            <a:avLst/>
          </a:prstGeom>
          <a:solidFill>
            <a:srgbClr val="4f81bd"/>
          </a:solidFill>
          <a:ln w="25560">
            <a:solidFill>
              <a:srgbClr val="3a5f8b"/>
            </a:solidFill>
            <a:round/>
          </a:ln>
        </p:spPr>
      </p:sp>
      <p:sp>
        <p:nvSpPr>
          <p:cNvPr id="1976" name="CustomShape 8"/>
          <p:cNvSpPr/>
          <p:nvPr/>
        </p:nvSpPr>
        <p:spPr>
          <a:xfrm>
            <a:off x="4876920" y="4191120"/>
            <a:ext cx="75960" cy="75960"/>
          </a:xfrm>
          <a:prstGeom prst="ellipse">
            <a:avLst/>
          </a:prstGeom>
          <a:solidFill>
            <a:srgbClr val="4f81bd"/>
          </a:solidFill>
          <a:ln w="25560">
            <a:solidFill>
              <a:srgbClr val="3a5f8b"/>
            </a:solidFill>
            <a:round/>
          </a:ln>
        </p:spPr>
      </p:sp>
      <p:sp>
        <p:nvSpPr>
          <p:cNvPr id="1977" name="CustomShape 9"/>
          <p:cNvSpPr/>
          <p:nvPr/>
        </p:nvSpPr>
        <p:spPr>
          <a:xfrm>
            <a:off x="4724280" y="3505320"/>
            <a:ext cx="75960" cy="75960"/>
          </a:xfrm>
          <a:prstGeom prst="ellipse">
            <a:avLst/>
          </a:prstGeom>
          <a:solidFill>
            <a:srgbClr val="4f81bd"/>
          </a:solidFill>
          <a:ln w="25560">
            <a:solidFill>
              <a:srgbClr val="3a5f8b"/>
            </a:solidFill>
            <a:round/>
          </a:ln>
        </p:spPr>
      </p:sp>
      <p:sp>
        <p:nvSpPr>
          <p:cNvPr id="1978" name="CustomShape 10"/>
          <p:cNvSpPr/>
          <p:nvPr/>
        </p:nvSpPr>
        <p:spPr>
          <a:xfrm>
            <a:off x="3429000" y="2971800"/>
            <a:ext cx="75960" cy="75960"/>
          </a:xfrm>
          <a:prstGeom prst="ellipse">
            <a:avLst/>
          </a:prstGeom>
          <a:solidFill>
            <a:srgbClr val="4f81bd"/>
          </a:solidFill>
          <a:ln w="25560">
            <a:solidFill>
              <a:srgbClr val="3a5f8b"/>
            </a:solidFill>
            <a:round/>
          </a:ln>
        </p:spPr>
      </p:sp>
      <p:sp>
        <p:nvSpPr>
          <p:cNvPr id="1979" name="CustomShape 11"/>
          <p:cNvSpPr/>
          <p:nvPr/>
        </p:nvSpPr>
        <p:spPr>
          <a:xfrm>
            <a:off x="4191120" y="2895480"/>
            <a:ext cx="75960" cy="75960"/>
          </a:xfrm>
          <a:prstGeom prst="ellipse">
            <a:avLst/>
          </a:prstGeom>
          <a:solidFill>
            <a:srgbClr val="4f81bd"/>
          </a:solidFill>
          <a:ln w="25560">
            <a:solidFill>
              <a:srgbClr val="3a5f8b"/>
            </a:solidFill>
            <a:round/>
          </a:ln>
        </p:spPr>
      </p:sp>
      <p:sp>
        <p:nvSpPr>
          <p:cNvPr id="1980" name="CustomShape 12"/>
          <p:cNvSpPr/>
          <p:nvPr/>
        </p:nvSpPr>
        <p:spPr>
          <a:xfrm>
            <a:off x="4495680" y="4800600"/>
            <a:ext cx="75960" cy="75960"/>
          </a:xfrm>
          <a:prstGeom prst="ellipse">
            <a:avLst/>
          </a:prstGeom>
          <a:solidFill>
            <a:srgbClr val="4f81bd"/>
          </a:solidFill>
          <a:ln w="25560">
            <a:solidFill>
              <a:srgbClr val="3a5f8b"/>
            </a:solidFill>
            <a:round/>
          </a:ln>
        </p:spPr>
      </p:sp>
      <p:sp>
        <p:nvSpPr>
          <p:cNvPr id="1981" name="CustomShape 13"/>
          <p:cNvSpPr/>
          <p:nvPr/>
        </p:nvSpPr>
        <p:spPr>
          <a:xfrm>
            <a:off x="5486400" y="3048120"/>
            <a:ext cx="75960" cy="75960"/>
          </a:xfrm>
          <a:prstGeom prst="ellipse">
            <a:avLst/>
          </a:prstGeom>
          <a:solidFill>
            <a:srgbClr val="4f81bd"/>
          </a:solidFill>
          <a:ln w="25560">
            <a:solidFill>
              <a:srgbClr val="3a5f8b"/>
            </a:solidFill>
            <a:round/>
          </a:ln>
        </p:spPr>
      </p:sp>
      <p:sp>
        <p:nvSpPr>
          <p:cNvPr id="1982" name="CustomShape 14"/>
          <p:cNvSpPr/>
          <p:nvPr/>
        </p:nvSpPr>
        <p:spPr>
          <a:xfrm>
            <a:off x="5715000" y="3886200"/>
            <a:ext cx="75960" cy="75960"/>
          </a:xfrm>
          <a:prstGeom prst="ellipse">
            <a:avLst/>
          </a:prstGeom>
          <a:solidFill>
            <a:srgbClr val="4f81bd"/>
          </a:solidFill>
          <a:ln w="25560">
            <a:solidFill>
              <a:srgbClr val="3a5f8b"/>
            </a:solidFill>
            <a:round/>
          </a:ln>
        </p:spPr>
      </p:sp>
      <p:sp>
        <p:nvSpPr>
          <p:cNvPr id="1983" name="CustomShape 15"/>
          <p:cNvSpPr/>
          <p:nvPr/>
        </p:nvSpPr>
        <p:spPr>
          <a:xfrm>
            <a:off x="5867280" y="2362320"/>
            <a:ext cx="75960" cy="75960"/>
          </a:xfrm>
          <a:prstGeom prst="ellipse">
            <a:avLst/>
          </a:prstGeom>
          <a:solidFill>
            <a:srgbClr val="4f81bd"/>
          </a:solidFill>
          <a:ln w="25560">
            <a:solidFill>
              <a:srgbClr val="3a5f8b"/>
            </a:solidFill>
            <a:round/>
          </a:ln>
        </p:spPr>
      </p:sp>
      <p:sp>
        <p:nvSpPr>
          <p:cNvPr id="1984" name="CustomShape 16"/>
          <p:cNvSpPr/>
          <p:nvPr/>
        </p:nvSpPr>
        <p:spPr>
          <a:xfrm>
            <a:off x="6324480" y="3352680"/>
            <a:ext cx="75960" cy="75960"/>
          </a:xfrm>
          <a:prstGeom prst="ellipse">
            <a:avLst/>
          </a:prstGeom>
          <a:solidFill>
            <a:srgbClr val="4f81bd"/>
          </a:solidFill>
          <a:ln w="25560">
            <a:solidFill>
              <a:srgbClr val="3a5f8b"/>
            </a:solidFill>
            <a:round/>
          </a:ln>
        </p:spPr>
      </p:sp>
      <p:sp>
        <p:nvSpPr>
          <p:cNvPr id="1985" name="CustomShape 17"/>
          <p:cNvSpPr/>
          <p:nvPr/>
        </p:nvSpPr>
        <p:spPr>
          <a:xfrm>
            <a:off x="6553080" y="3886200"/>
            <a:ext cx="75960" cy="75960"/>
          </a:xfrm>
          <a:prstGeom prst="ellipse">
            <a:avLst/>
          </a:prstGeom>
          <a:solidFill>
            <a:srgbClr val="4f81bd"/>
          </a:solidFill>
          <a:ln w="25560">
            <a:solidFill>
              <a:srgbClr val="3a5f8b"/>
            </a:solidFill>
            <a:round/>
          </a:ln>
        </p:spPr>
      </p:sp>
      <p:sp>
        <p:nvSpPr>
          <p:cNvPr id="1986" name="CustomShape 18"/>
          <p:cNvSpPr/>
          <p:nvPr/>
        </p:nvSpPr>
        <p:spPr>
          <a:xfrm>
            <a:off x="3733920" y="2362320"/>
            <a:ext cx="75960" cy="75960"/>
          </a:xfrm>
          <a:prstGeom prst="ellipse">
            <a:avLst/>
          </a:prstGeom>
          <a:solidFill>
            <a:srgbClr val="4f81bd"/>
          </a:solidFill>
          <a:ln w="25560">
            <a:solidFill>
              <a:srgbClr val="3a5f8b"/>
            </a:solidFill>
            <a:round/>
          </a:ln>
        </p:spPr>
      </p:sp>
      <p:sp>
        <p:nvSpPr>
          <p:cNvPr id="1987" name="CustomShape 19"/>
          <p:cNvSpPr/>
          <p:nvPr/>
        </p:nvSpPr>
        <p:spPr>
          <a:xfrm>
            <a:off x="5029200" y="2438280"/>
            <a:ext cx="75960" cy="75960"/>
          </a:xfrm>
          <a:prstGeom prst="ellipse">
            <a:avLst/>
          </a:prstGeom>
          <a:solidFill>
            <a:srgbClr val="4f81bd"/>
          </a:solidFill>
          <a:ln w="25560">
            <a:solidFill>
              <a:srgbClr val="3a5f8b"/>
            </a:solidFill>
            <a:round/>
          </a:ln>
        </p:spPr>
      </p:sp>
      <p:sp>
        <p:nvSpPr>
          <p:cNvPr id="1988" name="CustomShape 20"/>
          <p:cNvSpPr/>
          <p:nvPr/>
        </p:nvSpPr>
        <p:spPr>
          <a:xfrm>
            <a:off x="2209680" y="3581280"/>
            <a:ext cx="75960" cy="75960"/>
          </a:xfrm>
          <a:prstGeom prst="ellipse">
            <a:avLst/>
          </a:prstGeom>
          <a:solidFill>
            <a:srgbClr val="4f81bd"/>
          </a:solidFill>
          <a:ln w="25560">
            <a:solidFill>
              <a:srgbClr val="3a5f8b"/>
            </a:solidFill>
            <a:round/>
          </a:ln>
        </p:spPr>
      </p:sp>
      <p:sp>
        <p:nvSpPr>
          <p:cNvPr id="1989" name="CustomShape 21"/>
          <p:cNvSpPr/>
          <p:nvPr/>
        </p:nvSpPr>
        <p:spPr>
          <a:xfrm>
            <a:off x="6629400" y="2057400"/>
            <a:ext cx="75960" cy="75960"/>
          </a:xfrm>
          <a:prstGeom prst="ellipse">
            <a:avLst/>
          </a:prstGeom>
          <a:solidFill>
            <a:srgbClr val="4f81bd"/>
          </a:solidFill>
          <a:ln w="25560">
            <a:solidFill>
              <a:srgbClr val="3a5f8b"/>
            </a:solidFill>
            <a:round/>
          </a:ln>
        </p:spPr>
      </p:sp>
      <p:sp>
        <p:nvSpPr>
          <p:cNvPr id="1990" name="CustomShape 22"/>
          <p:cNvSpPr/>
          <p:nvPr/>
        </p:nvSpPr>
        <p:spPr>
          <a:xfrm>
            <a:off x="6019920" y="4419720"/>
            <a:ext cx="75960" cy="75960"/>
          </a:xfrm>
          <a:prstGeom prst="ellipse">
            <a:avLst/>
          </a:prstGeom>
          <a:solidFill>
            <a:srgbClr val="4f81bd"/>
          </a:solidFill>
          <a:ln w="25560">
            <a:solidFill>
              <a:srgbClr val="3a5f8b"/>
            </a:solidFill>
            <a:round/>
          </a:ln>
        </p:spPr>
      </p:sp>
      <p:sp>
        <p:nvSpPr>
          <p:cNvPr id="1991" name="CustomShape 23"/>
          <p:cNvSpPr/>
          <p:nvPr/>
        </p:nvSpPr>
        <p:spPr>
          <a:xfrm>
            <a:off x="3809880" y="5257800"/>
            <a:ext cx="75960" cy="75960"/>
          </a:xfrm>
          <a:prstGeom prst="ellipse">
            <a:avLst/>
          </a:prstGeom>
          <a:solidFill>
            <a:srgbClr val="4f81bd"/>
          </a:solidFill>
          <a:ln w="25560">
            <a:solidFill>
              <a:srgbClr val="3a5f8b"/>
            </a:solidFill>
            <a:round/>
          </a:ln>
        </p:spPr>
      </p:sp>
      <p:sp>
        <p:nvSpPr>
          <p:cNvPr id="1992" name="CustomShape 24"/>
          <p:cNvSpPr/>
          <p:nvPr/>
        </p:nvSpPr>
        <p:spPr>
          <a:xfrm>
            <a:off x="5334120" y="4724280"/>
            <a:ext cx="75960" cy="75960"/>
          </a:xfrm>
          <a:prstGeom prst="ellipse">
            <a:avLst/>
          </a:prstGeom>
          <a:solidFill>
            <a:srgbClr val="4f81bd"/>
          </a:solidFill>
          <a:ln w="25560">
            <a:solidFill>
              <a:srgbClr val="3a5f8b"/>
            </a:solidFill>
            <a:round/>
          </a:ln>
        </p:spPr>
      </p:sp>
      <p:sp>
        <p:nvSpPr>
          <p:cNvPr id="1993" name="Line 25"/>
          <p:cNvSpPr/>
          <p:nvPr/>
        </p:nvSpPr>
        <p:spPr>
          <a:xfrm>
            <a:off x="3493800" y="3036600"/>
            <a:ext cx="403200" cy="708120"/>
          </a:xfrm>
          <a:prstGeom prst="line">
            <a:avLst/>
          </a:prstGeom>
          <a:ln w="9360">
            <a:solidFill>
              <a:srgbClr val="4a7ebb"/>
            </a:solidFill>
            <a:round/>
          </a:ln>
        </p:spPr>
      </p:sp>
      <p:sp>
        <p:nvSpPr>
          <p:cNvPr id="1994" name="Line 26"/>
          <p:cNvSpPr/>
          <p:nvPr/>
        </p:nvSpPr>
        <p:spPr>
          <a:xfrm flipH="1">
            <a:off x="3951000" y="2960640"/>
            <a:ext cx="250920" cy="784080"/>
          </a:xfrm>
          <a:prstGeom prst="line">
            <a:avLst/>
          </a:prstGeom>
          <a:ln w="9360">
            <a:solidFill>
              <a:srgbClr val="4a7ebb"/>
            </a:solidFill>
            <a:round/>
          </a:ln>
        </p:spPr>
      </p:sp>
      <p:sp>
        <p:nvSpPr>
          <p:cNvPr id="1995" name="Line 27"/>
          <p:cNvSpPr/>
          <p:nvPr/>
        </p:nvSpPr>
        <p:spPr>
          <a:xfrm flipH="1">
            <a:off x="3962160" y="3543120"/>
            <a:ext cx="762120" cy="228600"/>
          </a:xfrm>
          <a:prstGeom prst="line">
            <a:avLst/>
          </a:prstGeom>
          <a:ln w="9360">
            <a:solidFill>
              <a:srgbClr val="4a7ebb"/>
            </a:solidFill>
            <a:round/>
          </a:ln>
        </p:spPr>
      </p:sp>
      <p:sp>
        <p:nvSpPr>
          <p:cNvPr id="1996" name="Line 28"/>
          <p:cNvSpPr/>
          <p:nvPr/>
        </p:nvSpPr>
        <p:spPr>
          <a:xfrm>
            <a:off x="3951000" y="3798720"/>
            <a:ext cx="936720" cy="403200"/>
          </a:xfrm>
          <a:prstGeom prst="line">
            <a:avLst/>
          </a:prstGeom>
          <a:ln w="9360">
            <a:solidFill>
              <a:srgbClr val="4a7ebb"/>
            </a:solidFill>
            <a:round/>
          </a:ln>
        </p:spPr>
      </p:sp>
      <p:sp>
        <p:nvSpPr>
          <p:cNvPr id="1997" name="Line 29"/>
          <p:cNvSpPr/>
          <p:nvPr/>
        </p:nvSpPr>
        <p:spPr>
          <a:xfrm>
            <a:off x="3924000" y="3809880"/>
            <a:ext cx="582840" cy="1001520"/>
          </a:xfrm>
          <a:prstGeom prst="line">
            <a:avLst/>
          </a:prstGeom>
          <a:ln w="9360">
            <a:solidFill>
              <a:srgbClr val="4a7ebb"/>
            </a:solidFill>
            <a:round/>
          </a:ln>
        </p:spPr>
      </p:sp>
      <p:sp>
        <p:nvSpPr>
          <p:cNvPr id="1998" name="Line 30"/>
          <p:cNvSpPr/>
          <p:nvPr/>
        </p:nvSpPr>
        <p:spPr>
          <a:xfrm flipH="1">
            <a:off x="3619440" y="3809880"/>
            <a:ext cx="304560" cy="762120"/>
          </a:xfrm>
          <a:prstGeom prst="line">
            <a:avLst/>
          </a:prstGeom>
          <a:ln w="9360">
            <a:solidFill>
              <a:srgbClr val="4a7ebb"/>
            </a:solidFill>
            <a:round/>
          </a:ln>
        </p:spPr>
      </p:sp>
      <p:sp>
        <p:nvSpPr>
          <p:cNvPr id="1999" name="Line 31"/>
          <p:cNvSpPr/>
          <p:nvPr/>
        </p:nvSpPr>
        <p:spPr>
          <a:xfrm flipH="1">
            <a:off x="3189240" y="3798720"/>
            <a:ext cx="707760" cy="479520"/>
          </a:xfrm>
          <a:prstGeom prst="line">
            <a:avLst/>
          </a:prstGeom>
          <a:ln w="9360">
            <a:solidFill>
              <a:srgbClr val="4a7ebb"/>
            </a:solidFill>
            <a:round/>
          </a:ln>
        </p:spPr>
      </p:sp>
      <p:sp>
        <p:nvSpPr>
          <p:cNvPr id="2000" name="Line 32"/>
          <p:cNvSpPr/>
          <p:nvPr/>
        </p:nvSpPr>
        <p:spPr>
          <a:xfrm flipH="1" flipV="1">
            <a:off x="3047760" y="3390840"/>
            <a:ext cx="838440" cy="380880"/>
          </a:xfrm>
          <a:prstGeom prst="line">
            <a:avLst/>
          </a:prstGeom>
          <a:ln w="9360">
            <a:solidFill>
              <a:srgbClr val="4a7ebb"/>
            </a:solidFill>
            <a:round/>
          </a:ln>
        </p:spPr>
      </p:sp>
      <p:sp>
        <p:nvSpPr>
          <p:cNvPr id="2001" name="Line 33"/>
          <p:cNvSpPr/>
          <p:nvPr/>
        </p:nvSpPr>
        <p:spPr>
          <a:xfrm>
            <a:off x="4789440" y="3570120"/>
            <a:ext cx="936360" cy="326880"/>
          </a:xfrm>
          <a:prstGeom prst="line">
            <a:avLst/>
          </a:prstGeom>
          <a:ln w="9360">
            <a:solidFill>
              <a:srgbClr val="4a7ebb"/>
            </a:solidFill>
            <a:round/>
          </a:ln>
        </p:spPr>
      </p:sp>
      <p:sp>
        <p:nvSpPr>
          <p:cNvPr id="2002" name="Line 34"/>
          <p:cNvSpPr/>
          <p:nvPr/>
        </p:nvSpPr>
        <p:spPr>
          <a:xfrm flipV="1">
            <a:off x="4789440" y="3112920"/>
            <a:ext cx="707760" cy="403200"/>
          </a:xfrm>
          <a:prstGeom prst="line">
            <a:avLst/>
          </a:prstGeom>
          <a:ln w="9360">
            <a:solidFill>
              <a:srgbClr val="4a7ebb"/>
            </a:solidFill>
            <a:round/>
          </a:ln>
        </p:spPr>
      </p:sp>
      <p:sp>
        <p:nvSpPr>
          <p:cNvPr id="2003" name="Line 35"/>
          <p:cNvSpPr/>
          <p:nvPr/>
        </p:nvSpPr>
        <p:spPr>
          <a:xfrm flipH="1" flipV="1">
            <a:off x="4267080" y="2933640"/>
            <a:ext cx="1219320" cy="152280"/>
          </a:xfrm>
          <a:prstGeom prst="line">
            <a:avLst/>
          </a:prstGeom>
          <a:ln w="9360">
            <a:solidFill>
              <a:srgbClr val="4a7ebb"/>
            </a:solidFill>
            <a:round/>
          </a:ln>
        </p:spPr>
      </p:sp>
      <p:sp>
        <p:nvSpPr>
          <p:cNvPr id="2004" name="Line 36"/>
          <p:cNvSpPr/>
          <p:nvPr/>
        </p:nvSpPr>
        <p:spPr>
          <a:xfrm flipH="1" flipV="1">
            <a:off x="5094000" y="2503440"/>
            <a:ext cx="403200" cy="555480"/>
          </a:xfrm>
          <a:prstGeom prst="line">
            <a:avLst/>
          </a:prstGeom>
          <a:ln w="9360">
            <a:solidFill>
              <a:srgbClr val="4a7ebb"/>
            </a:solidFill>
            <a:round/>
          </a:ln>
        </p:spPr>
      </p:sp>
      <p:sp>
        <p:nvSpPr>
          <p:cNvPr id="2005" name="Line 37"/>
          <p:cNvSpPr/>
          <p:nvPr/>
        </p:nvSpPr>
        <p:spPr>
          <a:xfrm flipH="1">
            <a:off x="5551200" y="2427120"/>
            <a:ext cx="327240" cy="631800"/>
          </a:xfrm>
          <a:prstGeom prst="line">
            <a:avLst/>
          </a:prstGeom>
          <a:ln w="9360">
            <a:solidFill>
              <a:srgbClr val="4a7ebb"/>
            </a:solidFill>
            <a:round/>
          </a:ln>
        </p:spPr>
      </p:sp>
      <p:sp>
        <p:nvSpPr>
          <p:cNvPr id="2006" name="Line 38"/>
          <p:cNvSpPr/>
          <p:nvPr/>
        </p:nvSpPr>
        <p:spPr>
          <a:xfrm>
            <a:off x="5551200" y="3112920"/>
            <a:ext cx="201600" cy="773280"/>
          </a:xfrm>
          <a:prstGeom prst="line">
            <a:avLst/>
          </a:prstGeom>
          <a:ln w="9360">
            <a:solidFill>
              <a:srgbClr val="4a7ebb"/>
            </a:solidFill>
            <a:round/>
          </a:ln>
        </p:spPr>
      </p:sp>
      <p:sp>
        <p:nvSpPr>
          <p:cNvPr id="2007" name="Line 39"/>
          <p:cNvSpPr/>
          <p:nvPr/>
        </p:nvSpPr>
        <p:spPr>
          <a:xfrm flipH="1">
            <a:off x="4952880" y="3924000"/>
            <a:ext cx="762120" cy="304920"/>
          </a:xfrm>
          <a:prstGeom prst="line">
            <a:avLst/>
          </a:prstGeom>
          <a:ln w="9360">
            <a:solidFill>
              <a:srgbClr val="4a7ebb"/>
            </a:solidFill>
            <a:round/>
          </a:ln>
        </p:spPr>
      </p:sp>
      <p:sp>
        <p:nvSpPr>
          <p:cNvPr id="2008" name="Line 40"/>
          <p:cNvSpPr/>
          <p:nvPr/>
        </p:nvSpPr>
        <p:spPr>
          <a:xfrm flipH="1">
            <a:off x="5779800" y="3417840"/>
            <a:ext cx="555840" cy="479160"/>
          </a:xfrm>
          <a:prstGeom prst="line">
            <a:avLst/>
          </a:prstGeom>
          <a:ln w="9360">
            <a:solidFill>
              <a:srgbClr val="4a7ebb"/>
            </a:solidFill>
            <a:round/>
          </a:ln>
        </p:spPr>
      </p:sp>
      <p:sp>
        <p:nvSpPr>
          <p:cNvPr id="2009" name="CustomShape 41"/>
          <p:cNvSpPr/>
          <p:nvPr/>
        </p:nvSpPr>
        <p:spPr>
          <a:xfrm>
            <a:off x="2666880" y="4800600"/>
            <a:ext cx="75960" cy="75960"/>
          </a:xfrm>
          <a:prstGeom prst="ellipse">
            <a:avLst/>
          </a:prstGeom>
          <a:solidFill>
            <a:srgbClr val="4f81bd"/>
          </a:solidFill>
          <a:ln w="25560">
            <a:solidFill>
              <a:srgbClr val="3a5f8b"/>
            </a:solidFill>
            <a:round/>
          </a:ln>
        </p:spPr>
      </p:sp>
      <p:sp>
        <p:nvSpPr>
          <p:cNvPr id="2010" name="CustomShape 42"/>
          <p:cNvSpPr/>
          <p:nvPr/>
        </p:nvSpPr>
        <p:spPr>
          <a:xfrm>
            <a:off x="2666880" y="2590920"/>
            <a:ext cx="75960" cy="75960"/>
          </a:xfrm>
          <a:prstGeom prst="ellipse">
            <a:avLst/>
          </a:prstGeom>
          <a:solidFill>
            <a:srgbClr val="4f81bd"/>
          </a:solidFill>
          <a:ln w="25560">
            <a:solidFill>
              <a:srgbClr val="3a5f8b"/>
            </a:solidFill>
            <a:round/>
          </a:ln>
        </p:spPr>
      </p:sp>
      <p:sp>
        <p:nvSpPr>
          <p:cNvPr id="2011" name="CustomShape 43"/>
          <p:cNvSpPr/>
          <p:nvPr/>
        </p:nvSpPr>
        <p:spPr>
          <a:xfrm>
            <a:off x="4495680" y="2209680"/>
            <a:ext cx="75960" cy="75960"/>
          </a:xfrm>
          <a:prstGeom prst="ellipse">
            <a:avLst/>
          </a:prstGeom>
          <a:solidFill>
            <a:srgbClr val="4f81bd"/>
          </a:solidFill>
          <a:ln w="25560">
            <a:solidFill>
              <a:srgbClr val="3a5f8b"/>
            </a:solidFill>
            <a:round/>
          </a:ln>
        </p:spPr>
      </p:sp>
      <p:sp>
        <p:nvSpPr>
          <p:cNvPr id="2012" name="CustomShape 44"/>
          <p:cNvSpPr/>
          <p:nvPr/>
        </p:nvSpPr>
        <p:spPr>
          <a:xfrm>
            <a:off x="6248520" y="5181480"/>
            <a:ext cx="75960" cy="75960"/>
          </a:xfrm>
          <a:prstGeom prst="ellipse">
            <a:avLst/>
          </a:prstGeom>
          <a:solidFill>
            <a:srgbClr val="4f81bd"/>
          </a:solidFill>
          <a:ln w="25560">
            <a:solidFill>
              <a:srgbClr val="3a5f8b"/>
            </a:solidFill>
            <a:round/>
          </a:ln>
        </p:spPr>
      </p:sp>
      <p:sp>
        <p:nvSpPr>
          <p:cNvPr id="2013" name="Line 45"/>
          <p:cNvSpPr/>
          <p:nvPr/>
        </p:nvSpPr>
        <p:spPr>
          <a:xfrm>
            <a:off x="5779800" y="3951000"/>
            <a:ext cx="250920" cy="479520"/>
          </a:xfrm>
          <a:prstGeom prst="line">
            <a:avLst/>
          </a:prstGeom>
          <a:ln w="9360">
            <a:solidFill>
              <a:srgbClr val="4a7ebb"/>
            </a:solidFill>
            <a:round/>
          </a:ln>
        </p:spPr>
      </p:sp>
      <p:sp>
        <p:nvSpPr>
          <p:cNvPr id="2014" name="Line 46"/>
          <p:cNvSpPr/>
          <p:nvPr/>
        </p:nvSpPr>
        <p:spPr>
          <a:xfrm flipH="1">
            <a:off x="5410080" y="4484520"/>
            <a:ext cx="620640" cy="277920"/>
          </a:xfrm>
          <a:prstGeom prst="line">
            <a:avLst/>
          </a:prstGeom>
          <a:ln w="9360">
            <a:solidFill>
              <a:srgbClr val="4a7ebb"/>
            </a:solidFill>
            <a:round/>
          </a:ln>
        </p:spPr>
      </p:sp>
      <p:sp>
        <p:nvSpPr>
          <p:cNvPr id="2015" name="Line 47"/>
          <p:cNvSpPr/>
          <p:nvPr/>
        </p:nvSpPr>
        <p:spPr>
          <a:xfrm>
            <a:off x="6084720" y="4484520"/>
            <a:ext cx="201600" cy="696960"/>
          </a:xfrm>
          <a:prstGeom prst="line">
            <a:avLst/>
          </a:prstGeom>
          <a:ln w="9360">
            <a:solidFill>
              <a:srgbClr val="4a7ebb"/>
            </a:solidFill>
            <a:round/>
          </a:ln>
        </p:spPr>
      </p:sp>
      <p:sp>
        <p:nvSpPr>
          <p:cNvPr id="2016" name="Line 48"/>
          <p:cNvSpPr/>
          <p:nvPr/>
        </p:nvSpPr>
        <p:spPr>
          <a:xfrm flipH="1">
            <a:off x="6084720" y="3951000"/>
            <a:ext cx="479520" cy="479520"/>
          </a:xfrm>
          <a:prstGeom prst="line">
            <a:avLst/>
          </a:prstGeom>
          <a:ln w="9360">
            <a:solidFill>
              <a:srgbClr val="4a7ebb"/>
            </a:solidFill>
            <a:round/>
          </a:ln>
        </p:spPr>
      </p:sp>
      <p:sp>
        <p:nvSpPr>
          <p:cNvPr id="2017" name="Line 49"/>
          <p:cNvSpPr/>
          <p:nvPr/>
        </p:nvSpPr>
        <p:spPr>
          <a:xfrm flipH="1">
            <a:off x="4560840" y="4762440"/>
            <a:ext cx="772920" cy="102960"/>
          </a:xfrm>
          <a:prstGeom prst="line">
            <a:avLst/>
          </a:prstGeom>
          <a:ln w="9360">
            <a:solidFill>
              <a:srgbClr val="4a7ebb"/>
            </a:solidFill>
            <a:round/>
          </a:ln>
        </p:spPr>
      </p:sp>
      <p:sp>
        <p:nvSpPr>
          <p:cNvPr id="2018" name="Line 50"/>
          <p:cNvSpPr/>
          <p:nvPr/>
        </p:nvSpPr>
        <p:spPr>
          <a:xfrm flipH="1">
            <a:off x="5371920" y="3951000"/>
            <a:ext cx="353880" cy="773280"/>
          </a:xfrm>
          <a:prstGeom prst="line">
            <a:avLst/>
          </a:prstGeom>
          <a:ln w="9360">
            <a:solidFill>
              <a:srgbClr val="4a7ebb"/>
            </a:solidFill>
            <a:round/>
          </a:ln>
        </p:spPr>
      </p:sp>
      <p:sp>
        <p:nvSpPr>
          <p:cNvPr id="2019" name="Line 51"/>
          <p:cNvSpPr/>
          <p:nvPr/>
        </p:nvSpPr>
        <p:spPr>
          <a:xfrm flipH="1">
            <a:off x="3493800" y="2427120"/>
            <a:ext cx="250920" cy="555480"/>
          </a:xfrm>
          <a:prstGeom prst="line">
            <a:avLst/>
          </a:prstGeom>
          <a:ln w="9360">
            <a:solidFill>
              <a:srgbClr val="4a7ebb"/>
            </a:solidFill>
            <a:round/>
          </a:ln>
        </p:spPr>
      </p:sp>
      <p:sp>
        <p:nvSpPr>
          <p:cNvPr id="2020" name="Line 52"/>
          <p:cNvSpPr/>
          <p:nvPr/>
        </p:nvSpPr>
        <p:spPr>
          <a:xfrm flipH="1">
            <a:off x="2732040" y="2400120"/>
            <a:ext cx="1001520" cy="201600"/>
          </a:xfrm>
          <a:prstGeom prst="line">
            <a:avLst/>
          </a:prstGeom>
          <a:ln w="9360">
            <a:solidFill>
              <a:srgbClr val="4a7ebb"/>
            </a:solidFill>
            <a:round/>
          </a:ln>
        </p:spPr>
      </p:sp>
      <p:sp>
        <p:nvSpPr>
          <p:cNvPr id="2021" name="Line 53"/>
          <p:cNvSpPr/>
          <p:nvPr/>
        </p:nvSpPr>
        <p:spPr>
          <a:xfrm flipH="1">
            <a:off x="2274840" y="2655720"/>
            <a:ext cx="403200" cy="936720"/>
          </a:xfrm>
          <a:prstGeom prst="line">
            <a:avLst/>
          </a:prstGeom>
          <a:ln w="9360">
            <a:solidFill>
              <a:srgbClr val="4a7ebb"/>
            </a:solidFill>
            <a:round/>
          </a:ln>
        </p:spPr>
      </p:sp>
      <p:sp>
        <p:nvSpPr>
          <p:cNvPr id="2022" name="Line 54"/>
          <p:cNvSpPr/>
          <p:nvPr/>
        </p:nvSpPr>
        <p:spPr>
          <a:xfrm flipH="1">
            <a:off x="2732040" y="4332240"/>
            <a:ext cx="403200" cy="479160"/>
          </a:xfrm>
          <a:prstGeom prst="line">
            <a:avLst/>
          </a:prstGeom>
          <a:ln w="9360">
            <a:solidFill>
              <a:srgbClr val="4a7ebb"/>
            </a:solidFill>
            <a:round/>
          </a:ln>
        </p:spPr>
      </p:sp>
      <p:sp>
        <p:nvSpPr>
          <p:cNvPr id="2023" name="Line 55"/>
          <p:cNvSpPr/>
          <p:nvPr/>
        </p:nvSpPr>
        <p:spPr>
          <a:xfrm>
            <a:off x="3189240" y="4332240"/>
            <a:ext cx="403200" cy="250560"/>
          </a:xfrm>
          <a:prstGeom prst="line">
            <a:avLst/>
          </a:prstGeom>
          <a:ln w="9360">
            <a:solidFill>
              <a:srgbClr val="4a7ebb"/>
            </a:solidFill>
            <a:round/>
          </a:ln>
        </p:spPr>
      </p:sp>
      <p:sp>
        <p:nvSpPr>
          <p:cNvPr id="2024" name="Line 56"/>
          <p:cNvSpPr/>
          <p:nvPr/>
        </p:nvSpPr>
        <p:spPr>
          <a:xfrm flipV="1">
            <a:off x="3875040" y="4865400"/>
            <a:ext cx="631800" cy="403200"/>
          </a:xfrm>
          <a:prstGeom prst="line">
            <a:avLst/>
          </a:prstGeom>
          <a:ln w="9360">
            <a:solidFill>
              <a:srgbClr val="4a7ebb"/>
            </a:solidFill>
            <a:round/>
          </a:ln>
        </p:spPr>
      </p:sp>
      <p:sp>
        <p:nvSpPr>
          <p:cNvPr id="2025" name="Line 57"/>
          <p:cNvSpPr/>
          <p:nvPr/>
        </p:nvSpPr>
        <p:spPr>
          <a:xfrm>
            <a:off x="3619440" y="4647960"/>
            <a:ext cx="228600" cy="609840"/>
          </a:xfrm>
          <a:prstGeom prst="line">
            <a:avLst/>
          </a:prstGeom>
          <a:ln w="9360">
            <a:solidFill>
              <a:srgbClr val="4a7ebb"/>
            </a:solidFill>
            <a:round/>
          </a:ln>
        </p:spPr>
      </p:sp>
      <p:sp>
        <p:nvSpPr>
          <p:cNvPr id="2026" name="Line 58"/>
          <p:cNvSpPr/>
          <p:nvPr/>
        </p:nvSpPr>
        <p:spPr>
          <a:xfrm flipV="1">
            <a:off x="3036600" y="3036600"/>
            <a:ext cx="403200" cy="327240"/>
          </a:xfrm>
          <a:prstGeom prst="line">
            <a:avLst/>
          </a:prstGeom>
          <a:ln w="9360">
            <a:solidFill>
              <a:srgbClr val="4a7ebb"/>
            </a:solidFill>
            <a:round/>
          </a:ln>
        </p:spPr>
      </p:sp>
      <p:sp>
        <p:nvSpPr>
          <p:cNvPr id="2027" name="Line 59"/>
          <p:cNvSpPr/>
          <p:nvPr/>
        </p:nvSpPr>
        <p:spPr>
          <a:xfrm>
            <a:off x="4560840" y="2274840"/>
            <a:ext cx="479160" cy="174600"/>
          </a:xfrm>
          <a:prstGeom prst="line">
            <a:avLst/>
          </a:prstGeom>
          <a:ln w="9360">
            <a:solidFill>
              <a:srgbClr val="4a7ebb"/>
            </a:solidFill>
            <a:round/>
          </a:ln>
        </p:spPr>
      </p:sp>
      <p:sp>
        <p:nvSpPr>
          <p:cNvPr id="2028" name="Line 60"/>
          <p:cNvSpPr/>
          <p:nvPr/>
        </p:nvSpPr>
        <p:spPr>
          <a:xfrm flipH="1">
            <a:off x="5932440" y="2122200"/>
            <a:ext cx="707760" cy="250920"/>
          </a:xfrm>
          <a:prstGeom prst="line">
            <a:avLst/>
          </a:prstGeom>
          <a:ln w="9360">
            <a:solidFill>
              <a:srgbClr val="4a7ebb"/>
            </a:solidFill>
            <a:round/>
          </a:ln>
        </p:spPr>
      </p:sp>
      <p:sp>
        <p:nvSpPr>
          <p:cNvPr id="2029" name="Line 61"/>
          <p:cNvSpPr/>
          <p:nvPr/>
        </p:nvSpPr>
        <p:spPr>
          <a:xfrm>
            <a:off x="6389640" y="3417840"/>
            <a:ext cx="201600" cy="468360"/>
          </a:xfrm>
          <a:prstGeom prst="line">
            <a:avLst/>
          </a:prstGeom>
          <a:ln w="9360">
            <a:solidFill>
              <a:srgbClr val="4a7ebb"/>
            </a:solidFill>
            <a:round/>
          </a:ln>
        </p:spPr>
      </p:sp>
      <p:sp>
        <p:nvSpPr>
          <p:cNvPr id="2030" name="Line 62"/>
          <p:cNvSpPr/>
          <p:nvPr/>
        </p:nvSpPr>
        <p:spPr>
          <a:xfrm flipH="1">
            <a:off x="4762440" y="2514600"/>
            <a:ext cx="304560" cy="990360"/>
          </a:xfrm>
          <a:prstGeom prst="line">
            <a:avLst/>
          </a:prstGeom>
          <a:ln w="9360">
            <a:solidFill>
              <a:srgbClr val="4a7ebb"/>
            </a:solidFill>
            <a:round/>
          </a:ln>
        </p:spPr>
      </p:sp>
      <p:sp>
        <p:nvSpPr>
          <p:cNvPr id="2031" name="CustomShape 63"/>
          <p:cNvSpPr/>
          <p:nvPr/>
        </p:nvSpPr>
        <p:spPr>
          <a:xfrm>
            <a:off x="6324480" y="2743200"/>
            <a:ext cx="75960" cy="75960"/>
          </a:xfrm>
          <a:prstGeom prst="ellipse">
            <a:avLst/>
          </a:prstGeom>
          <a:solidFill>
            <a:srgbClr val="4f81bd"/>
          </a:solidFill>
          <a:ln w="25560">
            <a:solidFill>
              <a:srgbClr val="3a5f8b"/>
            </a:solidFill>
            <a:round/>
          </a:ln>
        </p:spPr>
      </p:sp>
      <p:sp>
        <p:nvSpPr>
          <p:cNvPr id="2032" name="CustomShape 64"/>
          <p:cNvSpPr/>
          <p:nvPr/>
        </p:nvSpPr>
        <p:spPr>
          <a:xfrm>
            <a:off x="5334120" y="1905120"/>
            <a:ext cx="75960" cy="75960"/>
          </a:xfrm>
          <a:prstGeom prst="ellipse">
            <a:avLst/>
          </a:prstGeom>
          <a:solidFill>
            <a:srgbClr val="4f81bd"/>
          </a:solidFill>
          <a:ln w="25560">
            <a:solidFill>
              <a:srgbClr val="3a5f8b"/>
            </a:solidFill>
            <a:round/>
          </a:ln>
        </p:spPr>
      </p:sp>
      <p:sp>
        <p:nvSpPr>
          <p:cNvPr id="2033" name="CustomShape 65"/>
          <p:cNvSpPr/>
          <p:nvPr/>
        </p:nvSpPr>
        <p:spPr>
          <a:xfrm>
            <a:off x="3962520" y="1752480"/>
            <a:ext cx="75960" cy="75960"/>
          </a:xfrm>
          <a:prstGeom prst="ellipse">
            <a:avLst/>
          </a:prstGeom>
          <a:solidFill>
            <a:srgbClr val="4f81bd"/>
          </a:solidFill>
          <a:ln w="25560">
            <a:solidFill>
              <a:srgbClr val="3a5f8b"/>
            </a:solidFill>
            <a:round/>
          </a:ln>
        </p:spPr>
      </p:sp>
      <p:sp>
        <p:nvSpPr>
          <p:cNvPr id="2034" name="CustomShape 66"/>
          <p:cNvSpPr/>
          <p:nvPr/>
        </p:nvSpPr>
        <p:spPr>
          <a:xfrm>
            <a:off x="2895480" y="1828800"/>
            <a:ext cx="75960" cy="75960"/>
          </a:xfrm>
          <a:prstGeom prst="ellipse">
            <a:avLst/>
          </a:prstGeom>
          <a:solidFill>
            <a:srgbClr val="4f81bd"/>
          </a:solidFill>
          <a:ln w="25560">
            <a:solidFill>
              <a:srgbClr val="3a5f8b"/>
            </a:solidFill>
            <a:round/>
          </a:ln>
        </p:spPr>
      </p:sp>
      <p:sp>
        <p:nvSpPr>
          <p:cNvPr id="2035" name="CustomShape 67"/>
          <p:cNvSpPr/>
          <p:nvPr/>
        </p:nvSpPr>
        <p:spPr>
          <a:xfrm>
            <a:off x="2666880" y="4038480"/>
            <a:ext cx="75960" cy="75960"/>
          </a:xfrm>
          <a:prstGeom prst="ellipse">
            <a:avLst/>
          </a:prstGeom>
          <a:solidFill>
            <a:srgbClr val="4f81bd"/>
          </a:solidFill>
          <a:ln w="25560">
            <a:solidFill>
              <a:srgbClr val="3a5f8b"/>
            </a:solidFill>
            <a:round/>
          </a:ln>
        </p:spPr>
      </p:sp>
      <p:sp>
        <p:nvSpPr>
          <p:cNvPr id="2036" name="CustomShape 68"/>
          <p:cNvSpPr/>
          <p:nvPr/>
        </p:nvSpPr>
        <p:spPr>
          <a:xfrm>
            <a:off x="3124080" y="5486400"/>
            <a:ext cx="75960" cy="75960"/>
          </a:xfrm>
          <a:prstGeom prst="ellipse">
            <a:avLst/>
          </a:prstGeom>
          <a:solidFill>
            <a:srgbClr val="4f81bd"/>
          </a:solidFill>
          <a:ln w="25560">
            <a:solidFill>
              <a:srgbClr val="3a5f8b"/>
            </a:solidFill>
            <a:round/>
          </a:ln>
        </p:spPr>
      </p:sp>
      <p:sp>
        <p:nvSpPr>
          <p:cNvPr id="2037" name="CustomShape 69"/>
          <p:cNvSpPr/>
          <p:nvPr/>
        </p:nvSpPr>
        <p:spPr>
          <a:xfrm>
            <a:off x="4724280" y="5562720"/>
            <a:ext cx="75960" cy="75960"/>
          </a:xfrm>
          <a:prstGeom prst="ellipse">
            <a:avLst/>
          </a:prstGeom>
          <a:solidFill>
            <a:srgbClr val="4f81bd"/>
          </a:solidFill>
          <a:ln w="25560">
            <a:solidFill>
              <a:srgbClr val="3a5f8b"/>
            </a:solidFill>
            <a:round/>
          </a:ln>
        </p:spPr>
      </p:sp>
      <p:sp>
        <p:nvSpPr>
          <p:cNvPr id="2038" name="CustomShape 70"/>
          <p:cNvSpPr/>
          <p:nvPr/>
        </p:nvSpPr>
        <p:spPr>
          <a:xfrm>
            <a:off x="6858000" y="4648320"/>
            <a:ext cx="75960" cy="75960"/>
          </a:xfrm>
          <a:prstGeom prst="ellipse">
            <a:avLst/>
          </a:prstGeom>
          <a:solidFill>
            <a:srgbClr val="4f81bd"/>
          </a:solidFill>
          <a:ln w="25560">
            <a:solidFill>
              <a:srgbClr val="3a5f8b"/>
            </a:solidFill>
            <a:round/>
          </a:ln>
        </p:spPr>
      </p:sp>
      <p:sp>
        <p:nvSpPr>
          <p:cNvPr id="2039" name="CustomShape 71"/>
          <p:cNvSpPr/>
          <p:nvPr/>
        </p:nvSpPr>
        <p:spPr>
          <a:xfrm>
            <a:off x="5410080" y="5181480"/>
            <a:ext cx="75960" cy="75960"/>
          </a:xfrm>
          <a:prstGeom prst="ellipse">
            <a:avLst/>
          </a:prstGeom>
          <a:solidFill>
            <a:srgbClr val="4f81bd"/>
          </a:solidFill>
          <a:ln w="25560">
            <a:solidFill>
              <a:srgbClr val="3a5f8b"/>
            </a:solidFill>
            <a:round/>
          </a:ln>
        </p:spPr>
      </p:sp>
      <p:sp>
        <p:nvSpPr>
          <p:cNvPr id="2040" name="CustomShape 72"/>
          <p:cNvSpPr/>
          <p:nvPr/>
        </p:nvSpPr>
        <p:spPr>
          <a:xfrm>
            <a:off x="6934320" y="3048120"/>
            <a:ext cx="75960" cy="75960"/>
          </a:xfrm>
          <a:prstGeom prst="ellipse">
            <a:avLst/>
          </a:prstGeom>
          <a:solidFill>
            <a:srgbClr val="4f81bd"/>
          </a:solidFill>
          <a:ln w="25560">
            <a:solidFill>
              <a:srgbClr val="3a5f8b"/>
            </a:solidFill>
            <a:round/>
          </a:ln>
        </p:spPr>
      </p:sp>
      <p:sp>
        <p:nvSpPr>
          <p:cNvPr id="2041" name="CustomShape 73"/>
          <p:cNvSpPr/>
          <p:nvPr/>
        </p:nvSpPr>
        <p:spPr>
          <a:xfrm>
            <a:off x="2057400" y="2743200"/>
            <a:ext cx="75960" cy="75960"/>
          </a:xfrm>
          <a:prstGeom prst="ellipse">
            <a:avLst/>
          </a:prstGeom>
          <a:solidFill>
            <a:srgbClr val="4f81bd"/>
          </a:solidFill>
          <a:ln w="25560">
            <a:solidFill>
              <a:srgbClr val="3a5f8b"/>
            </a:solidFill>
            <a:round/>
          </a:ln>
        </p:spPr>
      </p:sp>
      <p:sp>
        <p:nvSpPr>
          <p:cNvPr id="2042" name="CustomShape 74"/>
          <p:cNvSpPr/>
          <p:nvPr/>
        </p:nvSpPr>
        <p:spPr>
          <a:xfrm>
            <a:off x="1905120" y="4343400"/>
            <a:ext cx="75960" cy="75960"/>
          </a:xfrm>
          <a:prstGeom prst="ellipse">
            <a:avLst/>
          </a:prstGeom>
          <a:solidFill>
            <a:srgbClr val="4f81bd"/>
          </a:solidFill>
          <a:ln w="25560">
            <a:solidFill>
              <a:srgbClr val="3a5f8b"/>
            </a:solidFill>
            <a:round/>
          </a:ln>
        </p:spPr>
      </p:sp>
      <p:sp>
        <p:nvSpPr>
          <p:cNvPr id="2043" name="CustomShape 75"/>
          <p:cNvSpPr/>
          <p:nvPr/>
        </p:nvSpPr>
        <p:spPr>
          <a:xfrm>
            <a:off x="2514600" y="5181480"/>
            <a:ext cx="75960" cy="75960"/>
          </a:xfrm>
          <a:prstGeom prst="ellipse">
            <a:avLst/>
          </a:prstGeom>
          <a:solidFill>
            <a:srgbClr val="4f81bd"/>
          </a:solidFill>
          <a:ln w="25560">
            <a:solidFill>
              <a:srgbClr val="3a5f8b"/>
            </a:solidFill>
            <a:round/>
          </a:ln>
        </p:spPr>
      </p:sp>
      <p:sp>
        <p:nvSpPr>
          <p:cNvPr id="2044" name="Line 76"/>
          <p:cNvSpPr/>
          <p:nvPr/>
        </p:nvSpPr>
        <p:spPr>
          <a:xfrm>
            <a:off x="5371920" y="4800600"/>
            <a:ext cx="76320" cy="380880"/>
          </a:xfrm>
          <a:prstGeom prst="line">
            <a:avLst/>
          </a:prstGeom>
          <a:ln w="9360">
            <a:solidFill>
              <a:srgbClr val="4a7ebb"/>
            </a:solidFill>
            <a:round/>
          </a:ln>
        </p:spPr>
      </p:sp>
      <p:sp>
        <p:nvSpPr>
          <p:cNvPr id="2045" name="Line 77"/>
          <p:cNvSpPr/>
          <p:nvPr/>
        </p:nvSpPr>
        <p:spPr>
          <a:xfrm flipH="1">
            <a:off x="4789440" y="5246640"/>
            <a:ext cx="631800" cy="326880"/>
          </a:xfrm>
          <a:prstGeom prst="line">
            <a:avLst/>
          </a:prstGeom>
          <a:ln w="9360">
            <a:solidFill>
              <a:srgbClr val="4a7ebb"/>
            </a:solidFill>
            <a:round/>
          </a:ln>
        </p:spPr>
      </p:sp>
      <p:sp>
        <p:nvSpPr>
          <p:cNvPr id="2046" name="Line 78"/>
          <p:cNvSpPr/>
          <p:nvPr/>
        </p:nvSpPr>
        <p:spPr>
          <a:xfrm flipH="1">
            <a:off x="5486400" y="5219640"/>
            <a:ext cx="761760" cy="0"/>
          </a:xfrm>
          <a:prstGeom prst="line">
            <a:avLst/>
          </a:prstGeom>
          <a:ln w="9360">
            <a:solidFill>
              <a:srgbClr val="4a7ebb"/>
            </a:solidFill>
            <a:round/>
          </a:ln>
        </p:spPr>
      </p:sp>
      <p:sp>
        <p:nvSpPr>
          <p:cNvPr id="2047" name="Line 79"/>
          <p:cNvSpPr/>
          <p:nvPr/>
        </p:nvSpPr>
        <p:spPr>
          <a:xfrm flipH="1">
            <a:off x="3189240" y="5295600"/>
            <a:ext cx="620640" cy="201600"/>
          </a:xfrm>
          <a:prstGeom prst="line">
            <a:avLst/>
          </a:prstGeom>
          <a:ln w="9360">
            <a:solidFill>
              <a:srgbClr val="4a7ebb"/>
            </a:solidFill>
            <a:round/>
          </a:ln>
        </p:spPr>
      </p:sp>
      <p:sp>
        <p:nvSpPr>
          <p:cNvPr id="2048" name="Line 80"/>
          <p:cNvSpPr/>
          <p:nvPr/>
        </p:nvSpPr>
        <p:spPr>
          <a:xfrm>
            <a:off x="2590560" y="5219640"/>
            <a:ext cx="533520" cy="304560"/>
          </a:xfrm>
          <a:prstGeom prst="line">
            <a:avLst/>
          </a:prstGeom>
          <a:ln w="9360">
            <a:solidFill>
              <a:srgbClr val="4a7ebb"/>
            </a:solidFill>
            <a:round/>
          </a:ln>
        </p:spPr>
      </p:sp>
      <p:sp>
        <p:nvSpPr>
          <p:cNvPr id="2049" name="Line 81"/>
          <p:cNvSpPr/>
          <p:nvPr/>
        </p:nvSpPr>
        <p:spPr>
          <a:xfrm>
            <a:off x="2732040" y="4103640"/>
            <a:ext cx="403200" cy="174600"/>
          </a:xfrm>
          <a:prstGeom prst="line">
            <a:avLst/>
          </a:prstGeom>
          <a:ln w="9360">
            <a:solidFill>
              <a:srgbClr val="4a7ebb"/>
            </a:solidFill>
            <a:round/>
          </a:ln>
        </p:spPr>
      </p:sp>
      <p:sp>
        <p:nvSpPr>
          <p:cNvPr id="2050" name="Line 82"/>
          <p:cNvSpPr/>
          <p:nvPr/>
        </p:nvSpPr>
        <p:spPr>
          <a:xfrm flipV="1">
            <a:off x="1969920" y="4076640"/>
            <a:ext cx="696960" cy="277560"/>
          </a:xfrm>
          <a:prstGeom prst="line">
            <a:avLst/>
          </a:prstGeom>
          <a:ln w="9360">
            <a:solidFill>
              <a:srgbClr val="4a7ebb"/>
            </a:solidFill>
            <a:round/>
          </a:ln>
        </p:spPr>
      </p:sp>
      <p:sp>
        <p:nvSpPr>
          <p:cNvPr id="2051" name="Line 83"/>
          <p:cNvSpPr/>
          <p:nvPr/>
        </p:nvSpPr>
        <p:spPr>
          <a:xfrm>
            <a:off x="1969920" y="4408200"/>
            <a:ext cx="708120" cy="403200"/>
          </a:xfrm>
          <a:prstGeom prst="line">
            <a:avLst/>
          </a:prstGeom>
          <a:ln w="9360">
            <a:solidFill>
              <a:srgbClr val="4a7ebb"/>
            </a:solidFill>
            <a:round/>
          </a:ln>
        </p:spPr>
      </p:sp>
      <p:sp>
        <p:nvSpPr>
          <p:cNvPr id="2052" name="Line 84"/>
          <p:cNvSpPr/>
          <p:nvPr/>
        </p:nvSpPr>
        <p:spPr>
          <a:xfrm>
            <a:off x="2274840" y="3646440"/>
            <a:ext cx="403200" cy="403200"/>
          </a:xfrm>
          <a:prstGeom prst="line">
            <a:avLst/>
          </a:prstGeom>
          <a:ln w="9360">
            <a:solidFill>
              <a:srgbClr val="4a7ebb"/>
            </a:solidFill>
            <a:round/>
          </a:ln>
        </p:spPr>
      </p:sp>
      <p:sp>
        <p:nvSpPr>
          <p:cNvPr id="2053" name="Line 85"/>
          <p:cNvSpPr/>
          <p:nvPr/>
        </p:nvSpPr>
        <p:spPr>
          <a:xfrm flipH="1">
            <a:off x="2133360" y="2628720"/>
            <a:ext cx="533520" cy="152280"/>
          </a:xfrm>
          <a:prstGeom prst="line">
            <a:avLst/>
          </a:prstGeom>
          <a:ln w="9360">
            <a:solidFill>
              <a:srgbClr val="4a7ebb"/>
            </a:solidFill>
            <a:round/>
          </a:ln>
        </p:spPr>
      </p:sp>
      <p:sp>
        <p:nvSpPr>
          <p:cNvPr id="2054" name="Line 86"/>
          <p:cNvSpPr/>
          <p:nvPr/>
        </p:nvSpPr>
        <p:spPr>
          <a:xfrm>
            <a:off x="5398920" y="1969920"/>
            <a:ext cx="479520" cy="403200"/>
          </a:xfrm>
          <a:prstGeom prst="line">
            <a:avLst/>
          </a:prstGeom>
          <a:ln w="9360">
            <a:solidFill>
              <a:srgbClr val="4a7ebb"/>
            </a:solidFill>
            <a:round/>
          </a:ln>
        </p:spPr>
      </p:sp>
      <p:sp>
        <p:nvSpPr>
          <p:cNvPr id="2055" name="Line 87"/>
          <p:cNvSpPr/>
          <p:nvPr/>
        </p:nvSpPr>
        <p:spPr>
          <a:xfrm>
            <a:off x="6095880" y="4457520"/>
            <a:ext cx="762120" cy="228600"/>
          </a:xfrm>
          <a:prstGeom prst="line">
            <a:avLst/>
          </a:prstGeom>
          <a:ln w="9360">
            <a:solidFill>
              <a:srgbClr val="4a7ebb"/>
            </a:solidFill>
            <a:round/>
          </a:ln>
        </p:spPr>
      </p:sp>
      <p:sp>
        <p:nvSpPr>
          <p:cNvPr id="2056" name="Line 88"/>
          <p:cNvSpPr/>
          <p:nvPr/>
        </p:nvSpPr>
        <p:spPr>
          <a:xfrm flipH="1">
            <a:off x="6389640" y="3112920"/>
            <a:ext cx="555480" cy="250920"/>
          </a:xfrm>
          <a:prstGeom prst="line">
            <a:avLst/>
          </a:prstGeom>
          <a:ln w="9360">
            <a:solidFill>
              <a:srgbClr val="4a7ebb"/>
            </a:solidFill>
            <a:round/>
          </a:ln>
        </p:spPr>
      </p:sp>
      <p:sp>
        <p:nvSpPr>
          <p:cNvPr id="2057" name="Line 89"/>
          <p:cNvSpPr/>
          <p:nvPr/>
        </p:nvSpPr>
        <p:spPr>
          <a:xfrm>
            <a:off x="6362640" y="2819160"/>
            <a:ext cx="0" cy="533520"/>
          </a:xfrm>
          <a:prstGeom prst="line">
            <a:avLst/>
          </a:prstGeom>
          <a:ln w="9360">
            <a:solidFill>
              <a:srgbClr val="4a7ebb"/>
            </a:solidFill>
            <a:round/>
          </a:ln>
        </p:spPr>
      </p:sp>
      <p:sp>
        <p:nvSpPr>
          <p:cNvPr id="2058" name="Line 90"/>
          <p:cNvSpPr/>
          <p:nvPr/>
        </p:nvSpPr>
        <p:spPr>
          <a:xfrm>
            <a:off x="5562360" y="3085920"/>
            <a:ext cx="762120" cy="304920"/>
          </a:xfrm>
          <a:prstGeom prst="line">
            <a:avLst/>
          </a:prstGeom>
          <a:ln w="9360">
            <a:solidFill>
              <a:srgbClr val="4a7ebb"/>
            </a:solidFill>
            <a:round/>
          </a:ln>
        </p:spPr>
      </p:sp>
      <p:sp>
        <p:nvSpPr>
          <p:cNvPr id="2059" name="Line 91"/>
          <p:cNvSpPr/>
          <p:nvPr/>
        </p:nvSpPr>
        <p:spPr>
          <a:xfrm>
            <a:off x="6400800" y="2781000"/>
            <a:ext cx="544320" cy="277920"/>
          </a:xfrm>
          <a:prstGeom prst="line">
            <a:avLst/>
          </a:prstGeom>
          <a:ln w="9360">
            <a:solidFill>
              <a:srgbClr val="4a7ebb"/>
            </a:solidFill>
            <a:round/>
          </a:ln>
        </p:spPr>
      </p:sp>
      <p:sp>
        <p:nvSpPr>
          <p:cNvPr id="2060" name="Line 92"/>
          <p:cNvSpPr/>
          <p:nvPr/>
        </p:nvSpPr>
        <p:spPr>
          <a:xfrm flipH="1">
            <a:off x="4941720" y="3124080"/>
            <a:ext cx="582480" cy="1077840"/>
          </a:xfrm>
          <a:prstGeom prst="line">
            <a:avLst/>
          </a:prstGeom>
          <a:ln w="9360">
            <a:solidFill>
              <a:srgbClr val="4a7ebb"/>
            </a:solidFill>
            <a:round/>
          </a:ln>
        </p:spPr>
      </p:sp>
      <p:sp>
        <p:nvSpPr>
          <p:cNvPr id="2061" name="Line 93"/>
          <p:cNvSpPr/>
          <p:nvPr/>
        </p:nvSpPr>
        <p:spPr>
          <a:xfrm>
            <a:off x="4027320" y="1817640"/>
            <a:ext cx="479520" cy="403200"/>
          </a:xfrm>
          <a:prstGeom prst="line">
            <a:avLst/>
          </a:prstGeom>
          <a:ln w="9360">
            <a:solidFill>
              <a:srgbClr val="4a7ebb"/>
            </a:solidFill>
            <a:round/>
          </a:ln>
        </p:spPr>
      </p:sp>
      <p:sp>
        <p:nvSpPr>
          <p:cNvPr id="2062" name="Line 94"/>
          <p:cNvSpPr/>
          <p:nvPr/>
        </p:nvSpPr>
        <p:spPr>
          <a:xfrm>
            <a:off x="2960640" y="1893600"/>
            <a:ext cx="784080" cy="479520"/>
          </a:xfrm>
          <a:prstGeom prst="line">
            <a:avLst/>
          </a:prstGeom>
          <a:ln w="9360">
            <a:solidFill>
              <a:srgbClr val="4a7ebb"/>
            </a:solidFill>
            <a:round/>
          </a:ln>
        </p:spPr>
      </p:sp>
      <p:sp>
        <p:nvSpPr>
          <p:cNvPr id="2063" name="Line 95"/>
          <p:cNvSpPr/>
          <p:nvPr/>
        </p:nvSpPr>
        <p:spPr>
          <a:xfrm flipH="1">
            <a:off x="3798720" y="1817640"/>
            <a:ext cx="174600" cy="555480"/>
          </a:xfrm>
          <a:prstGeom prst="line">
            <a:avLst/>
          </a:prstGeom>
          <a:ln w="9360">
            <a:solidFill>
              <a:srgbClr val="4a7ebb"/>
            </a:solidFill>
            <a:round/>
          </a:ln>
        </p:spPr>
      </p:sp>
      <p:sp>
        <p:nvSpPr>
          <p:cNvPr id="2064" name="Line 96"/>
          <p:cNvSpPr/>
          <p:nvPr/>
        </p:nvSpPr>
        <p:spPr>
          <a:xfrm flipH="1">
            <a:off x="2552400" y="4876560"/>
            <a:ext cx="152640" cy="304920"/>
          </a:xfrm>
          <a:prstGeom prst="line">
            <a:avLst/>
          </a:prstGeom>
          <a:ln w="9360">
            <a:solidFill>
              <a:srgbClr val="4a7ebb"/>
            </a:solidFill>
            <a:round/>
          </a:ln>
        </p:spPr>
      </p:sp>
      <p:sp>
        <p:nvSpPr>
          <p:cNvPr id="2065" name="Line 97"/>
          <p:cNvSpPr/>
          <p:nvPr/>
        </p:nvSpPr>
        <p:spPr>
          <a:xfrm>
            <a:off x="2732040" y="4865400"/>
            <a:ext cx="403200" cy="631800"/>
          </a:xfrm>
          <a:prstGeom prst="line">
            <a:avLst/>
          </a:prstGeom>
          <a:ln w="9360">
            <a:solidFill>
              <a:srgbClr val="4a7ebb"/>
            </a:solidFill>
            <a:round/>
          </a:ln>
        </p:spPr>
      </p:sp>
      <p:pic>
        <p:nvPicPr>
          <p:cNvPr id="2066" name="Picture 17" descr=""/>
          <p:cNvPicPr/>
          <p:nvPr/>
        </p:nvPicPr>
        <p:blipFill>
          <a:blip r:embed="rId1"/>
          <a:stretch>
            <a:fillRect/>
          </a:stretch>
        </p:blipFill>
        <p:spPr>
          <a:xfrm>
            <a:off x="228600" y="1523880"/>
            <a:ext cx="516600" cy="914040"/>
          </a:xfrm>
          <a:prstGeom prst="rect">
            <a:avLst/>
          </a:prstGeom>
          <a:ln>
            <a:noFill/>
          </a:ln>
        </p:spPr>
      </p:pic>
      <p:pic>
        <p:nvPicPr>
          <p:cNvPr id="2067" name="Picture 106" descr=""/>
          <p:cNvPicPr/>
          <p:nvPr/>
        </p:nvPicPr>
        <p:blipFill>
          <a:blip r:embed="rId2"/>
          <a:stretch>
            <a:fillRect/>
          </a:stretch>
        </p:blipFill>
        <p:spPr>
          <a:xfrm>
            <a:off x="7543800" y="1523880"/>
            <a:ext cx="1202760" cy="837000"/>
          </a:xfrm>
          <a:prstGeom prst="rect">
            <a:avLst/>
          </a:prstGeom>
          <a:ln>
            <a:noFill/>
          </a:ln>
        </p:spPr>
      </p:pic>
      <p:pic>
        <p:nvPicPr>
          <p:cNvPr id="2068" name="Picture 108" descr=""/>
          <p:cNvPicPr/>
          <p:nvPr/>
        </p:nvPicPr>
        <p:blipFill>
          <a:blip r:embed="rId3"/>
          <a:stretch>
            <a:fillRect/>
          </a:stretch>
        </p:blipFill>
        <p:spPr>
          <a:xfrm>
            <a:off x="914400" y="1752480"/>
            <a:ext cx="805320" cy="256680"/>
          </a:xfrm>
          <a:prstGeom prst="rect">
            <a:avLst/>
          </a:prstGeom>
          <a:ln>
            <a:noFill/>
          </a:ln>
        </p:spPr>
      </p:pic>
      <p:sp>
        <p:nvSpPr>
          <p:cNvPr id="2069" name="CustomShape 98"/>
          <p:cNvSpPr/>
          <p:nvPr/>
        </p:nvSpPr>
        <p:spPr>
          <a:xfrm>
            <a:off x="3352680" y="3886200"/>
            <a:ext cx="2514240" cy="577800"/>
          </a:xfrm>
          <a:prstGeom prst="rect">
            <a:avLst/>
          </a:prstGeom>
          <a:solidFill>
            <a:srgbClr val="ffffff"/>
          </a:solidFill>
          <a:ln>
            <a:noFill/>
          </a:ln>
        </p:spPr>
        <p:txBody>
          <a:bodyPr lIns="90000" rIns="90000" tIns="45000" bIns="45000"/>
          <a:p>
            <a:pPr>
              <a:lnSpc>
                <a:spcPct val="100000"/>
              </a:lnSpc>
            </a:pPr>
            <a:r>
              <a:rPr lang="fr-FR" sz="3200">
                <a:solidFill>
                  <a:srgbClr val="000000"/>
                </a:solidFill>
                <a:latin typeface="Calibri"/>
              </a:rPr>
              <a:t>Returned to  ! </a:t>
            </a:r>
            <a:endParaRPr/>
          </a:p>
        </p:txBody>
      </p:sp>
      <p:pic>
        <p:nvPicPr>
          <p:cNvPr id="2070" name="Picture 110" descr=""/>
          <p:cNvPicPr/>
          <p:nvPr/>
        </p:nvPicPr>
        <p:blipFill>
          <a:blip r:embed="rId4"/>
          <a:stretch>
            <a:fillRect/>
          </a:stretch>
        </p:blipFill>
        <p:spPr>
          <a:xfrm>
            <a:off x="5486400" y="4038480"/>
            <a:ext cx="109440" cy="271080"/>
          </a:xfrm>
          <a:prstGeom prst="rect">
            <a:avLst/>
          </a:prstGeom>
          <a:ln>
            <a:noFill/>
          </a:ln>
        </p:spPr>
      </p:pic>
      <p:pic>
        <p:nvPicPr>
          <p:cNvPr id="2071" name="Picture 116" descr=""/>
          <p:cNvPicPr/>
          <p:nvPr/>
        </p:nvPicPr>
        <p:blipFill>
          <a:blip r:embed="rId5"/>
          <a:stretch>
            <a:fillRect/>
          </a:stretch>
        </p:blipFill>
        <p:spPr>
          <a:xfrm>
            <a:off x="228600" y="2590920"/>
            <a:ext cx="911880" cy="1039680"/>
          </a:xfrm>
          <a:prstGeom prst="rect">
            <a:avLst/>
          </a:prstGeom>
          <a:ln>
            <a:noFill/>
          </a:ln>
        </p:spPr>
      </p:pic>
      <p:sp>
        <p:nvSpPr>
          <p:cNvPr id="2072" name="TextShape 99"/>
          <p:cNvSpPr txBox="1"/>
          <p:nvPr/>
        </p:nvSpPr>
        <p:spPr>
          <a:xfrm>
            <a:off x="6553080" y="6356520"/>
            <a:ext cx="2133360" cy="364680"/>
          </a:xfrm>
          <a:prstGeom prst="rect">
            <a:avLst/>
          </a:prstGeom>
        </p:spPr>
        <p:txBody>
          <a:bodyPr anchor="ctr"/>
          <a:p>
            <a:pPr algn="r">
              <a:lnSpc>
                <a:spcPct val="100000"/>
              </a:lnSpc>
            </a:pPr>
            <a:fld id="{591046FB-A853-4A35-B438-FB081129CE49}" type="slidenum">
              <a:rPr lang="fr-FR" sz="1200">
                <a:solidFill>
                  <a:srgbClr val="8b8b8b"/>
                </a:solidFill>
                <a:latin typeface="Calibri"/>
              </a:rPr>
              <a:t>&lt;numéro&gt;</a:t>
            </a:fld>
            <a:endParaRPr/>
          </a:p>
        </p:txBody>
      </p:sp>
      <p:sp>
        <p:nvSpPr>
          <p:cNvPr id="2073" name="TextShape 100"/>
          <p:cNvSpPr txBox="1"/>
          <p:nvPr/>
        </p:nvSpPr>
        <p:spPr>
          <a:xfrm>
            <a:off x="457200" y="274680"/>
            <a:ext cx="8229240" cy="1142640"/>
          </a:xfrm>
          <a:prstGeom prst="rect">
            <a:avLst/>
          </a:prstGeom>
        </p:spPr>
        <p:txBody>
          <a:bodyPr anchor="ctr"/>
          <a:p>
            <a:endParaRPr/>
          </a:p>
        </p:txBody>
      </p:sp>
    </p:spTree>
  </p:cSld>
</p:sld>
</file>

<file path=ppt/slides/slide6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074" name="CustomShape 1"/>
          <p:cNvSpPr/>
          <p:nvPr/>
        </p:nvSpPr>
        <p:spPr>
          <a:xfrm>
            <a:off x="1371600" y="1295280"/>
            <a:ext cx="6324120" cy="4800240"/>
          </a:xfrm>
          <a:prstGeom prst="ellipse">
            <a:avLst/>
          </a:prstGeom>
          <a:solidFill>
            <a:srgbClr val="4f81bd"/>
          </a:solidFill>
          <a:ln w="25560">
            <a:noFill/>
          </a:ln>
        </p:spPr>
      </p:sp>
      <p:sp>
        <p:nvSpPr>
          <p:cNvPr id="2075" name="CustomShape 2"/>
          <p:cNvSpPr/>
          <p:nvPr/>
        </p:nvSpPr>
        <p:spPr>
          <a:xfrm>
            <a:off x="2895480" y="2743200"/>
            <a:ext cx="2209320" cy="2209320"/>
          </a:xfrm>
          <a:prstGeom prst="ellipse">
            <a:avLst/>
          </a:prstGeom>
          <a:solidFill>
            <a:srgbClr val="ffffff"/>
          </a:solidFill>
          <a:ln w="25560">
            <a:noFill/>
          </a:ln>
        </p:spPr>
      </p:sp>
      <p:sp>
        <p:nvSpPr>
          <p:cNvPr id="2076" name="CustomShape 3"/>
          <p:cNvSpPr/>
          <p:nvPr/>
        </p:nvSpPr>
        <p:spPr>
          <a:xfrm>
            <a:off x="3796560" y="3440520"/>
            <a:ext cx="243720" cy="364680"/>
          </a:xfrm>
          <a:prstGeom prst="rect">
            <a:avLst/>
          </a:prstGeom>
          <a:noFill/>
          <a:ln>
            <a:noFill/>
          </a:ln>
        </p:spPr>
        <p:txBody>
          <a:bodyPr wrap="none" lIns="90000" rIns="90000" tIns="45000" bIns="45000"/>
          <a:p>
            <a:pPr>
              <a:lnSpc>
                <a:spcPct val="100000"/>
              </a:lnSpc>
            </a:pPr>
            <a:r>
              <a:rPr lang="fr-FR">
                <a:solidFill>
                  <a:srgbClr val="ff0000"/>
                </a:solidFill>
                <a:latin typeface="Monotype Corsiva"/>
              </a:rPr>
              <a:t>i</a:t>
            </a:r>
            <a:endParaRPr/>
          </a:p>
        </p:txBody>
      </p:sp>
      <p:sp>
        <p:nvSpPr>
          <p:cNvPr id="2077" name="CustomShape 4"/>
          <p:cNvSpPr/>
          <p:nvPr/>
        </p:nvSpPr>
        <p:spPr>
          <a:xfrm>
            <a:off x="3886200" y="3733920"/>
            <a:ext cx="75960" cy="75960"/>
          </a:xfrm>
          <a:prstGeom prst="ellipse">
            <a:avLst/>
          </a:prstGeom>
          <a:solidFill>
            <a:srgbClr val="ff0000"/>
          </a:solidFill>
          <a:ln w="25560">
            <a:solidFill>
              <a:srgbClr val="c00000"/>
            </a:solidFill>
            <a:round/>
          </a:ln>
        </p:spPr>
      </p:sp>
      <p:sp>
        <p:nvSpPr>
          <p:cNvPr id="2078" name="CustomShape 5"/>
          <p:cNvSpPr/>
          <p:nvPr/>
        </p:nvSpPr>
        <p:spPr>
          <a:xfrm>
            <a:off x="2971800" y="3352680"/>
            <a:ext cx="75960" cy="75960"/>
          </a:xfrm>
          <a:prstGeom prst="ellipse">
            <a:avLst/>
          </a:prstGeom>
          <a:solidFill>
            <a:srgbClr val="4f81bd"/>
          </a:solidFill>
          <a:ln w="25560">
            <a:solidFill>
              <a:srgbClr val="3a5f8b"/>
            </a:solidFill>
            <a:round/>
          </a:ln>
        </p:spPr>
      </p:sp>
      <p:sp>
        <p:nvSpPr>
          <p:cNvPr id="2079" name="CustomShape 6"/>
          <p:cNvSpPr/>
          <p:nvPr/>
        </p:nvSpPr>
        <p:spPr>
          <a:xfrm>
            <a:off x="3124080" y="4267080"/>
            <a:ext cx="75960" cy="75960"/>
          </a:xfrm>
          <a:prstGeom prst="ellipse">
            <a:avLst/>
          </a:prstGeom>
          <a:solidFill>
            <a:srgbClr val="4f81bd"/>
          </a:solidFill>
          <a:ln w="25560">
            <a:solidFill>
              <a:srgbClr val="3a5f8b"/>
            </a:solidFill>
            <a:round/>
          </a:ln>
        </p:spPr>
      </p:sp>
      <p:sp>
        <p:nvSpPr>
          <p:cNvPr id="2080" name="CustomShape 7"/>
          <p:cNvSpPr/>
          <p:nvPr/>
        </p:nvSpPr>
        <p:spPr>
          <a:xfrm>
            <a:off x="3581280" y="4572000"/>
            <a:ext cx="75960" cy="75960"/>
          </a:xfrm>
          <a:prstGeom prst="ellipse">
            <a:avLst/>
          </a:prstGeom>
          <a:solidFill>
            <a:srgbClr val="4f81bd"/>
          </a:solidFill>
          <a:ln w="25560">
            <a:solidFill>
              <a:srgbClr val="3a5f8b"/>
            </a:solidFill>
            <a:round/>
          </a:ln>
        </p:spPr>
      </p:sp>
      <p:sp>
        <p:nvSpPr>
          <p:cNvPr id="2081" name="CustomShape 8"/>
          <p:cNvSpPr/>
          <p:nvPr/>
        </p:nvSpPr>
        <p:spPr>
          <a:xfrm>
            <a:off x="4876920" y="4191120"/>
            <a:ext cx="75960" cy="75960"/>
          </a:xfrm>
          <a:prstGeom prst="ellipse">
            <a:avLst/>
          </a:prstGeom>
          <a:solidFill>
            <a:srgbClr val="4f81bd"/>
          </a:solidFill>
          <a:ln w="25560">
            <a:solidFill>
              <a:srgbClr val="3a5f8b"/>
            </a:solidFill>
            <a:round/>
          </a:ln>
        </p:spPr>
      </p:sp>
      <p:sp>
        <p:nvSpPr>
          <p:cNvPr id="2082" name="CustomShape 9"/>
          <p:cNvSpPr/>
          <p:nvPr/>
        </p:nvSpPr>
        <p:spPr>
          <a:xfrm>
            <a:off x="4724280" y="3505320"/>
            <a:ext cx="75960" cy="75960"/>
          </a:xfrm>
          <a:prstGeom prst="ellipse">
            <a:avLst/>
          </a:prstGeom>
          <a:solidFill>
            <a:srgbClr val="4f81bd"/>
          </a:solidFill>
          <a:ln w="25560">
            <a:solidFill>
              <a:srgbClr val="3a5f8b"/>
            </a:solidFill>
            <a:round/>
          </a:ln>
        </p:spPr>
      </p:sp>
      <p:sp>
        <p:nvSpPr>
          <p:cNvPr id="2083" name="CustomShape 10"/>
          <p:cNvSpPr/>
          <p:nvPr/>
        </p:nvSpPr>
        <p:spPr>
          <a:xfrm>
            <a:off x="3429000" y="2971800"/>
            <a:ext cx="75960" cy="75960"/>
          </a:xfrm>
          <a:prstGeom prst="ellipse">
            <a:avLst/>
          </a:prstGeom>
          <a:solidFill>
            <a:srgbClr val="4f81bd"/>
          </a:solidFill>
          <a:ln w="25560">
            <a:solidFill>
              <a:srgbClr val="3a5f8b"/>
            </a:solidFill>
            <a:round/>
          </a:ln>
        </p:spPr>
      </p:sp>
      <p:sp>
        <p:nvSpPr>
          <p:cNvPr id="2084" name="CustomShape 11"/>
          <p:cNvSpPr/>
          <p:nvPr/>
        </p:nvSpPr>
        <p:spPr>
          <a:xfrm>
            <a:off x="4191120" y="2895480"/>
            <a:ext cx="75960" cy="75960"/>
          </a:xfrm>
          <a:prstGeom prst="ellipse">
            <a:avLst/>
          </a:prstGeom>
          <a:solidFill>
            <a:srgbClr val="4f81bd"/>
          </a:solidFill>
          <a:ln w="25560">
            <a:solidFill>
              <a:srgbClr val="3a5f8b"/>
            </a:solidFill>
            <a:round/>
          </a:ln>
        </p:spPr>
      </p:sp>
      <p:sp>
        <p:nvSpPr>
          <p:cNvPr id="2085" name="CustomShape 12"/>
          <p:cNvSpPr/>
          <p:nvPr/>
        </p:nvSpPr>
        <p:spPr>
          <a:xfrm>
            <a:off x="4495680" y="4800600"/>
            <a:ext cx="75960" cy="75960"/>
          </a:xfrm>
          <a:prstGeom prst="ellipse">
            <a:avLst/>
          </a:prstGeom>
          <a:solidFill>
            <a:srgbClr val="4f81bd"/>
          </a:solidFill>
          <a:ln w="25560">
            <a:solidFill>
              <a:srgbClr val="3a5f8b"/>
            </a:solidFill>
            <a:round/>
          </a:ln>
        </p:spPr>
      </p:sp>
      <p:sp>
        <p:nvSpPr>
          <p:cNvPr id="2086" name="CustomShape 13"/>
          <p:cNvSpPr/>
          <p:nvPr/>
        </p:nvSpPr>
        <p:spPr>
          <a:xfrm>
            <a:off x="5486400" y="3048120"/>
            <a:ext cx="75960" cy="75960"/>
          </a:xfrm>
          <a:prstGeom prst="ellipse">
            <a:avLst/>
          </a:prstGeom>
          <a:solidFill>
            <a:srgbClr val="4f81bd"/>
          </a:solidFill>
          <a:ln w="25560">
            <a:solidFill>
              <a:srgbClr val="3a5f8b"/>
            </a:solidFill>
            <a:round/>
          </a:ln>
        </p:spPr>
      </p:sp>
      <p:sp>
        <p:nvSpPr>
          <p:cNvPr id="2087" name="CustomShape 14"/>
          <p:cNvSpPr/>
          <p:nvPr/>
        </p:nvSpPr>
        <p:spPr>
          <a:xfrm>
            <a:off x="5715000" y="3886200"/>
            <a:ext cx="75960" cy="75960"/>
          </a:xfrm>
          <a:prstGeom prst="ellipse">
            <a:avLst/>
          </a:prstGeom>
          <a:solidFill>
            <a:srgbClr val="4f81bd"/>
          </a:solidFill>
          <a:ln w="25560">
            <a:solidFill>
              <a:srgbClr val="3a5f8b"/>
            </a:solidFill>
            <a:round/>
          </a:ln>
        </p:spPr>
      </p:sp>
      <p:sp>
        <p:nvSpPr>
          <p:cNvPr id="2088" name="CustomShape 15"/>
          <p:cNvSpPr/>
          <p:nvPr/>
        </p:nvSpPr>
        <p:spPr>
          <a:xfrm>
            <a:off x="5867280" y="2362320"/>
            <a:ext cx="75960" cy="75960"/>
          </a:xfrm>
          <a:prstGeom prst="ellipse">
            <a:avLst/>
          </a:prstGeom>
          <a:solidFill>
            <a:srgbClr val="4f81bd"/>
          </a:solidFill>
          <a:ln w="25560">
            <a:solidFill>
              <a:srgbClr val="3a5f8b"/>
            </a:solidFill>
            <a:round/>
          </a:ln>
        </p:spPr>
      </p:sp>
      <p:sp>
        <p:nvSpPr>
          <p:cNvPr id="2089" name="CustomShape 16"/>
          <p:cNvSpPr/>
          <p:nvPr/>
        </p:nvSpPr>
        <p:spPr>
          <a:xfrm>
            <a:off x="6324480" y="3352680"/>
            <a:ext cx="75960" cy="75960"/>
          </a:xfrm>
          <a:prstGeom prst="ellipse">
            <a:avLst/>
          </a:prstGeom>
          <a:solidFill>
            <a:srgbClr val="4f81bd"/>
          </a:solidFill>
          <a:ln w="25560">
            <a:solidFill>
              <a:srgbClr val="3a5f8b"/>
            </a:solidFill>
            <a:round/>
          </a:ln>
        </p:spPr>
      </p:sp>
      <p:sp>
        <p:nvSpPr>
          <p:cNvPr id="2090" name="CustomShape 17"/>
          <p:cNvSpPr/>
          <p:nvPr/>
        </p:nvSpPr>
        <p:spPr>
          <a:xfrm>
            <a:off x="6553080" y="3886200"/>
            <a:ext cx="75960" cy="75960"/>
          </a:xfrm>
          <a:prstGeom prst="ellipse">
            <a:avLst/>
          </a:prstGeom>
          <a:solidFill>
            <a:srgbClr val="4f81bd"/>
          </a:solidFill>
          <a:ln w="25560">
            <a:solidFill>
              <a:srgbClr val="3a5f8b"/>
            </a:solidFill>
            <a:round/>
          </a:ln>
        </p:spPr>
      </p:sp>
      <p:sp>
        <p:nvSpPr>
          <p:cNvPr id="2091" name="CustomShape 18"/>
          <p:cNvSpPr/>
          <p:nvPr/>
        </p:nvSpPr>
        <p:spPr>
          <a:xfrm>
            <a:off x="3733920" y="2362320"/>
            <a:ext cx="75960" cy="75960"/>
          </a:xfrm>
          <a:prstGeom prst="ellipse">
            <a:avLst/>
          </a:prstGeom>
          <a:solidFill>
            <a:srgbClr val="4f81bd"/>
          </a:solidFill>
          <a:ln w="25560">
            <a:solidFill>
              <a:srgbClr val="3a5f8b"/>
            </a:solidFill>
            <a:round/>
          </a:ln>
        </p:spPr>
      </p:sp>
      <p:sp>
        <p:nvSpPr>
          <p:cNvPr id="2092" name="CustomShape 19"/>
          <p:cNvSpPr/>
          <p:nvPr/>
        </p:nvSpPr>
        <p:spPr>
          <a:xfrm>
            <a:off x="5029200" y="2438280"/>
            <a:ext cx="75960" cy="75960"/>
          </a:xfrm>
          <a:prstGeom prst="ellipse">
            <a:avLst/>
          </a:prstGeom>
          <a:solidFill>
            <a:srgbClr val="4f81bd"/>
          </a:solidFill>
          <a:ln w="25560">
            <a:solidFill>
              <a:srgbClr val="3a5f8b"/>
            </a:solidFill>
            <a:round/>
          </a:ln>
        </p:spPr>
      </p:sp>
      <p:sp>
        <p:nvSpPr>
          <p:cNvPr id="2093" name="CustomShape 20"/>
          <p:cNvSpPr/>
          <p:nvPr/>
        </p:nvSpPr>
        <p:spPr>
          <a:xfrm>
            <a:off x="2209680" y="3581280"/>
            <a:ext cx="75960" cy="75960"/>
          </a:xfrm>
          <a:prstGeom prst="ellipse">
            <a:avLst/>
          </a:prstGeom>
          <a:solidFill>
            <a:srgbClr val="4f81bd"/>
          </a:solidFill>
          <a:ln w="25560">
            <a:solidFill>
              <a:srgbClr val="3a5f8b"/>
            </a:solidFill>
            <a:round/>
          </a:ln>
        </p:spPr>
      </p:sp>
      <p:sp>
        <p:nvSpPr>
          <p:cNvPr id="2094" name="CustomShape 21"/>
          <p:cNvSpPr/>
          <p:nvPr/>
        </p:nvSpPr>
        <p:spPr>
          <a:xfrm>
            <a:off x="6629400" y="2057400"/>
            <a:ext cx="75960" cy="75960"/>
          </a:xfrm>
          <a:prstGeom prst="ellipse">
            <a:avLst/>
          </a:prstGeom>
          <a:solidFill>
            <a:srgbClr val="4f81bd"/>
          </a:solidFill>
          <a:ln w="25560">
            <a:solidFill>
              <a:srgbClr val="3a5f8b"/>
            </a:solidFill>
            <a:round/>
          </a:ln>
        </p:spPr>
      </p:sp>
      <p:sp>
        <p:nvSpPr>
          <p:cNvPr id="2095" name="CustomShape 22"/>
          <p:cNvSpPr/>
          <p:nvPr/>
        </p:nvSpPr>
        <p:spPr>
          <a:xfrm>
            <a:off x="6019920" y="4419720"/>
            <a:ext cx="75960" cy="75960"/>
          </a:xfrm>
          <a:prstGeom prst="ellipse">
            <a:avLst/>
          </a:prstGeom>
          <a:solidFill>
            <a:srgbClr val="4f81bd"/>
          </a:solidFill>
          <a:ln w="25560">
            <a:solidFill>
              <a:srgbClr val="3a5f8b"/>
            </a:solidFill>
            <a:round/>
          </a:ln>
        </p:spPr>
      </p:sp>
      <p:sp>
        <p:nvSpPr>
          <p:cNvPr id="2096" name="CustomShape 23"/>
          <p:cNvSpPr/>
          <p:nvPr/>
        </p:nvSpPr>
        <p:spPr>
          <a:xfrm>
            <a:off x="3809880" y="5257800"/>
            <a:ext cx="75960" cy="75960"/>
          </a:xfrm>
          <a:prstGeom prst="ellipse">
            <a:avLst/>
          </a:prstGeom>
          <a:solidFill>
            <a:srgbClr val="4f81bd"/>
          </a:solidFill>
          <a:ln w="25560">
            <a:solidFill>
              <a:srgbClr val="3a5f8b"/>
            </a:solidFill>
            <a:round/>
          </a:ln>
        </p:spPr>
      </p:sp>
      <p:sp>
        <p:nvSpPr>
          <p:cNvPr id="2097" name="CustomShape 24"/>
          <p:cNvSpPr/>
          <p:nvPr/>
        </p:nvSpPr>
        <p:spPr>
          <a:xfrm>
            <a:off x="5334120" y="4724280"/>
            <a:ext cx="75960" cy="75960"/>
          </a:xfrm>
          <a:prstGeom prst="ellipse">
            <a:avLst/>
          </a:prstGeom>
          <a:solidFill>
            <a:srgbClr val="4f81bd"/>
          </a:solidFill>
          <a:ln w="25560">
            <a:solidFill>
              <a:srgbClr val="3a5f8b"/>
            </a:solidFill>
            <a:round/>
          </a:ln>
        </p:spPr>
      </p:sp>
      <p:sp>
        <p:nvSpPr>
          <p:cNvPr id="2098" name="Line 25"/>
          <p:cNvSpPr/>
          <p:nvPr/>
        </p:nvSpPr>
        <p:spPr>
          <a:xfrm>
            <a:off x="3493800" y="3036600"/>
            <a:ext cx="403200" cy="708120"/>
          </a:xfrm>
          <a:prstGeom prst="line">
            <a:avLst/>
          </a:prstGeom>
          <a:ln w="9360">
            <a:solidFill>
              <a:srgbClr val="ff0000"/>
            </a:solidFill>
            <a:round/>
          </a:ln>
        </p:spPr>
      </p:sp>
      <p:sp>
        <p:nvSpPr>
          <p:cNvPr id="2099" name="Line 26"/>
          <p:cNvSpPr/>
          <p:nvPr/>
        </p:nvSpPr>
        <p:spPr>
          <a:xfrm flipH="1">
            <a:off x="3951000" y="2960640"/>
            <a:ext cx="250920" cy="784080"/>
          </a:xfrm>
          <a:prstGeom prst="line">
            <a:avLst/>
          </a:prstGeom>
          <a:ln w="9360">
            <a:solidFill>
              <a:srgbClr val="ff0000"/>
            </a:solidFill>
            <a:round/>
          </a:ln>
        </p:spPr>
      </p:sp>
      <p:sp>
        <p:nvSpPr>
          <p:cNvPr id="2100" name="Line 27"/>
          <p:cNvSpPr/>
          <p:nvPr/>
        </p:nvSpPr>
        <p:spPr>
          <a:xfrm flipH="1">
            <a:off x="3962160" y="3543120"/>
            <a:ext cx="762120" cy="228600"/>
          </a:xfrm>
          <a:prstGeom prst="line">
            <a:avLst/>
          </a:prstGeom>
          <a:ln w="9360">
            <a:solidFill>
              <a:srgbClr val="ff0000"/>
            </a:solidFill>
            <a:round/>
          </a:ln>
        </p:spPr>
      </p:sp>
      <p:sp>
        <p:nvSpPr>
          <p:cNvPr id="2101" name="Line 28"/>
          <p:cNvSpPr/>
          <p:nvPr/>
        </p:nvSpPr>
        <p:spPr>
          <a:xfrm>
            <a:off x="3951000" y="3798720"/>
            <a:ext cx="936720" cy="403200"/>
          </a:xfrm>
          <a:prstGeom prst="line">
            <a:avLst/>
          </a:prstGeom>
          <a:ln w="9360">
            <a:solidFill>
              <a:srgbClr val="ff0000"/>
            </a:solidFill>
            <a:round/>
          </a:ln>
        </p:spPr>
      </p:sp>
      <p:sp>
        <p:nvSpPr>
          <p:cNvPr id="2102" name="Line 29"/>
          <p:cNvSpPr/>
          <p:nvPr/>
        </p:nvSpPr>
        <p:spPr>
          <a:xfrm>
            <a:off x="3924000" y="3809880"/>
            <a:ext cx="582840" cy="1001520"/>
          </a:xfrm>
          <a:prstGeom prst="line">
            <a:avLst/>
          </a:prstGeom>
          <a:ln w="9360">
            <a:solidFill>
              <a:srgbClr val="ff0000"/>
            </a:solidFill>
            <a:round/>
          </a:ln>
        </p:spPr>
      </p:sp>
      <p:sp>
        <p:nvSpPr>
          <p:cNvPr id="2103" name="Line 30"/>
          <p:cNvSpPr/>
          <p:nvPr/>
        </p:nvSpPr>
        <p:spPr>
          <a:xfrm flipH="1">
            <a:off x="3619440" y="3809880"/>
            <a:ext cx="304560" cy="762120"/>
          </a:xfrm>
          <a:prstGeom prst="line">
            <a:avLst/>
          </a:prstGeom>
          <a:ln w="9360">
            <a:solidFill>
              <a:srgbClr val="ff0000"/>
            </a:solidFill>
            <a:round/>
          </a:ln>
        </p:spPr>
      </p:sp>
      <p:sp>
        <p:nvSpPr>
          <p:cNvPr id="2104" name="Line 31"/>
          <p:cNvSpPr/>
          <p:nvPr/>
        </p:nvSpPr>
        <p:spPr>
          <a:xfrm flipH="1">
            <a:off x="3189240" y="3798720"/>
            <a:ext cx="707760" cy="479520"/>
          </a:xfrm>
          <a:prstGeom prst="line">
            <a:avLst/>
          </a:prstGeom>
          <a:ln w="9360">
            <a:solidFill>
              <a:srgbClr val="ff0000"/>
            </a:solidFill>
            <a:round/>
          </a:ln>
        </p:spPr>
      </p:sp>
      <p:sp>
        <p:nvSpPr>
          <p:cNvPr id="2105" name="Line 32"/>
          <p:cNvSpPr/>
          <p:nvPr/>
        </p:nvSpPr>
        <p:spPr>
          <a:xfrm flipH="1" flipV="1">
            <a:off x="3047760" y="3390840"/>
            <a:ext cx="838440" cy="380880"/>
          </a:xfrm>
          <a:prstGeom prst="line">
            <a:avLst/>
          </a:prstGeom>
          <a:ln w="9360">
            <a:solidFill>
              <a:srgbClr val="ff0000"/>
            </a:solidFill>
            <a:round/>
          </a:ln>
        </p:spPr>
      </p:sp>
      <p:sp>
        <p:nvSpPr>
          <p:cNvPr id="2106" name="Line 33"/>
          <p:cNvSpPr/>
          <p:nvPr/>
        </p:nvSpPr>
        <p:spPr>
          <a:xfrm>
            <a:off x="4789440" y="3570120"/>
            <a:ext cx="936360" cy="326880"/>
          </a:xfrm>
          <a:prstGeom prst="line">
            <a:avLst/>
          </a:prstGeom>
          <a:ln w="9360">
            <a:solidFill>
              <a:srgbClr val="4a7ebb"/>
            </a:solidFill>
            <a:round/>
          </a:ln>
        </p:spPr>
      </p:sp>
      <p:sp>
        <p:nvSpPr>
          <p:cNvPr id="2107" name="Line 34"/>
          <p:cNvSpPr/>
          <p:nvPr/>
        </p:nvSpPr>
        <p:spPr>
          <a:xfrm flipV="1">
            <a:off x="4789440" y="3112920"/>
            <a:ext cx="707760" cy="403200"/>
          </a:xfrm>
          <a:prstGeom prst="line">
            <a:avLst/>
          </a:prstGeom>
          <a:ln w="9360">
            <a:solidFill>
              <a:srgbClr val="4a7ebb"/>
            </a:solidFill>
            <a:round/>
          </a:ln>
        </p:spPr>
      </p:sp>
      <p:sp>
        <p:nvSpPr>
          <p:cNvPr id="2108" name="Line 35"/>
          <p:cNvSpPr/>
          <p:nvPr/>
        </p:nvSpPr>
        <p:spPr>
          <a:xfrm flipH="1" flipV="1">
            <a:off x="4267080" y="2933640"/>
            <a:ext cx="1219320" cy="152280"/>
          </a:xfrm>
          <a:prstGeom prst="line">
            <a:avLst/>
          </a:prstGeom>
          <a:ln w="9360">
            <a:solidFill>
              <a:srgbClr val="4a7ebb"/>
            </a:solidFill>
            <a:round/>
          </a:ln>
        </p:spPr>
      </p:sp>
      <p:sp>
        <p:nvSpPr>
          <p:cNvPr id="2109" name="Line 36"/>
          <p:cNvSpPr/>
          <p:nvPr/>
        </p:nvSpPr>
        <p:spPr>
          <a:xfrm flipH="1" flipV="1">
            <a:off x="5094000" y="2503440"/>
            <a:ext cx="403200" cy="555480"/>
          </a:xfrm>
          <a:prstGeom prst="line">
            <a:avLst/>
          </a:prstGeom>
          <a:ln w="9360">
            <a:solidFill>
              <a:srgbClr val="4a7ebb"/>
            </a:solidFill>
            <a:round/>
          </a:ln>
        </p:spPr>
      </p:sp>
      <p:sp>
        <p:nvSpPr>
          <p:cNvPr id="2110" name="Line 37"/>
          <p:cNvSpPr/>
          <p:nvPr/>
        </p:nvSpPr>
        <p:spPr>
          <a:xfrm flipH="1">
            <a:off x="5551200" y="2427120"/>
            <a:ext cx="327240" cy="631800"/>
          </a:xfrm>
          <a:prstGeom prst="line">
            <a:avLst/>
          </a:prstGeom>
          <a:ln w="9360">
            <a:solidFill>
              <a:srgbClr val="4a7ebb"/>
            </a:solidFill>
            <a:round/>
          </a:ln>
        </p:spPr>
      </p:sp>
      <p:sp>
        <p:nvSpPr>
          <p:cNvPr id="2111" name="Line 38"/>
          <p:cNvSpPr/>
          <p:nvPr/>
        </p:nvSpPr>
        <p:spPr>
          <a:xfrm>
            <a:off x="5551200" y="3112920"/>
            <a:ext cx="201600" cy="773280"/>
          </a:xfrm>
          <a:prstGeom prst="line">
            <a:avLst/>
          </a:prstGeom>
          <a:ln w="9360">
            <a:solidFill>
              <a:srgbClr val="4a7ebb"/>
            </a:solidFill>
            <a:round/>
          </a:ln>
        </p:spPr>
      </p:sp>
      <p:sp>
        <p:nvSpPr>
          <p:cNvPr id="2112" name="Line 39"/>
          <p:cNvSpPr/>
          <p:nvPr/>
        </p:nvSpPr>
        <p:spPr>
          <a:xfrm flipH="1">
            <a:off x="4952880" y="3924000"/>
            <a:ext cx="762120" cy="304920"/>
          </a:xfrm>
          <a:prstGeom prst="line">
            <a:avLst/>
          </a:prstGeom>
          <a:ln w="9360">
            <a:solidFill>
              <a:srgbClr val="4a7ebb"/>
            </a:solidFill>
            <a:round/>
          </a:ln>
        </p:spPr>
      </p:sp>
      <p:sp>
        <p:nvSpPr>
          <p:cNvPr id="2113" name="Line 40"/>
          <p:cNvSpPr/>
          <p:nvPr/>
        </p:nvSpPr>
        <p:spPr>
          <a:xfrm flipH="1">
            <a:off x="5779800" y="3417840"/>
            <a:ext cx="555840" cy="479160"/>
          </a:xfrm>
          <a:prstGeom prst="line">
            <a:avLst/>
          </a:prstGeom>
          <a:ln w="9360">
            <a:solidFill>
              <a:srgbClr val="4a7ebb"/>
            </a:solidFill>
            <a:round/>
          </a:ln>
        </p:spPr>
      </p:sp>
      <p:sp>
        <p:nvSpPr>
          <p:cNvPr id="2114" name="CustomShape 41"/>
          <p:cNvSpPr/>
          <p:nvPr/>
        </p:nvSpPr>
        <p:spPr>
          <a:xfrm>
            <a:off x="2666880" y="4800600"/>
            <a:ext cx="75960" cy="75960"/>
          </a:xfrm>
          <a:prstGeom prst="ellipse">
            <a:avLst/>
          </a:prstGeom>
          <a:solidFill>
            <a:srgbClr val="4f81bd"/>
          </a:solidFill>
          <a:ln w="25560">
            <a:solidFill>
              <a:srgbClr val="3a5f8b"/>
            </a:solidFill>
            <a:round/>
          </a:ln>
        </p:spPr>
      </p:sp>
      <p:sp>
        <p:nvSpPr>
          <p:cNvPr id="2115" name="CustomShape 42"/>
          <p:cNvSpPr/>
          <p:nvPr/>
        </p:nvSpPr>
        <p:spPr>
          <a:xfrm>
            <a:off x="2666880" y="2590920"/>
            <a:ext cx="75960" cy="75960"/>
          </a:xfrm>
          <a:prstGeom prst="ellipse">
            <a:avLst/>
          </a:prstGeom>
          <a:solidFill>
            <a:srgbClr val="4f81bd"/>
          </a:solidFill>
          <a:ln w="25560">
            <a:solidFill>
              <a:srgbClr val="3a5f8b"/>
            </a:solidFill>
            <a:round/>
          </a:ln>
        </p:spPr>
      </p:sp>
      <p:sp>
        <p:nvSpPr>
          <p:cNvPr id="2116" name="CustomShape 43"/>
          <p:cNvSpPr/>
          <p:nvPr/>
        </p:nvSpPr>
        <p:spPr>
          <a:xfrm>
            <a:off x="4495680" y="2209680"/>
            <a:ext cx="75960" cy="75960"/>
          </a:xfrm>
          <a:prstGeom prst="ellipse">
            <a:avLst/>
          </a:prstGeom>
          <a:solidFill>
            <a:srgbClr val="4f81bd"/>
          </a:solidFill>
          <a:ln w="25560">
            <a:solidFill>
              <a:srgbClr val="3a5f8b"/>
            </a:solidFill>
            <a:round/>
          </a:ln>
        </p:spPr>
      </p:sp>
      <p:sp>
        <p:nvSpPr>
          <p:cNvPr id="2117" name="CustomShape 44"/>
          <p:cNvSpPr/>
          <p:nvPr/>
        </p:nvSpPr>
        <p:spPr>
          <a:xfrm>
            <a:off x="6248520" y="5181480"/>
            <a:ext cx="75960" cy="75960"/>
          </a:xfrm>
          <a:prstGeom prst="ellipse">
            <a:avLst/>
          </a:prstGeom>
          <a:solidFill>
            <a:srgbClr val="4f81bd"/>
          </a:solidFill>
          <a:ln w="25560">
            <a:solidFill>
              <a:srgbClr val="3a5f8b"/>
            </a:solidFill>
            <a:round/>
          </a:ln>
        </p:spPr>
      </p:sp>
      <p:sp>
        <p:nvSpPr>
          <p:cNvPr id="2118" name="Line 45"/>
          <p:cNvSpPr/>
          <p:nvPr/>
        </p:nvSpPr>
        <p:spPr>
          <a:xfrm>
            <a:off x="5779800" y="3951000"/>
            <a:ext cx="250920" cy="479520"/>
          </a:xfrm>
          <a:prstGeom prst="line">
            <a:avLst/>
          </a:prstGeom>
          <a:ln w="9360">
            <a:solidFill>
              <a:srgbClr val="4a7ebb"/>
            </a:solidFill>
            <a:round/>
          </a:ln>
        </p:spPr>
      </p:sp>
      <p:sp>
        <p:nvSpPr>
          <p:cNvPr id="2119" name="Line 46"/>
          <p:cNvSpPr/>
          <p:nvPr/>
        </p:nvSpPr>
        <p:spPr>
          <a:xfrm flipH="1">
            <a:off x="5410080" y="4484520"/>
            <a:ext cx="620640" cy="277920"/>
          </a:xfrm>
          <a:prstGeom prst="line">
            <a:avLst/>
          </a:prstGeom>
          <a:ln w="9360">
            <a:solidFill>
              <a:srgbClr val="4a7ebb"/>
            </a:solidFill>
            <a:round/>
          </a:ln>
        </p:spPr>
      </p:sp>
      <p:sp>
        <p:nvSpPr>
          <p:cNvPr id="2120" name="Line 47"/>
          <p:cNvSpPr/>
          <p:nvPr/>
        </p:nvSpPr>
        <p:spPr>
          <a:xfrm>
            <a:off x="6084720" y="4484520"/>
            <a:ext cx="201600" cy="696960"/>
          </a:xfrm>
          <a:prstGeom prst="line">
            <a:avLst/>
          </a:prstGeom>
          <a:ln w="9360">
            <a:solidFill>
              <a:srgbClr val="4a7ebb"/>
            </a:solidFill>
            <a:round/>
          </a:ln>
        </p:spPr>
      </p:sp>
      <p:sp>
        <p:nvSpPr>
          <p:cNvPr id="2121" name="Line 48"/>
          <p:cNvSpPr/>
          <p:nvPr/>
        </p:nvSpPr>
        <p:spPr>
          <a:xfrm flipH="1">
            <a:off x="6084720" y="3951000"/>
            <a:ext cx="479520" cy="479520"/>
          </a:xfrm>
          <a:prstGeom prst="line">
            <a:avLst/>
          </a:prstGeom>
          <a:ln w="9360">
            <a:solidFill>
              <a:srgbClr val="4a7ebb"/>
            </a:solidFill>
            <a:round/>
          </a:ln>
        </p:spPr>
      </p:sp>
      <p:sp>
        <p:nvSpPr>
          <p:cNvPr id="2122" name="Line 49"/>
          <p:cNvSpPr/>
          <p:nvPr/>
        </p:nvSpPr>
        <p:spPr>
          <a:xfrm flipH="1">
            <a:off x="4560840" y="4762440"/>
            <a:ext cx="772920" cy="102960"/>
          </a:xfrm>
          <a:prstGeom prst="line">
            <a:avLst/>
          </a:prstGeom>
          <a:ln w="9360">
            <a:solidFill>
              <a:srgbClr val="4a7ebb"/>
            </a:solidFill>
            <a:round/>
          </a:ln>
        </p:spPr>
      </p:sp>
      <p:sp>
        <p:nvSpPr>
          <p:cNvPr id="2123" name="Line 50"/>
          <p:cNvSpPr/>
          <p:nvPr/>
        </p:nvSpPr>
        <p:spPr>
          <a:xfrm flipH="1">
            <a:off x="5371920" y="3951000"/>
            <a:ext cx="353880" cy="773280"/>
          </a:xfrm>
          <a:prstGeom prst="line">
            <a:avLst/>
          </a:prstGeom>
          <a:ln w="9360">
            <a:solidFill>
              <a:srgbClr val="4a7ebb"/>
            </a:solidFill>
            <a:round/>
          </a:ln>
        </p:spPr>
      </p:sp>
      <p:sp>
        <p:nvSpPr>
          <p:cNvPr id="2124" name="Line 51"/>
          <p:cNvSpPr/>
          <p:nvPr/>
        </p:nvSpPr>
        <p:spPr>
          <a:xfrm flipH="1">
            <a:off x="3493800" y="2427120"/>
            <a:ext cx="250920" cy="555480"/>
          </a:xfrm>
          <a:prstGeom prst="line">
            <a:avLst/>
          </a:prstGeom>
          <a:ln w="9360">
            <a:solidFill>
              <a:srgbClr val="4a7ebb"/>
            </a:solidFill>
            <a:round/>
          </a:ln>
        </p:spPr>
      </p:sp>
      <p:sp>
        <p:nvSpPr>
          <p:cNvPr id="2125" name="Line 52"/>
          <p:cNvSpPr/>
          <p:nvPr/>
        </p:nvSpPr>
        <p:spPr>
          <a:xfrm flipH="1">
            <a:off x="2732040" y="2400120"/>
            <a:ext cx="1001520" cy="201600"/>
          </a:xfrm>
          <a:prstGeom prst="line">
            <a:avLst/>
          </a:prstGeom>
          <a:ln w="9360">
            <a:solidFill>
              <a:srgbClr val="4a7ebb"/>
            </a:solidFill>
            <a:round/>
          </a:ln>
        </p:spPr>
      </p:sp>
      <p:sp>
        <p:nvSpPr>
          <p:cNvPr id="2126" name="Line 53"/>
          <p:cNvSpPr/>
          <p:nvPr/>
        </p:nvSpPr>
        <p:spPr>
          <a:xfrm flipH="1">
            <a:off x="2274840" y="2655720"/>
            <a:ext cx="403200" cy="936720"/>
          </a:xfrm>
          <a:prstGeom prst="line">
            <a:avLst/>
          </a:prstGeom>
          <a:ln w="9360">
            <a:solidFill>
              <a:srgbClr val="4a7ebb"/>
            </a:solidFill>
            <a:round/>
          </a:ln>
        </p:spPr>
      </p:sp>
      <p:sp>
        <p:nvSpPr>
          <p:cNvPr id="2127" name="Line 54"/>
          <p:cNvSpPr/>
          <p:nvPr/>
        </p:nvSpPr>
        <p:spPr>
          <a:xfrm flipH="1">
            <a:off x="2732040" y="4332240"/>
            <a:ext cx="403200" cy="479160"/>
          </a:xfrm>
          <a:prstGeom prst="line">
            <a:avLst/>
          </a:prstGeom>
          <a:ln w="9360">
            <a:solidFill>
              <a:srgbClr val="4a7ebb"/>
            </a:solidFill>
            <a:round/>
          </a:ln>
        </p:spPr>
      </p:sp>
      <p:sp>
        <p:nvSpPr>
          <p:cNvPr id="2128" name="Line 55"/>
          <p:cNvSpPr/>
          <p:nvPr/>
        </p:nvSpPr>
        <p:spPr>
          <a:xfrm>
            <a:off x="3189240" y="4332240"/>
            <a:ext cx="403200" cy="250560"/>
          </a:xfrm>
          <a:prstGeom prst="line">
            <a:avLst/>
          </a:prstGeom>
          <a:ln w="9360">
            <a:solidFill>
              <a:srgbClr val="4a7ebb"/>
            </a:solidFill>
            <a:round/>
          </a:ln>
        </p:spPr>
      </p:sp>
      <p:sp>
        <p:nvSpPr>
          <p:cNvPr id="2129" name="Line 56"/>
          <p:cNvSpPr/>
          <p:nvPr/>
        </p:nvSpPr>
        <p:spPr>
          <a:xfrm flipV="1">
            <a:off x="3875040" y="4865400"/>
            <a:ext cx="631800" cy="403200"/>
          </a:xfrm>
          <a:prstGeom prst="line">
            <a:avLst/>
          </a:prstGeom>
          <a:ln w="9360">
            <a:solidFill>
              <a:srgbClr val="4a7ebb"/>
            </a:solidFill>
            <a:round/>
          </a:ln>
        </p:spPr>
      </p:sp>
      <p:sp>
        <p:nvSpPr>
          <p:cNvPr id="2130" name="Line 57"/>
          <p:cNvSpPr/>
          <p:nvPr/>
        </p:nvSpPr>
        <p:spPr>
          <a:xfrm>
            <a:off x="3619440" y="4647960"/>
            <a:ext cx="228600" cy="609840"/>
          </a:xfrm>
          <a:prstGeom prst="line">
            <a:avLst/>
          </a:prstGeom>
          <a:ln w="9360">
            <a:solidFill>
              <a:srgbClr val="4a7ebb"/>
            </a:solidFill>
            <a:round/>
          </a:ln>
        </p:spPr>
      </p:sp>
      <p:sp>
        <p:nvSpPr>
          <p:cNvPr id="2131" name="Line 58"/>
          <p:cNvSpPr/>
          <p:nvPr/>
        </p:nvSpPr>
        <p:spPr>
          <a:xfrm flipV="1">
            <a:off x="3036600" y="3036600"/>
            <a:ext cx="403200" cy="327240"/>
          </a:xfrm>
          <a:prstGeom prst="line">
            <a:avLst/>
          </a:prstGeom>
          <a:ln w="9360">
            <a:solidFill>
              <a:srgbClr val="4a7ebb"/>
            </a:solidFill>
            <a:round/>
          </a:ln>
        </p:spPr>
      </p:sp>
      <p:sp>
        <p:nvSpPr>
          <p:cNvPr id="2132" name="Line 59"/>
          <p:cNvSpPr/>
          <p:nvPr/>
        </p:nvSpPr>
        <p:spPr>
          <a:xfrm>
            <a:off x="4560840" y="2274840"/>
            <a:ext cx="479160" cy="174600"/>
          </a:xfrm>
          <a:prstGeom prst="line">
            <a:avLst/>
          </a:prstGeom>
          <a:ln w="9360">
            <a:solidFill>
              <a:srgbClr val="4a7ebb"/>
            </a:solidFill>
            <a:round/>
          </a:ln>
        </p:spPr>
      </p:sp>
      <p:sp>
        <p:nvSpPr>
          <p:cNvPr id="2133" name="Line 60"/>
          <p:cNvSpPr/>
          <p:nvPr/>
        </p:nvSpPr>
        <p:spPr>
          <a:xfrm flipH="1">
            <a:off x="5932440" y="2122200"/>
            <a:ext cx="707760" cy="250920"/>
          </a:xfrm>
          <a:prstGeom prst="line">
            <a:avLst/>
          </a:prstGeom>
          <a:ln w="9360">
            <a:solidFill>
              <a:srgbClr val="4a7ebb"/>
            </a:solidFill>
            <a:round/>
          </a:ln>
        </p:spPr>
      </p:sp>
      <p:sp>
        <p:nvSpPr>
          <p:cNvPr id="2134" name="Line 61"/>
          <p:cNvSpPr/>
          <p:nvPr/>
        </p:nvSpPr>
        <p:spPr>
          <a:xfrm>
            <a:off x="6389640" y="3417840"/>
            <a:ext cx="201600" cy="468360"/>
          </a:xfrm>
          <a:prstGeom prst="line">
            <a:avLst/>
          </a:prstGeom>
          <a:ln w="9360">
            <a:solidFill>
              <a:srgbClr val="4a7ebb"/>
            </a:solidFill>
            <a:round/>
          </a:ln>
        </p:spPr>
      </p:sp>
      <p:sp>
        <p:nvSpPr>
          <p:cNvPr id="2135" name="Line 62"/>
          <p:cNvSpPr/>
          <p:nvPr/>
        </p:nvSpPr>
        <p:spPr>
          <a:xfrm flipH="1">
            <a:off x="4762440" y="2514600"/>
            <a:ext cx="304560" cy="990360"/>
          </a:xfrm>
          <a:prstGeom prst="line">
            <a:avLst/>
          </a:prstGeom>
          <a:ln w="9360">
            <a:solidFill>
              <a:srgbClr val="4a7ebb"/>
            </a:solidFill>
            <a:round/>
          </a:ln>
        </p:spPr>
      </p:sp>
      <p:sp>
        <p:nvSpPr>
          <p:cNvPr id="2136" name="CustomShape 63"/>
          <p:cNvSpPr/>
          <p:nvPr/>
        </p:nvSpPr>
        <p:spPr>
          <a:xfrm>
            <a:off x="6324480" y="2743200"/>
            <a:ext cx="75960" cy="75960"/>
          </a:xfrm>
          <a:prstGeom prst="ellipse">
            <a:avLst/>
          </a:prstGeom>
          <a:solidFill>
            <a:srgbClr val="4f81bd"/>
          </a:solidFill>
          <a:ln w="25560">
            <a:solidFill>
              <a:srgbClr val="3a5f8b"/>
            </a:solidFill>
            <a:round/>
          </a:ln>
        </p:spPr>
      </p:sp>
      <p:sp>
        <p:nvSpPr>
          <p:cNvPr id="2137" name="CustomShape 64"/>
          <p:cNvSpPr/>
          <p:nvPr/>
        </p:nvSpPr>
        <p:spPr>
          <a:xfrm>
            <a:off x="5334120" y="1905120"/>
            <a:ext cx="75960" cy="75960"/>
          </a:xfrm>
          <a:prstGeom prst="ellipse">
            <a:avLst/>
          </a:prstGeom>
          <a:solidFill>
            <a:srgbClr val="4f81bd"/>
          </a:solidFill>
          <a:ln w="25560">
            <a:solidFill>
              <a:srgbClr val="3a5f8b"/>
            </a:solidFill>
            <a:round/>
          </a:ln>
        </p:spPr>
      </p:sp>
      <p:sp>
        <p:nvSpPr>
          <p:cNvPr id="2138" name="CustomShape 65"/>
          <p:cNvSpPr/>
          <p:nvPr/>
        </p:nvSpPr>
        <p:spPr>
          <a:xfrm>
            <a:off x="3962520" y="1752480"/>
            <a:ext cx="75960" cy="75960"/>
          </a:xfrm>
          <a:prstGeom prst="ellipse">
            <a:avLst/>
          </a:prstGeom>
          <a:solidFill>
            <a:srgbClr val="4f81bd"/>
          </a:solidFill>
          <a:ln w="25560">
            <a:solidFill>
              <a:srgbClr val="3a5f8b"/>
            </a:solidFill>
            <a:round/>
          </a:ln>
        </p:spPr>
      </p:sp>
      <p:sp>
        <p:nvSpPr>
          <p:cNvPr id="2139" name="CustomShape 66"/>
          <p:cNvSpPr/>
          <p:nvPr/>
        </p:nvSpPr>
        <p:spPr>
          <a:xfrm>
            <a:off x="2895480" y="1828800"/>
            <a:ext cx="75960" cy="75960"/>
          </a:xfrm>
          <a:prstGeom prst="ellipse">
            <a:avLst/>
          </a:prstGeom>
          <a:solidFill>
            <a:srgbClr val="4f81bd"/>
          </a:solidFill>
          <a:ln w="25560">
            <a:solidFill>
              <a:srgbClr val="3a5f8b"/>
            </a:solidFill>
            <a:round/>
          </a:ln>
        </p:spPr>
      </p:sp>
      <p:sp>
        <p:nvSpPr>
          <p:cNvPr id="2140" name="CustomShape 67"/>
          <p:cNvSpPr/>
          <p:nvPr/>
        </p:nvSpPr>
        <p:spPr>
          <a:xfrm>
            <a:off x="2666880" y="4038480"/>
            <a:ext cx="75960" cy="75960"/>
          </a:xfrm>
          <a:prstGeom prst="ellipse">
            <a:avLst/>
          </a:prstGeom>
          <a:solidFill>
            <a:srgbClr val="4f81bd"/>
          </a:solidFill>
          <a:ln w="25560">
            <a:solidFill>
              <a:srgbClr val="3a5f8b"/>
            </a:solidFill>
            <a:round/>
          </a:ln>
        </p:spPr>
      </p:sp>
      <p:sp>
        <p:nvSpPr>
          <p:cNvPr id="2141" name="CustomShape 68"/>
          <p:cNvSpPr/>
          <p:nvPr/>
        </p:nvSpPr>
        <p:spPr>
          <a:xfrm>
            <a:off x="3124080" y="5486400"/>
            <a:ext cx="75960" cy="75960"/>
          </a:xfrm>
          <a:prstGeom prst="ellipse">
            <a:avLst/>
          </a:prstGeom>
          <a:solidFill>
            <a:srgbClr val="4f81bd"/>
          </a:solidFill>
          <a:ln w="25560">
            <a:solidFill>
              <a:srgbClr val="3a5f8b"/>
            </a:solidFill>
            <a:round/>
          </a:ln>
        </p:spPr>
      </p:sp>
      <p:sp>
        <p:nvSpPr>
          <p:cNvPr id="2142" name="CustomShape 69"/>
          <p:cNvSpPr/>
          <p:nvPr/>
        </p:nvSpPr>
        <p:spPr>
          <a:xfrm>
            <a:off x="4724280" y="5562720"/>
            <a:ext cx="75960" cy="75960"/>
          </a:xfrm>
          <a:prstGeom prst="ellipse">
            <a:avLst/>
          </a:prstGeom>
          <a:solidFill>
            <a:srgbClr val="4f81bd"/>
          </a:solidFill>
          <a:ln w="25560">
            <a:solidFill>
              <a:srgbClr val="3a5f8b"/>
            </a:solidFill>
            <a:round/>
          </a:ln>
        </p:spPr>
      </p:sp>
      <p:sp>
        <p:nvSpPr>
          <p:cNvPr id="2143" name="CustomShape 70"/>
          <p:cNvSpPr/>
          <p:nvPr/>
        </p:nvSpPr>
        <p:spPr>
          <a:xfrm>
            <a:off x="6858000" y="4648320"/>
            <a:ext cx="75960" cy="75960"/>
          </a:xfrm>
          <a:prstGeom prst="ellipse">
            <a:avLst/>
          </a:prstGeom>
          <a:solidFill>
            <a:srgbClr val="4f81bd"/>
          </a:solidFill>
          <a:ln w="25560">
            <a:solidFill>
              <a:srgbClr val="3a5f8b"/>
            </a:solidFill>
            <a:round/>
          </a:ln>
        </p:spPr>
      </p:sp>
      <p:sp>
        <p:nvSpPr>
          <p:cNvPr id="2144" name="CustomShape 71"/>
          <p:cNvSpPr/>
          <p:nvPr/>
        </p:nvSpPr>
        <p:spPr>
          <a:xfrm>
            <a:off x="5410080" y="5181480"/>
            <a:ext cx="75960" cy="75960"/>
          </a:xfrm>
          <a:prstGeom prst="ellipse">
            <a:avLst/>
          </a:prstGeom>
          <a:solidFill>
            <a:srgbClr val="4f81bd"/>
          </a:solidFill>
          <a:ln w="25560">
            <a:solidFill>
              <a:srgbClr val="3a5f8b"/>
            </a:solidFill>
            <a:round/>
          </a:ln>
        </p:spPr>
      </p:sp>
      <p:sp>
        <p:nvSpPr>
          <p:cNvPr id="2145" name="CustomShape 72"/>
          <p:cNvSpPr/>
          <p:nvPr/>
        </p:nvSpPr>
        <p:spPr>
          <a:xfrm>
            <a:off x="6934320" y="3048120"/>
            <a:ext cx="75960" cy="75960"/>
          </a:xfrm>
          <a:prstGeom prst="ellipse">
            <a:avLst/>
          </a:prstGeom>
          <a:solidFill>
            <a:srgbClr val="4f81bd"/>
          </a:solidFill>
          <a:ln w="25560">
            <a:solidFill>
              <a:srgbClr val="3a5f8b"/>
            </a:solidFill>
            <a:round/>
          </a:ln>
        </p:spPr>
      </p:sp>
      <p:sp>
        <p:nvSpPr>
          <p:cNvPr id="2146" name="CustomShape 73"/>
          <p:cNvSpPr/>
          <p:nvPr/>
        </p:nvSpPr>
        <p:spPr>
          <a:xfrm>
            <a:off x="2057400" y="2743200"/>
            <a:ext cx="75960" cy="75960"/>
          </a:xfrm>
          <a:prstGeom prst="ellipse">
            <a:avLst/>
          </a:prstGeom>
          <a:solidFill>
            <a:srgbClr val="4f81bd"/>
          </a:solidFill>
          <a:ln w="25560">
            <a:solidFill>
              <a:srgbClr val="3a5f8b"/>
            </a:solidFill>
            <a:round/>
          </a:ln>
        </p:spPr>
      </p:sp>
      <p:sp>
        <p:nvSpPr>
          <p:cNvPr id="2147" name="CustomShape 74"/>
          <p:cNvSpPr/>
          <p:nvPr/>
        </p:nvSpPr>
        <p:spPr>
          <a:xfrm>
            <a:off x="1905120" y="4343400"/>
            <a:ext cx="75960" cy="75960"/>
          </a:xfrm>
          <a:prstGeom prst="ellipse">
            <a:avLst/>
          </a:prstGeom>
          <a:solidFill>
            <a:srgbClr val="4f81bd"/>
          </a:solidFill>
          <a:ln w="25560">
            <a:solidFill>
              <a:srgbClr val="3a5f8b"/>
            </a:solidFill>
            <a:round/>
          </a:ln>
        </p:spPr>
      </p:sp>
      <p:sp>
        <p:nvSpPr>
          <p:cNvPr id="2148" name="CustomShape 75"/>
          <p:cNvSpPr/>
          <p:nvPr/>
        </p:nvSpPr>
        <p:spPr>
          <a:xfrm>
            <a:off x="2514600" y="5181480"/>
            <a:ext cx="75960" cy="75960"/>
          </a:xfrm>
          <a:prstGeom prst="ellipse">
            <a:avLst/>
          </a:prstGeom>
          <a:solidFill>
            <a:srgbClr val="4f81bd"/>
          </a:solidFill>
          <a:ln w="25560">
            <a:solidFill>
              <a:srgbClr val="3a5f8b"/>
            </a:solidFill>
            <a:round/>
          </a:ln>
        </p:spPr>
      </p:sp>
      <p:sp>
        <p:nvSpPr>
          <p:cNvPr id="2149" name="Line 76"/>
          <p:cNvSpPr/>
          <p:nvPr/>
        </p:nvSpPr>
        <p:spPr>
          <a:xfrm>
            <a:off x="5371920" y="4800600"/>
            <a:ext cx="76320" cy="380880"/>
          </a:xfrm>
          <a:prstGeom prst="line">
            <a:avLst/>
          </a:prstGeom>
          <a:ln w="9360">
            <a:solidFill>
              <a:srgbClr val="4a7ebb"/>
            </a:solidFill>
            <a:round/>
          </a:ln>
        </p:spPr>
      </p:sp>
      <p:sp>
        <p:nvSpPr>
          <p:cNvPr id="2150" name="Line 77"/>
          <p:cNvSpPr/>
          <p:nvPr/>
        </p:nvSpPr>
        <p:spPr>
          <a:xfrm flipH="1">
            <a:off x="4789440" y="5246640"/>
            <a:ext cx="631800" cy="326880"/>
          </a:xfrm>
          <a:prstGeom prst="line">
            <a:avLst/>
          </a:prstGeom>
          <a:ln w="9360">
            <a:solidFill>
              <a:srgbClr val="4a7ebb"/>
            </a:solidFill>
            <a:round/>
          </a:ln>
        </p:spPr>
      </p:sp>
      <p:sp>
        <p:nvSpPr>
          <p:cNvPr id="2151" name="Line 78"/>
          <p:cNvSpPr/>
          <p:nvPr/>
        </p:nvSpPr>
        <p:spPr>
          <a:xfrm flipH="1">
            <a:off x="5486400" y="5219640"/>
            <a:ext cx="761760" cy="0"/>
          </a:xfrm>
          <a:prstGeom prst="line">
            <a:avLst/>
          </a:prstGeom>
          <a:ln w="9360">
            <a:solidFill>
              <a:srgbClr val="4a7ebb"/>
            </a:solidFill>
            <a:round/>
          </a:ln>
        </p:spPr>
      </p:sp>
      <p:sp>
        <p:nvSpPr>
          <p:cNvPr id="2152" name="Line 79"/>
          <p:cNvSpPr/>
          <p:nvPr/>
        </p:nvSpPr>
        <p:spPr>
          <a:xfrm flipH="1">
            <a:off x="3189240" y="5295600"/>
            <a:ext cx="620640" cy="201600"/>
          </a:xfrm>
          <a:prstGeom prst="line">
            <a:avLst/>
          </a:prstGeom>
          <a:ln w="9360">
            <a:solidFill>
              <a:srgbClr val="4a7ebb"/>
            </a:solidFill>
            <a:round/>
          </a:ln>
        </p:spPr>
      </p:sp>
      <p:sp>
        <p:nvSpPr>
          <p:cNvPr id="2153" name="Line 80"/>
          <p:cNvSpPr/>
          <p:nvPr/>
        </p:nvSpPr>
        <p:spPr>
          <a:xfrm>
            <a:off x="2590560" y="5219640"/>
            <a:ext cx="533520" cy="304560"/>
          </a:xfrm>
          <a:prstGeom prst="line">
            <a:avLst/>
          </a:prstGeom>
          <a:ln w="9360">
            <a:solidFill>
              <a:srgbClr val="4a7ebb"/>
            </a:solidFill>
            <a:round/>
          </a:ln>
        </p:spPr>
      </p:sp>
      <p:sp>
        <p:nvSpPr>
          <p:cNvPr id="2154" name="Line 81"/>
          <p:cNvSpPr/>
          <p:nvPr/>
        </p:nvSpPr>
        <p:spPr>
          <a:xfrm>
            <a:off x="2732040" y="4103640"/>
            <a:ext cx="403200" cy="174600"/>
          </a:xfrm>
          <a:prstGeom prst="line">
            <a:avLst/>
          </a:prstGeom>
          <a:ln w="9360">
            <a:solidFill>
              <a:srgbClr val="4a7ebb"/>
            </a:solidFill>
            <a:round/>
          </a:ln>
        </p:spPr>
      </p:sp>
      <p:sp>
        <p:nvSpPr>
          <p:cNvPr id="2155" name="Line 82"/>
          <p:cNvSpPr/>
          <p:nvPr/>
        </p:nvSpPr>
        <p:spPr>
          <a:xfrm flipV="1">
            <a:off x="1969920" y="4076640"/>
            <a:ext cx="696960" cy="277560"/>
          </a:xfrm>
          <a:prstGeom prst="line">
            <a:avLst/>
          </a:prstGeom>
          <a:ln w="9360">
            <a:solidFill>
              <a:srgbClr val="4a7ebb"/>
            </a:solidFill>
            <a:round/>
          </a:ln>
        </p:spPr>
      </p:sp>
      <p:sp>
        <p:nvSpPr>
          <p:cNvPr id="2156" name="Line 83"/>
          <p:cNvSpPr/>
          <p:nvPr/>
        </p:nvSpPr>
        <p:spPr>
          <a:xfrm>
            <a:off x="1969920" y="4408200"/>
            <a:ext cx="708120" cy="403200"/>
          </a:xfrm>
          <a:prstGeom prst="line">
            <a:avLst/>
          </a:prstGeom>
          <a:ln w="9360">
            <a:solidFill>
              <a:srgbClr val="4a7ebb"/>
            </a:solidFill>
            <a:round/>
          </a:ln>
        </p:spPr>
      </p:sp>
      <p:sp>
        <p:nvSpPr>
          <p:cNvPr id="2157" name="Line 84"/>
          <p:cNvSpPr/>
          <p:nvPr/>
        </p:nvSpPr>
        <p:spPr>
          <a:xfrm>
            <a:off x="2274840" y="3646440"/>
            <a:ext cx="403200" cy="403200"/>
          </a:xfrm>
          <a:prstGeom prst="line">
            <a:avLst/>
          </a:prstGeom>
          <a:ln w="9360">
            <a:solidFill>
              <a:srgbClr val="4a7ebb"/>
            </a:solidFill>
            <a:round/>
          </a:ln>
        </p:spPr>
      </p:sp>
      <p:sp>
        <p:nvSpPr>
          <p:cNvPr id="2158" name="Line 85"/>
          <p:cNvSpPr/>
          <p:nvPr/>
        </p:nvSpPr>
        <p:spPr>
          <a:xfrm flipH="1">
            <a:off x="2133360" y="2628720"/>
            <a:ext cx="533520" cy="152280"/>
          </a:xfrm>
          <a:prstGeom prst="line">
            <a:avLst/>
          </a:prstGeom>
          <a:ln w="9360">
            <a:solidFill>
              <a:srgbClr val="4a7ebb"/>
            </a:solidFill>
            <a:round/>
          </a:ln>
        </p:spPr>
      </p:sp>
      <p:sp>
        <p:nvSpPr>
          <p:cNvPr id="2159" name="Line 86"/>
          <p:cNvSpPr/>
          <p:nvPr/>
        </p:nvSpPr>
        <p:spPr>
          <a:xfrm>
            <a:off x="5398920" y="1969920"/>
            <a:ext cx="479520" cy="403200"/>
          </a:xfrm>
          <a:prstGeom prst="line">
            <a:avLst/>
          </a:prstGeom>
          <a:ln w="9360">
            <a:solidFill>
              <a:srgbClr val="4a7ebb"/>
            </a:solidFill>
            <a:round/>
          </a:ln>
        </p:spPr>
      </p:sp>
      <p:sp>
        <p:nvSpPr>
          <p:cNvPr id="2160" name="Line 87"/>
          <p:cNvSpPr/>
          <p:nvPr/>
        </p:nvSpPr>
        <p:spPr>
          <a:xfrm>
            <a:off x="6095880" y="4457520"/>
            <a:ext cx="762120" cy="228600"/>
          </a:xfrm>
          <a:prstGeom prst="line">
            <a:avLst/>
          </a:prstGeom>
          <a:ln w="9360">
            <a:solidFill>
              <a:srgbClr val="4a7ebb"/>
            </a:solidFill>
            <a:round/>
          </a:ln>
        </p:spPr>
      </p:sp>
      <p:sp>
        <p:nvSpPr>
          <p:cNvPr id="2161" name="Line 88"/>
          <p:cNvSpPr/>
          <p:nvPr/>
        </p:nvSpPr>
        <p:spPr>
          <a:xfrm flipH="1">
            <a:off x="6389640" y="3112920"/>
            <a:ext cx="555480" cy="250920"/>
          </a:xfrm>
          <a:prstGeom prst="line">
            <a:avLst/>
          </a:prstGeom>
          <a:ln w="9360">
            <a:solidFill>
              <a:srgbClr val="4a7ebb"/>
            </a:solidFill>
            <a:round/>
          </a:ln>
        </p:spPr>
      </p:sp>
      <p:sp>
        <p:nvSpPr>
          <p:cNvPr id="2162" name="Line 89"/>
          <p:cNvSpPr/>
          <p:nvPr/>
        </p:nvSpPr>
        <p:spPr>
          <a:xfrm>
            <a:off x="6362640" y="2819160"/>
            <a:ext cx="0" cy="533520"/>
          </a:xfrm>
          <a:prstGeom prst="line">
            <a:avLst/>
          </a:prstGeom>
          <a:ln w="9360">
            <a:solidFill>
              <a:srgbClr val="4a7ebb"/>
            </a:solidFill>
            <a:round/>
          </a:ln>
        </p:spPr>
      </p:sp>
      <p:sp>
        <p:nvSpPr>
          <p:cNvPr id="2163" name="Line 90"/>
          <p:cNvSpPr/>
          <p:nvPr/>
        </p:nvSpPr>
        <p:spPr>
          <a:xfrm>
            <a:off x="5562360" y="3085920"/>
            <a:ext cx="762120" cy="304920"/>
          </a:xfrm>
          <a:prstGeom prst="line">
            <a:avLst/>
          </a:prstGeom>
          <a:ln w="9360">
            <a:solidFill>
              <a:srgbClr val="4a7ebb"/>
            </a:solidFill>
            <a:round/>
          </a:ln>
        </p:spPr>
      </p:sp>
      <p:sp>
        <p:nvSpPr>
          <p:cNvPr id="2164" name="Line 91"/>
          <p:cNvSpPr/>
          <p:nvPr/>
        </p:nvSpPr>
        <p:spPr>
          <a:xfrm>
            <a:off x="6400800" y="2781000"/>
            <a:ext cx="544320" cy="277920"/>
          </a:xfrm>
          <a:prstGeom prst="line">
            <a:avLst/>
          </a:prstGeom>
          <a:ln w="9360">
            <a:solidFill>
              <a:srgbClr val="4a7ebb"/>
            </a:solidFill>
            <a:round/>
          </a:ln>
        </p:spPr>
      </p:sp>
      <p:sp>
        <p:nvSpPr>
          <p:cNvPr id="2165" name="Line 92"/>
          <p:cNvSpPr/>
          <p:nvPr/>
        </p:nvSpPr>
        <p:spPr>
          <a:xfrm flipH="1">
            <a:off x="4941720" y="3124080"/>
            <a:ext cx="582480" cy="1077840"/>
          </a:xfrm>
          <a:prstGeom prst="line">
            <a:avLst/>
          </a:prstGeom>
          <a:ln w="9360">
            <a:solidFill>
              <a:srgbClr val="4a7ebb"/>
            </a:solidFill>
            <a:round/>
          </a:ln>
        </p:spPr>
      </p:sp>
      <p:sp>
        <p:nvSpPr>
          <p:cNvPr id="2166" name="Line 93"/>
          <p:cNvSpPr/>
          <p:nvPr/>
        </p:nvSpPr>
        <p:spPr>
          <a:xfrm>
            <a:off x="4027320" y="1817640"/>
            <a:ext cx="479520" cy="403200"/>
          </a:xfrm>
          <a:prstGeom prst="line">
            <a:avLst/>
          </a:prstGeom>
          <a:ln w="9360">
            <a:solidFill>
              <a:srgbClr val="4a7ebb"/>
            </a:solidFill>
            <a:round/>
          </a:ln>
        </p:spPr>
      </p:sp>
      <p:sp>
        <p:nvSpPr>
          <p:cNvPr id="2167" name="Line 94"/>
          <p:cNvSpPr/>
          <p:nvPr/>
        </p:nvSpPr>
        <p:spPr>
          <a:xfrm>
            <a:off x="2960640" y="1893600"/>
            <a:ext cx="784080" cy="479520"/>
          </a:xfrm>
          <a:prstGeom prst="line">
            <a:avLst/>
          </a:prstGeom>
          <a:ln w="9360">
            <a:solidFill>
              <a:srgbClr val="4a7ebb"/>
            </a:solidFill>
            <a:round/>
          </a:ln>
        </p:spPr>
      </p:sp>
      <p:sp>
        <p:nvSpPr>
          <p:cNvPr id="2168" name="Line 95"/>
          <p:cNvSpPr/>
          <p:nvPr/>
        </p:nvSpPr>
        <p:spPr>
          <a:xfrm flipH="1">
            <a:off x="3798720" y="1817640"/>
            <a:ext cx="174600" cy="555480"/>
          </a:xfrm>
          <a:prstGeom prst="line">
            <a:avLst/>
          </a:prstGeom>
          <a:ln w="9360">
            <a:solidFill>
              <a:srgbClr val="4a7ebb"/>
            </a:solidFill>
            <a:round/>
          </a:ln>
        </p:spPr>
      </p:sp>
      <p:sp>
        <p:nvSpPr>
          <p:cNvPr id="2169" name="Line 96"/>
          <p:cNvSpPr/>
          <p:nvPr/>
        </p:nvSpPr>
        <p:spPr>
          <a:xfrm flipH="1">
            <a:off x="2552400" y="4876560"/>
            <a:ext cx="152640" cy="304920"/>
          </a:xfrm>
          <a:prstGeom prst="line">
            <a:avLst/>
          </a:prstGeom>
          <a:ln w="9360">
            <a:solidFill>
              <a:srgbClr val="4a7ebb"/>
            </a:solidFill>
            <a:round/>
          </a:ln>
        </p:spPr>
      </p:sp>
      <p:sp>
        <p:nvSpPr>
          <p:cNvPr id="2170" name="Line 97"/>
          <p:cNvSpPr/>
          <p:nvPr/>
        </p:nvSpPr>
        <p:spPr>
          <a:xfrm>
            <a:off x="2732040" y="4865400"/>
            <a:ext cx="403200" cy="631800"/>
          </a:xfrm>
          <a:prstGeom prst="line">
            <a:avLst/>
          </a:prstGeom>
          <a:ln w="9360">
            <a:solidFill>
              <a:srgbClr val="4a7ebb"/>
            </a:solidFill>
            <a:round/>
          </a:ln>
        </p:spPr>
      </p:sp>
      <p:pic>
        <p:nvPicPr>
          <p:cNvPr id="2171" name="Picture 17" descr=""/>
          <p:cNvPicPr/>
          <p:nvPr/>
        </p:nvPicPr>
        <p:blipFill>
          <a:blip r:embed="rId1"/>
          <a:stretch>
            <a:fillRect/>
          </a:stretch>
        </p:blipFill>
        <p:spPr>
          <a:xfrm>
            <a:off x="228600" y="1523880"/>
            <a:ext cx="516600" cy="914040"/>
          </a:xfrm>
          <a:prstGeom prst="rect">
            <a:avLst/>
          </a:prstGeom>
          <a:ln>
            <a:noFill/>
          </a:ln>
        </p:spPr>
      </p:pic>
      <p:pic>
        <p:nvPicPr>
          <p:cNvPr id="2172" name="Picture 101" descr=""/>
          <p:cNvPicPr/>
          <p:nvPr/>
        </p:nvPicPr>
        <p:blipFill>
          <a:blip r:embed="rId2"/>
          <a:stretch>
            <a:fillRect/>
          </a:stretch>
        </p:blipFill>
        <p:spPr>
          <a:xfrm>
            <a:off x="7543800" y="1523880"/>
            <a:ext cx="1202760" cy="837000"/>
          </a:xfrm>
          <a:prstGeom prst="rect">
            <a:avLst/>
          </a:prstGeom>
          <a:ln>
            <a:noFill/>
          </a:ln>
        </p:spPr>
      </p:pic>
      <p:pic>
        <p:nvPicPr>
          <p:cNvPr id="2173" name="Picture 106" descr=""/>
          <p:cNvPicPr/>
          <p:nvPr/>
        </p:nvPicPr>
        <p:blipFill>
          <a:blip r:embed="rId3"/>
          <a:stretch>
            <a:fillRect/>
          </a:stretch>
        </p:blipFill>
        <p:spPr>
          <a:xfrm>
            <a:off x="914400" y="1752480"/>
            <a:ext cx="808200" cy="256680"/>
          </a:xfrm>
          <a:prstGeom prst="rect">
            <a:avLst/>
          </a:prstGeom>
          <a:ln>
            <a:noFill/>
          </a:ln>
        </p:spPr>
      </p:pic>
      <p:pic>
        <p:nvPicPr>
          <p:cNvPr id="2174" name="Picture 105" descr=""/>
          <p:cNvPicPr/>
          <p:nvPr/>
        </p:nvPicPr>
        <p:blipFill>
          <a:blip r:embed="rId4"/>
          <a:stretch>
            <a:fillRect/>
          </a:stretch>
        </p:blipFill>
        <p:spPr>
          <a:xfrm>
            <a:off x="228600" y="2590920"/>
            <a:ext cx="911880" cy="1039680"/>
          </a:xfrm>
          <a:prstGeom prst="rect">
            <a:avLst/>
          </a:prstGeom>
          <a:ln>
            <a:noFill/>
          </a:ln>
        </p:spPr>
      </p:pic>
      <p:sp>
        <p:nvSpPr>
          <p:cNvPr id="2175" name="TextShape 98"/>
          <p:cNvSpPr txBox="1"/>
          <p:nvPr/>
        </p:nvSpPr>
        <p:spPr>
          <a:xfrm>
            <a:off x="6553080" y="6356520"/>
            <a:ext cx="2133360" cy="364680"/>
          </a:xfrm>
          <a:prstGeom prst="rect">
            <a:avLst/>
          </a:prstGeom>
        </p:spPr>
        <p:txBody>
          <a:bodyPr anchor="ctr"/>
          <a:p>
            <a:pPr algn="r">
              <a:lnSpc>
                <a:spcPct val="100000"/>
              </a:lnSpc>
            </a:pPr>
            <a:fld id="{1D6AFB44-98BF-47BC-A5C8-1A0B42D55C0D}" type="slidenum">
              <a:rPr lang="fr-FR" sz="1200">
                <a:solidFill>
                  <a:srgbClr val="8b8b8b"/>
                </a:solidFill>
                <a:latin typeface="Calibri"/>
              </a:rPr>
              <a:t>&lt;numéro&gt;</a:t>
            </a:fld>
            <a:endParaRPr/>
          </a:p>
        </p:txBody>
      </p:sp>
      <p:sp>
        <p:nvSpPr>
          <p:cNvPr id="2176" name="TextShape 99"/>
          <p:cNvSpPr txBox="1"/>
          <p:nvPr/>
        </p:nvSpPr>
        <p:spPr>
          <a:xfrm>
            <a:off x="457200" y="274680"/>
            <a:ext cx="8229240" cy="1142640"/>
          </a:xfrm>
          <a:prstGeom prst="rect">
            <a:avLst/>
          </a:prstGeom>
        </p:spPr>
        <p:txBody>
          <a:bodyPr anchor="ctr"/>
          <a:p>
            <a:endParaRPr/>
          </a:p>
        </p:txBody>
      </p:sp>
    </p:spTree>
  </p:cSld>
</p:sld>
</file>

<file path=ppt/slides/slide6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177" name="CustomShape 1"/>
          <p:cNvSpPr/>
          <p:nvPr/>
        </p:nvSpPr>
        <p:spPr>
          <a:xfrm>
            <a:off x="1371600" y="1295280"/>
            <a:ext cx="6324120" cy="4800240"/>
          </a:xfrm>
          <a:prstGeom prst="ellipse">
            <a:avLst/>
          </a:prstGeom>
          <a:solidFill>
            <a:srgbClr val="4f81bd"/>
          </a:solidFill>
          <a:ln w="25560">
            <a:noFill/>
          </a:ln>
        </p:spPr>
      </p:sp>
      <p:sp>
        <p:nvSpPr>
          <p:cNvPr id="2178" name="CustomShape 2"/>
          <p:cNvSpPr/>
          <p:nvPr/>
        </p:nvSpPr>
        <p:spPr>
          <a:xfrm>
            <a:off x="2590920" y="2057400"/>
            <a:ext cx="2209320" cy="2209320"/>
          </a:xfrm>
          <a:prstGeom prst="ellipse">
            <a:avLst/>
          </a:prstGeom>
          <a:solidFill>
            <a:srgbClr val="ffffff"/>
          </a:solidFill>
          <a:ln w="25560">
            <a:noFill/>
          </a:ln>
        </p:spPr>
      </p:sp>
      <p:sp>
        <p:nvSpPr>
          <p:cNvPr id="2179" name="CustomShape 3"/>
          <p:cNvSpPr/>
          <p:nvPr/>
        </p:nvSpPr>
        <p:spPr>
          <a:xfrm>
            <a:off x="3796560" y="3440520"/>
            <a:ext cx="243720" cy="364680"/>
          </a:xfrm>
          <a:prstGeom prst="rect">
            <a:avLst/>
          </a:prstGeom>
          <a:noFill/>
          <a:ln>
            <a:noFill/>
          </a:ln>
        </p:spPr>
        <p:txBody>
          <a:bodyPr wrap="none" lIns="90000" rIns="90000" tIns="45000" bIns="45000"/>
          <a:p>
            <a:pPr>
              <a:lnSpc>
                <a:spcPct val="100000"/>
              </a:lnSpc>
            </a:pPr>
            <a:r>
              <a:rPr lang="fr-FR">
                <a:solidFill>
                  <a:srgbClr val="ff0000"/>
                </a:solidFill>
                <a:latin typeface="Monotype Corsiva"/>
              </a:rPr>
              <a:t>i</a:t>
            </a:r>
            <a:endParaRPr/>
          </a:p>
        </p:txBody>
      </p:sp>
      <p:sp>
        <p:nvSpPr>
          <p:cNvPr id="2180" name="CustomShape 4"/>
          <p:cNvSpPr/>
          <p:nvPr/>
        </p:nvSpPr>
        <p:spPr>
          <a:xfrm>
            <a:off x="3886200" y="3733920"/>
            <a:ext cx="75960" cy="75960"/>
          </a:xfrm>
          <a:prstGeom prst="ellipse">
            <a:avLst/>
          </a:prstGeom>
          <a:solidFill>
            <a:srgbClr val="4f81bd"/>
          </a:solidFill>
          <a:ln w="25560">
            <a:solidFill>
              <a:srgbClr val="376092"/>
            </a:solidFill>
            <a:round/>
          </a:ln>
        </p:spPr>
      </p:sp>
      <p:sp>
        <p:nvSpPr>
          <p:cNvPr id="2181" name="CustomShape 5"/>
          <p:cNvSpPr/>
          <p:nvPr/>
        </p:nvSpPr>
        <p:spPr>
          <a:xfrm>
            <a:off x="2971800" y="3352680"/>
            <a:ext cx="75960" cy="75960"/>
          </a:xfrm>
          <a:prstGeom prst="ellipse">
            <a:avLst/>
          </a:prstGeom>
          <a:solidFill>
            <a:srgbClr val="4f81bd"/>
          </a:solidFill>
          <a:ln w="25560">
            <a:solidFill>
              <a:srgbClr val="3a5f8b"/>
            </a:solidFill>
            <a:round/>
          </a:ln>
        </p:spPr>
      </p:sp>
      <p:sp>
        <p:nvSpPr>
          <p:cNvPr id="2182" name="CustomShape 6"/>
          <p:cNvSpPr/>
          <p:nvPr/>
        </p:nvSpPr>
        <p:spPr>
          <a:xfrm>
            <a:off x="3124080" y="4267080"/>
            <a:ext cx="75960" cy="75960"/>
          </a:xfrm>
          <a:prstGeom prst="ellipse">
            <a:avLst/>
          </a:prstGeom>
          <a:solidFill>
            <a:srgbClr val="4f81bd"/>
          </a:solidFill>
          <a:ln w="25560">
            <a:solidFill>
              <a:srgbClr val="3a5f8b"/>
            </a:solidFill>
            <a:round/>
          </a:ln>
        </p:spPr>
      </p:sp>
      <p:sp>
        <p:nvSpPr>
          <p:cNvPr id="2183" name="CustomShape 7"/>
          <p:cNvSpPr/>
          <p:nvPr/>
        </p:nvSpPr>
        <p:spPr>
          <a:xfrm>
            <a:off x="3581280" y="4572000"/>
            <a:ext cx="75960" cy="75960"/>
          </a:xfrm>
          <a:prstGeom prst="ellipse">
            <a:avLst/>
          </a:prstGeom>
          <a:solidFill>
            <a:srgbClr val="4f81bd"/>
          </a:solidFill>
          <a:ln w="25560">
            <a:solidFill>
              <a:srgbClr val="3a5f8b"/>
            </a:solidFill>
            <a:round/>
          </a:ln>
        </p:spPr>
      </p:sp>
      <p:sp>
        <p:nvSpPr>
          <p:cNvPr id="2184" name="CustomShape 8"/>
          <p:cNvSpPr/>
          <p:nvPr/>
        </p:nvSpPr>
        <p:spPr>
          <a:xfrm>
            <a:off x="4876920" y="4191120"/>
            <a:ext cx="75960" cy="75960"/>
          </a:xfrm>
          <a:prstGeom prst="ellipse">
            <a:avLst/>
          </a:prstGeom>
          <a:solidFill>
            <a:srgbClr val="4f81bd"/>
          </a:solidFill>
          <a:ln w="25560">
            <a:solidFill>
              <a:srgbClr val="3a5f8b"/>
            </a:solidFill>
            <a:round/>
          </a:ln>
        </p:spPr>
      </p:sp>
      <p:sp>
        <p:nvSpPr>
          <p:cNvPr id="2185" name="CustomShape 9"/>
          <p:cNvSpPr/>
          <p:nvPr/>
        </p:nvSpPr>
        <p:spPr>
          <a:xfrm>
            <a:off x="4724280" y="3505320"/>
            <a:ext cx="75960" cy="75960"/>
          </a:xfrm>
          <a:prstGeom prst="ellipse">
            <a:avLst/>
          </a:prstGeom>
          <a:solidFill>
            <a:srgbClr val="4f81bd"/>
          </a:solidFill>
          <a:ln w="25560">
            <a:solidFill>
              <a:srgbClr val="3a5f8b"/>
            </a:solidFill>
            <a:round/>
          </a:ln>
        </p:spPr>
      </p:sp>
      <p:sp>
        <p:nvSpPr>
          <p:cNvPr id="2186" name="CustomShape 10"/>
          <p:cNvSpPr/>
          <p:nvPr/>
        </p:nvSpPr>
        <p:spPr>
          <a:xfrm>
            <a:off x="3429000" y="2971800"/>
            <a:ext cx="75960" cy="75960"/>
          </a:xfrm>
          <a:prstGeom prst="ellipse">
            <a:avLst/>
          </a:prstGeom>
          <a:solidFill>
            <a:srgbClr val="ff0000"/>
          </a:solidFill>
          <a:ln w="25560">
            <a:solidFill>
              <a:srgbClr val="c00000"/>
            </a:solidFill>
            <a:round/>
          </a:ln>
        </p:spPr>
      </p:sp>
      <p:sp>
        <p:nvSpPr>
          <p:cNvPr id="2187" name="CustomShape 11"/>
          <p:cNvSpPr/>
          <p:nvPr/>
        </p:nvSpPr>
        <p:spPr>
          <a:xfrm>
            <a:off x="4191120" y="2895480"/>
            <a:ext cx="75960" cy="75960"/>
          </a:xfrm>
          <a:prstGeom prst="ellipse">
            <a:avLst/>
          </a:prstGeom>
          <a:solidFill>
            <a:srgbClr val="4f81bd"/>
          </a:solidFill>
          <a:ln w="25560">
            <a:solidFill>
              <a:srgbClr val="3a5f8b"/>
            </a:solidFill>
            <a:round/>
          </a:ln>
        </p:spPr>
      </p:sp>
      <p:sp>
        <p:nvSpPr>
          <p:cNvPr id="2188" name="CustomShape 12"/>
          <p:cNvSpPr/>
          <p:nvPr/>
        </p:nvSpPr>
        <p:spPr>
          <a:xfrm>
            <a:off x="4495680" y="4800600"/>
            <a:ext cx="75960" cy="75960"/>
          </a:xfrm>
          <a:prstGeom prst="ellipse">
            <a:avLst/>
          </a:prstGeom>
          <a:solidFill>
            <a:srgbClr val="4f81bd"/>
          </a:solidFill>
          <a:ln w="25560">
            <a:solidFill>
              <a:srgbClr val="3a5f8b"/>
            </a:solidFill>
            <a:round/>
          </a:ln>
        </p:spPr>
      </p:sp>
      <p:sp>
        <p:nvSpPr>
          <p:cNvPr id="2189" name="CustomShape 13"/>
          <p:cNvSpPr/>
          <p:nvPr/>
        </p:nvSpPr>
        <p:spPr>
          <a:xfrm>
            <a:off x="5486400" y="3048120"/>
            <a:ext cx="75960" cy="75960"/>
          </a:xfrm>
          <a:prstGeom prst="ellipse">
            <a:avLst/>
          </a:prstGeom>
          <a:solidFill>
            <a:srgbClr val="4f81bd"/>
          </a:solidFill>
          <a:ln w="25560">
            <a:solidFill>
              <a:srgbClr val="3a5f8b"/>
            </a:solidFill>
            <a:round/>
          </a:ln>
        </p:spPr>
      </p:sp>
      <p:sp>
        <p:nvSpPr>
          <p:cNvPr id="2190" name="CustomShape 14"/>
          <p:cNvSpPr/>
          <p:nvPr/>
        </p:nvSpPr>
        <p:spPr>
          <a:xfrm>
            <a:off x="5715000" y="3886200"/>
            <a:ext cx="75960" cy="75960"/>
          </a:xfrm>
          <a:prstGeom prst="ellipse">
            <a:avLst/>
          </a:prstGeom>
          <a:solidFill>
            <a:srgbClr val="4f81bd"/>
          </a:solidFill>
          <a:ln w="25560">
            <a:solidFill>
              <a:srgbClr val="3a5f8b"/>
            </a:solidFill>
            <a:round/>
          </a:ln>
        </p:spPr>
      </p:sp>
      <p:sp>
        <p:nvSpPr>
          <p:cNvPr id="2191" name="CustomShape 15"/>
          <p:cNvSpPr/>
          <p:nvPr/>
        </p:nvSpPr>
        <p:spPr>
          <a:xfrm>
            <a:off x="5867280" y="2362320"/>
            <a:ext cx="75960" cy="75960"/>
          </a:xfrm>
          <a:prstGeom prst="ellipse">
            <a:avLst/>
          </a:prstGeom>
          <a:solidFill>
            <a:srgbClr val="4f81bd"/>
          </a:solidFill>
          <a:ln w="25560">
            <a:solidFill>
              <a:srgbClr val="3a5f8b"/>
            </a:solidFill>
            <a:round/>
          </a:ln>
        </p:spPr>
      </p:sp>
      <p:sp>
        <p:nvSpPr>
          <p:cNvPr id="2192" name="CustomShape 16"/>
          <p:cNvSpPr/>
          <p:nvPr/>
        </p:nvSpPr>
        <p:spPr>
          <a:xfrm>
            <a:off x="6324480" y="3352680"/>
            <a:ext cx="75960" cy="75960"/>
          </a:xfrm>
          <a:prstGeom prst="ellipse">
            <a:avLst/>
          </a:prstGeom>
          <a:solidFill>
            <a:srgbClr val="4f81bd"/>
          </a:solidFill>
          <a:ln w="25560">
            <a:solidFill>
              <a:srgbClr val="3a5f8b"/>
            </a:solidFill>
            <a:round/>
          </a:ln>
        </p:spPr>
      </p:sp>
      <p:sp>
        <p:nvSpPr>
          <p:cNvPr id="2193" name="CustomShape 17"/>
          <p:cNvSpPr/>
          <p:nvPr/>
        </p:nvSpPr>
        <p:spPr>
          <a:xfrm>
            <a:off x="6553080" y="3886200"/>
            <a:ext cx="75960" cy="75960"/>
          </a:xfrm>
          <a:prstGeom prst="ellipse">
            <a:avLst/>
          </a:prstGeom>
          <a:solidFill>
            <a:srgbClr val="4f81bd"/>
          </a:solidFill>
          <a:ln w="25560">
            <a:solidFill>
              <a:srgbClr val="3a5f8b"/>
            </a:solidFill>
            <a:round/>
          </a:ln>
        </p:spPr>
      </p:sp>
      <p:sp>
        <p:nvSpPr>
          <p:cNvPr id="2194" name="CustomShape 18"/>
          <p:cNvSpPr/>
          <p:nvPr/>
        </p:nvSpPr>
        <p:spPr>
          <a:xfrm>
            <a:off x="3733920" y="2362320"/>
            <a:ext cx="75960" cy="75960"/>
          </a:xfrm>
          <a:prstGeom prst="ellipse">
            <a:avLst/>
          </a:prstGeom>
          <a:solidFill>
            <a:srgbClr val="4f81bd"/>
          </a:solidFill>
          <a:ln w="25560">
            <a:solidFill>
              <a:srgbClr val="376092"/>
            </a:solidFill>
            <a:round/>
          </a:ln>
        </p:spPr>
      </p:sp>
      <p:sp>
        <p:nvSpPr>
          <p:cNvPr id="2195" name="CustomShape 19"/>
          <p:cNvSpPr/>
          <p:nvPr/>
        </p:nvSpPr>
        <p:spPr>
          <a:xfrm>
            <a:off x="5029200" y="2438280"/>
            <a:ext cx="75960" cy="75960"/>
          </a:xfrm>
          <a:prstGeom prst="ellipse">
            <a:avLst/>
          </a:prstGeom>
          <a:solidFill>
            <a:srgbClr val="4f81bd"/>
          </a:solidFill>
          <a:ln w="25560">
            <a:solidFill>
              <a:srgbClr val="3a5f8b"/>
            </a:solidFill>
            <a:round/>
          </a:ln>
        </p:spPr>
      </p:sp>
      <p:sp>
        <p:nvSpPr>
          <p:cNvPr id="2196" name="CustomShape 20"/>
          <p:cNvSpPr/>
          <p:nvPr/>
        </p:nvSpPr>
        <p:spPr>
          <a:xfrm>
            <a:off x="2209680" y="3581280"/>
            <a:ext cx="75960" cy="75960"/>
          </a:xfrm>
          <a:prstGeom prst="ellipse">
            <a:avLst/>
          </a:prstGeom>
          <a:solidFill>
            <a:srgbClr val="4f81bd"/>
          </a:solidFill>
          <a:ln w="25560">
            <a:solidFill>
              <a:srgbClr val="3a5f8b"/>
            </a:solidFill>
            <a:round/>
          </a:ln>
        </p:spPr>
      </p:sp>
      <p:sp>
        <p:nvSpPr>
          <p:cNvPr id="2197" name="CustomShape 21"/>
          <p:cNvSpPr/>
          <p:nvPr/>
        </p:nvSpPr>
        <p:spPr>
          <a:xfrm>
            <a:off x="6629400" y="2057400"/>
            <a:ext cx="75960" cy="75960"/>
          </a:xfrm>
          <a:prstGeom prst="ellipse">
            <a:avLst/>
          </a:prstGeom>
          <a:solidFill>
            <a:srgbClr val="4f81bd"/>
          </a:solidFill>
          <a:ln w="25560">
            <a:solidFill>
              <a:srgbClr val="3a5f8b"/>
            </a:solidFill>
            <a:round/>
          </a:ln>
        </p:spPr>
      </p:sp>
      <p:sp>
        <p:nvSpPr>
          <p:cNvPr id="2198" name="CustomShape 22"/>
          <p:cNvSpPr/>
          <p:nvPr/>
        </p:nvSpPr>
        <p:spPr>
          <a:xfrm>
            <a:off x="6019920" y="4419720"/>
            <a:ext cx="75960" cy="75960"/>
          </a:xfrm>
          <a:prstGeom prst="ellipse">
            <a:avLst/>
          </a:prstGeom>
          <a:solidFill>
            <a:srgbClr val="4f81bd"/>
          </a:solidFill>
          <a:ln w="25560">
            <a:solidFill>
              <a:srgbClr val="3a5f8b"/>
            </a:solidFill>
            <a:round/>
          </a:ln>
        </p:spPr>
      </p:sp>
      <p:sp>
        <p:nvSpPr>
          <p:cNvPr id="2199" name="CustomShape 23"/>
          <p:cNvSpPr/>
          <p:nvPr/>
        </p:nvSpPr>
        <p:spPr>
          <a:xfrm>
            <a:off x="3809880" y="5257800"/>
            <a:ext cx="75960" cy="75960"/>
          </a:xfrm>
          <a:prstGeom prst="ellipse">
            <a:avLst/>
          </a:prstGeom>
          <a:solidFill>
            <a:srgbClr val="4f81bd"/>
          </a:solidFill>
          <a:ln w="25560">
            <a:solidFill>
              <a:srgbClr val="3a5f8b"/>
            </a:solidFill>
            <a:round/>
          </a:ln>
        </p:spPr>
      </p:sp>
      <p:sp>
        <p:nvSpPr>
          <p:cNvPr id="2200" name="CustomShape 24"/>
          <p:cNvSpPr/>
          <p:nvPr/>
        </p:nvSpPr>
        <p:spPr>
          <a:xfrm>
            <a:off x="5334120" y="4724280"/>
            <a:ext cx="75960" cy="75960"/>
          </a:xfrm>
          <a:prstGeom prst="ellipse">
            <a:avLst/>
          </a:prstGeom>
          <a:solidFill>
            <a:srgbClr val="4f81bd"/>
          </a:solidFill>
          <a:ln w="25560">
            <a:solidFill>
              <a:srgbClr val="3a5f8b"/>
            </a:solidFill>
            <a:round/>
          </a:ln>
        </p:spPr>
      </p:sp>
      <p:sp>
        <p:nvSpPr>
          <p:cNvPr id="2201" name="Line 25"/>
          <p:cNvSpPr/>
          <p:nvPr/>
        </p:nvSpPr>
        <p:spPr>
          <a:xfrm>
            <a:off x="3493800" y="3036600"/>
            <a:ext cx="403200" cy="708120"/>
          </a:xfrm>
          <a:prstGeom prst="line">
            <a:avLst/>
          </a:prstGeom>
          <a:ln w="9360">
            <a:solidFill>
              <a:srgbClr val="ff0000"/>
            </a:solidFill>
            <a:round/>
          </a:ln>
        </p:spPr>
      </p:sp>
      <p:sp>
        <p:nvSpPr>
          <p:cNvPr id="2202" name="Line 26"/>
          <p:cNvSpPr/>
          <p:nvPr/>
        </p:nvSpPr>
        <p:spPr>
          <a:xfrm flipH="1">
            <a:off x="3951000" y="2960640"/>
            <a:ext cx="250920" cy="784080"/>
          </a:xfrm>
          <a:prstGeom prst="line">
            <a:avLst/>
          </a:prstGeom>
          <a:ln w="9360">
            <a:solidFill>
              <a:srgbClr val="4a7ebb"/>
            </a:solidFill>
            <a:round/>
          </a:ln>
        </p:spPr>
      </p:sp>
      <p:sp>
        <p:nvSpPr>
          <p:cNvPr id="2203" name="Line 27"/>
          <p:cNvSpPr/>
          <p:nvPr/>
        </p:nvSpPr>
        <p:spPr>
          <a:xfrm flipH="1">
            <a:off x="3962160" y="3543120"/>
            <a:ext cx="762120" cy="228600"/>
          </a:xfrm>
          <a:prstGeom prst="line">
            <a:avLst/>
          </a:prstGeom>
          <a:ln w="9360">
            <a:solidFill>
              <a:srgbClr val="4a7ebb"/>
            </a:solidFill>
            <a:round/>
          </a:ln>
        </p:spPr>
      </p:sp>
      <p:sp>
        <p:nvSpPr>
          <p:cNvPr id="2204" name="Line 28"/>
          <p:cNvSpPr/>
          <p:nvPr/>
        </p:nvSpPr>
        <p:spPr>
          <a:xfrm>
            <a:off x="3951000" y="3798720"/>
            <a:ext cx="936720" cy="403200"/>
          </a:xfrm>
          <a:prstGeom prst="line">
            <a:avLst/>
          </a:prstGeom>
          <a:ln w="9360">
            <a:solidFill>
              <a:srgbClr val="4a7ebb"/>
            </a:solidFill>
            <a:round/>
          </a:ln>
        </p:spPr>
      </p:sp>
      <p:sp>
        <p:nvSpPr>
          <p:cNvPr id="2205" name="Line 29"/>
          <p:cNvSpPr/>
          <p:nvPr/>
        </p:nvSpPr>
        <p:spPr>
          <a:xfrm>
            <a:off x="3924000" y="3809880"/>
            <a:ext cx="582840" cy="1001520"/>
          </a:xfrm>
          <a:prstGeom prst="line">
            <a:avLst/>
          </a:prstGeom>
          <a:ln w="9360">
            <a:solidFill>
              <a:srgbClr val="4a7ebb"/>
            </a:solidFill>
            <a:round/>
          </a:ln>
        </p:spPr>
      </p:sp>
      <p:sp>
        <p:nvSpPr>
          <p:cNvPr id="2206" name="Line 30"/>
          <p:cNvSpPr/>
          <p:nvPr/>
        </p:nvSpPr>
        <p:spPr>
          <a:xfrm flipH="1">
            <a:off x="3619440" y="3809880"/>
            <a:ext cx="304560" cy="762120"/>
          </a:xfrm>
          <a:prstGeom prst="line">
            <a:avLst/>
          </a:prstGeom>
          <a:ln w="9360">
            <a:solidFill>
              <a:srgbClr val="4a7ebb"/>
            </a:solidFill>
            <a:round/>
          </a:ln>
        </p:spPr>
      </p:sp>
      <p:sp>
        <p:nvSpPr>
          <p:cNvPr id="2207" name="Line 31"/>
          <p:cNvSpPr/>
          <p:nvPr/>
        </p:nvSpPr>
        <p:spPr>
          <a:xfrm flipH="1">
            <a:off x="3189240" y="3798720"/>
            <a:ext cx="707760" cy="479520"/>
          </a:xfrm>
          <a:prstGeom prst="line">
            <a:avLst/>
          </a:prstGeom>
          <a:ln w="9360">
            <a:solidFill>
              <a:srgbClr val="4a7ebb"/>
            </a:solidFill>
            <a:round/>
          </a:ln>
        </p:spPr>
      </p:sp>
      <p:sp>
        <p:nvSpPr>
          <p:cNvPr id="2208" name="Line 32"/>
          <p:cNvSpPr/>
          <p:nvPr/>
        </p:nvSpPr>
        <p:spPr>
          <a:xfrm flipH="1" flipV="1">
            <a:off x="3047760" y="3390840"/>
            <a:ext cx="838440" cy="380880"/>
          </a:xfrm>
          <a:prstGeom prst="line">
            <a:avLst/>
          </a:prstGeom>
          <a:ln w="9360">
            <a:solidFill>
              <a:srgbClr val="4a7ebb"/>
            </a:solidFill>
            <a:round/>
          </a:ln>
        </p:spPr>
      </p:sp>
      <p:sp>
        <p:nvSpPr>
          <p:cNvPr id="2209" name="Line 33"/>
          <p:cNvSpPr/>
          <p:nvPr/>
        </p:nvSpPr>
        <p:spPr>
          <a:xfrm>
            <a:off x="4789440" y="3570120"/>
            <a:ext cx="936360" cy="326880"/>
          </a:xfrm>
          <a:prstGeom prst="line">
            <a:avLst/>
          </a:prstGeom>
          <a:ln w="9360">
            <a:solidFill>
              <a:srgbClr val="4a7ebb"/>
            </a:solidFill>
            <a:round/>
          </a:ln>
        </p:spPr>
      </p:sp>
      <p:sp>
        <p:nvSpPr>
          <p:cNvPr id="2210" name="Line 34"/>
          <p:cNvSpPr/>
          <p:nvPr/>
        </p:nvSpPr>
        <p:spPr>
          <a:xfrm flipV="1">
            <a:off x="4789440" y="3112920"/>
            <a:ext cx="707760" cy="403200"/>
          </a:xfrm>
          <a:prstGeom prst="line">
            <a:avLst/>
          </a:prstGeom>
          <a:ln w="9360">
            <a:solidFill>
              <a:srgbClr val="4a7ebb"/>
            </a:solidFill>
            <a:round/>
          </a:ln>
        </p:spPr>
      </p:sp>
      <p:sp>
        <p:nvSpPr>
          <p:cNvPr id="2211" name="Line 35"/>
          <p:cNvSpPr/>
          <p:nvPr/>
        </p:nvSpPr>
        <p:spPr>
          <a:xfrm flipH="1" flipV="1">
            <a:off x="4267080" y="2933640"/>
            <a:ext cx="1219320" cy="152280"/>
          </a:xfrm>
          <a:prstGeom prst="line">
            <a:avLst/>
          </a:prstGeom>
          <a:ln w="9360">
            <a:solidFill>
              <a:srgbClr val="4a7ebb"/>
            </a:solidFill>
            <a:round/>
          </a:ln>
        </p:spPr>
      </p:sp>
      <p:sp>
        <p:nvSpPr>
          <p:cNvPr id="2212" name="Line 36"/>
          <p:cNvSpPr/>
          <p:nvPr/>
        </p:nvSpPr>
        <p:spPr>
          <a:xfrm flipH="1" flipV="1">
            <a:off x="5094000" y="2503440"/>
            <a:ext cx="403200" cy="555480"/>
          </a:xfrm>
          <a:prstGeom prst="line">
            <a:avLst/>
          </a:prstGeom>
          <a:ln w="9360">
            <a:solidFill>
              <a:srgbClr val="4a7ebb"/>
            </a:solidFill>
            <a:round/>
          </a:ln>
        </p:spPr>
      </p:sp>
      <p:sp>
        <p:nvSpPr>
          <p:cNvPr id="2213" name="Line 37"/>
          <p:cNvSpPr/>
          <p:nvPr/>
        </p:nvSpPr>
        <p:spPr>
          <a:xfrm flipH="1">
            <a:off x="5551200" y="2427120"/>
            <a:ext cx="327240" cy="631800"/>
          </a:xfrm>
          <a:prstGeom prst="line">
            <a:avLst/>
          </a:prstGeom>
          <a:ln w="9360">
            <a:solidFill>
              <a:srgbClr val="4a7ebb"/>
            </a:solidFill>
            <a:round/>
          </a:ln>
        </p:spPr>
      </p:sp>
      <p:sp>
        <p:nvSpPr>
          <p:cNvPr id="2214" name="Line 38"/>
          <p:cNvSpPr/>
          <p:nvPr/>
        </p:nvSpPr>
        <p:spPr>
          <a:xfrm>
            <a:off x="5551200" y="3112920"/>
            <a:ext cx="201600" cy="773280"/>
          </a:xfrm>
          <a:prstGeom prst="line">
            <a:avLst/>
          </a:prstGeom>
          <a:ln w="9360">
            <a:solidFill>
              <a:srgbClr val="4a7ebb"/>
            </a:solidFill>
            <a:round/>
          </a:ln>
        </p:spPr>
      </p:sp>
      <p:sp>
        <p:nvSpPr>
          <p:cNvPr id="2215" name="Line 39"/>
          <p:cNvSpPr/>
          <p:nvPr/>
        </p:nvSpPr>
        <p:spPr>
          <a:xfrm flipH="1">
            <a:off x="4952880" y="3924000"/>
            <a:ext cx="762120" cy="304920"/>
          </a:xfrm>
          <a:prstGeom prst="line">
            <a:avLst/>
          </a:prstGeom>
          <a:ln w="9360">
            <a:solidFill>
              <a:srgbClr val="4a7ebb"/>
            </a:solidFill>
            <a:round/>
          </a:ln>
        </p:spPr>
      </p:sp>
      <p:sp>
        <p:nvSpPr>
          <p:cNvPr id="2216" name="Line 40"/>
          <p:cNvSpPr/>
          <p:nvPr/>
        </p:nvSpPr>
        <p:spPr>
          <a:xfrm flipH="1">
            <a:off x="5779800" y="3417840"/>
            <a:ext cx="555840" cy="479160"/>
          </a:xfrm>
          <a:prstGeom prst="line">
            <a:avLst/>
          </a:prstGeom>
          <a:ln w="9360">
            <a:solidFill>
              <a:srgbClr val="4a7ebb"/>
            </a:solidFill>
            <a:round/>
          </a:ln>
        </p:spPr>
      </p:sp>
      <p:sp>
        <p:nvSpPr>
          <p:cNvPr id="2217" name="CustomShape 41"/>
          <p:cNvSpPr/>
          <p:nvPr/>
        </p:nvSpPr>
        <p:spPr>
          <a:xfrm>
            <a:off x="2666880" y="4800600"/>
            <a:ext cx="75960" cy="75960"/>
          </a:xfrm>
          <a:prstGeom prst="ellipse">
            <a:avLst/>
          </a:prstGeom>
          <a:solidFill>
            <a:srgbClr val="4f81bd"/>
          </a:solidFill>
          <a:ln w="25560">
            <a:solidFill>
              <a:srgbClr val="3a5f8b"/>
            </a:solidFill>
            <a:round/>
          </a:ln>
        </p:spPr>
      </p:sp>
      <p:sp>
        <p:nvSpPr>
          <p:cNvPr id="2218" name="CustomShape 42"/>
          <p:cNvSpPr/>
          <p:nvPr/>
        </p:nvSpPr>
        <p:spPr>
          <a:xfrm>
            <a:off x="2666880" y="2590920"/>
            <a:ext cx="75960" cy="75960"/>
          </a:xfrm>
          <a:prstGeom prst="ellipse">
            <a:avLst/>
          </a:prstGeom>
          <a:solidFill>
            <a:srgbClr val="4f81bd"/>
          </a:solidFill>
          <a:ln w="25560">
            <a:solidFill>
              <a:srgbClr val="3a5f8b"/>
            </a:solidFill>
            <a:round/>
          </a:ln>
        </p:spPr>
      </p:sp>
      <p:sp>
        <p:nvSpPr>
          <p:cNvPr id="2219" name="CustomShape 43"/>
          <p:cNvSpPr/>
          <p:nvPr/>
        </p:nvSpPr>
        <p:spPr>
          <a:xfrm>
            <a:off x="4495680" y="2209680"/>
            <a:ext cx="75960" cy="75960"/>
          </a:xfrm>
          <a:prstGeom prst="ellipse">
            <a:avLst/>
          </a:prstGeom>
          <a:solidFill>
            <a:srgbClr val="4f81bd"/>
          </a:solidFill>
          <a:ln w="25560">
            <a:solidFill>
              <a:srgbClr val="3a5f8b"/>
            </a:solidFill>
            <a:round/>
          </a:ln>
        </p:spPr>
      </p:sp>
      <p:sp>
        <p:nvSpPr>
          <p:cNvPr id="2220" name="CustomShape 44"/>
          <p:cNvSpPr/>
          <p:nvPr/>
        </p:nvSpPr>
        <p:spPr>
          <a:xfrm>
            <a:off x="6248520" y="5181480"/>
            <a:ext cx="75960" cy="75960"/>
          </a:xfrm>
          <a:prstGeom prst="ellipse">
            <a:avLst/>
          </a:prstGeom>
          <a:solidFill>
            <a:srgbClr val="4f81bd"/>
          </a:solidFill>
          <a:ln w="25560">
            <a:solidFill>
              <a:srgbClr val="3a5f8b"/>
            </a:solidFill>
            <a:round/>
          </a:ln>
        </p:spPr>
      </p:sp>
      <p:sp>
        <p:nvSpPr>
          <p:cNvPr id="2221" name="Line 45"/>
          <p:cNvSpPr/>
          <p:nvPr/>
        </p:nvSpPr>
        <p:spPr>
          <a:xfrm>
            <a:off x="5779800" y="3951000"/>
            <a:ext cx="250920" cy="479520"/>
          </a:xfrm>
          <a:prstGeom prst="line">
            <a:avLst/>
          </a:prstGeom>
          <a:ln w="9360">
            <a:solidFill>
              <a:srgbClr val="4a7ebb"/>
            </a:solidFill>
            <a:round/>
          </a:ln>
        </p:spPr>
      </p:sp>
      <p:sp>
        <p:nvSpPr>
          <p:cNvPr id="2222" name="Line 46"/>
          <p:cNvSpPr/>
          <p:nvPr/>
        </p:nvSpPr>
        <p:spPr>
          <a:xfrm flipH="1">
            <a:off x="5410080" y="4484520"/>
            <a:ext cx="620640" cy="277920"/>
          </a:xfrm>
          <a:prstGeom prst="line">
            <a:avLst/>
          </a:prstGeom>
          <a:ln w="9360">
            <a:solidFill>
              <a:srgbClr val="4a7ebb"/>
            </a:solidFill>
            <a:round/>
          </a:ln>
        </p:spPr>
      </p:sp>
      <p:sp>
        <p:nvSpPr>
          <p:cNvPr id="2223" name="Line 47"/>
          <p:cNvSpPr/>
          <p:nvPr/>
        </p:nvSpPr>
        <p:spPr>
          <a:xfrm>
            <a:off x="6084720" y="4484520"/>
            <a:ext cx="201600" cy="696960"/>
          </a:xfrm>
          <a:prstGeom prst="line">
            <a:avLst/>
          </a:prstGeom>
          <a:ln w="9360">
            <a:solidFill>
              <a:srgbClr val="4a7ebb"/>
            </a:solidFill>
            <a:round/>
          </a:ln>
        </p:spPr>
      </p:sp>
      <p:sp>
        <p:nvSpPr>
          <p:cNvPr id="2224" name="Line 48"/>
          <p:cNvSpPr/>
          <p:nvPr/>
        </p:nvSpPr>
        <p:spPr>
          <a:xfrm flipH="1">
            <a:off x="6084720" y="3951000"/>
            <a:ext cx="479520" cy="479520"/>
          </a:xfrm>
          <a:prstGeom prst="line">
            <a:avLst/>
          </a:prstGeom>
          <a:ln w="9360">
            <a:solidFill>
              <a:srgbClr val="4a7ebb"/>
            </a:solidFill>
            <a:round/>
          </a:ln>
        </p:spPr>
      </p:sp>
      <p:sp>
        <p:nvSpPr>
          <p:cNvPr id="2225" name="Line 49"/>
          <p:cNvSpPr/>
          <p:nvPr/>
        </p:nvSpPr>
        <p:spPr>
          <a:xfrm flipH="1">
            <a:off x="4560840" y="4762440"/>
            <a:ext cx="772920" cy="102960"/>
          </a:xfrm>
          <a:prstGeom prst="line">
            <a:avLst/>
          </a:prstGeom>
          <a:ln w="9360">
            <a:solidFill>
              <a:srgbClr val="4a7ebb"/>
            </a:solidFill>
            <a:round/>
          </a:ln>
        </p:spPr>
      </p:sp>
      <p:sp>
        <p:nvSpPr>
          <p:cNvPr id="2226" name="Line 50"/>
          <p:cNvSpPr/>
          <p:nvPr/>
        </p:nvSpPr>
        <p:spPr>
          <a:xfrm flipH="1">
            <a:off x="5371920" y="3951000"/>
            <a:ext cx="353880" cy="773280"/>
          </a:xfrm>
          <a:prstGeom prst="line">
            <a:avLst/>
          </a:prstGeom>
          <a:ln w="9360">
            <a:solidFill>
              <a:srgbClr val="4a7ebb"/>
            </a:solidFill>
            <a:round/>
          </a:ln>
        </p:spPr>
      </p:sp>
      <p:sp>
        <p:nvSpPr>
          <p:cNvPr id="2227" name="Line 51"/>
          <p:cNvSpPr/>
          <p:nvPr/>
        </p:nvSpPr>
        <p:spPr>
          <a:xfrm flipH="1">
            <a:off x="3493800" y="2427120"/>
            <a:ext cx="250920" cy="555480"/>
          </a:xfrm>
          <a:prstGeom prst="line">
            <a:avLst/>
          </a:prstGeom>
          <a:ln w="9360">
            <a:solidFill>
              <a:srgbClr val="ff0000"/>
            </a:solidFill>
            <a:round/>
          </a:ln>
        </p:spPr>
      </p:sp>
      <p:sp>
        <p:nvSpPr>
          <p:cNvPr id="2228" name="Line 52"/>
          <p:cNvSpPr/>
          <p:nvPr/>
        </p:nvSpPr>
        <p:spPr>
          <a:xfrm flipH="1">
            <a:off x="2732040" y="2400120"/>
            <a:ext cx="1001520" cy="201600"/>
          </a:xfrm>
          <a:prstGeom prst="line">
            <a:avLst/>
          </a:prstGeom>
          <a:ln w="9360">
            <a:solidFill>
              <a:srgbClr val="4f81bd"/>
            </a:solidFill>
            <a:round/>
          </a:ln>
        </p:spPr>
      </p:sp>
      <p:sp>
        <p:nvSpPr>
          <p:cNvPr id="2229" name="Line 53"/>
          <p:cNvSpPr/>
          <p:nvPr/>
        </p:nvSpPr>
        <p:spPr>
          <a:xfrm flipH="1">
            <a:off x="2274840" y="2655720"/>
            <a:ext cx="403200" cy="936720"/>
          </a:xfrm>
          <a:prstGeom prst="line">
            <a:avLst/>
          </a:prstGeom>
          <a:ln w="9360">
            <a:solidFill>
              <a:srgbClr val="4a7ebb"/>
            </a:solidFill>
            <a:round/>
          </a:ln>
        </p:spPr>
      </p:sp>
      <p:sp>
        <p:nvSpPr>
          <p:cNvPr id="2230" name="Line 54"/>
          <p:cNvSpPr/>
          <p:nvPr/>
        </p:nvSpPr>
        <p:spPr>
          <a:xfrm flipH="1">
            <a:off x="2732040" y="4332240"/>
            <a:ext cx="403200" cy="479160"/>
          </a:xfrm>
          <a:prstGeom prst="line">
            <a:avLst/>
          </a:prstGeom>
          <a:ln w="9360">
            <a:solidFill>
              <a:srgbClr val="4a7ebb"/>
            </a:solidFill>
            <a:round/>
          </a:ln>
        </p:spPr>
      </p:sp>
      <p:sp>
        <p:nvSpPr>
          <p:cNvPr id="2231" name="Line 55"/>
          <p:cNvSpPr/>
          <p:nvPr/>
        </p:nvSpPr>
        <p:spPr>
          <a:xfrm>
            <a:off x="3189240" y="4332240"/>
            <a:ext cx="403200" cy="250560"/>
          </a:xfrm>
          <a:prstGeom prst="line">
            <a:avLst/>
          </a:prstGeom>
          <a:ln w="9360">
            <a:solidFill>
              <a:srgbClr val="4a7ebb"/>
            </a:solidFill>
            <a:round/>
          </a:ln>
        </p:spPr>
      </p:sp>
      <p:sp>
        <p:nvSpPr>
          <p:cNvPr id="2232" name="Line 56"/>
          <p:cNvSpPr/>
          <p:nvPr/>
        </p:nvSpPr>
        <p:spPr>
          <a:xfrm flipV="1">
            <a:off x="3875040" y="4865400"/>
            <a:ext cx="631800" cy="403200"/>
          </a:xfrm>
          <a:prstGeom prst="line">
            <a:avLst/>
          </a:prstGeom>
          <a:ln w="9360">
            <a:solidFill>
              <a:srgbClr val="4a7ebb"/>
            </a:solidFill>
            <a:round/>
          </a:ln>
        </p:spPr>
      </p:sp>
      <p:sp>
        <p:nvSpPr>
          <p:cNvPr id="2233" name="Line 57"/>
          <p:cNvSpPr/>
          <p:nvPr/>
        </p:nvSpPr>
        <p:spPr>
          <a:xfrm>
            <a:off x="3619440" y="4647960"/>
            <a:ext cx="228600" cy="609840"/>
          </a:xfrm>
          <a:prstGeom prst="line">
            <a:avLst/>
          </a:prstGeom>
          <a:ln w="9360">
            <a:solidFill>
              <a:srgbClr val="4a7ebb"/>
            </a:solidFill>
            <a:round/>
          </a:ln>
        </p:spPr>
      </p:sp>
      <p:sp>
        <p:nvSpPr>
          <p:cNvPr id="2234" name="Line 58"/>
          <p:cNvSpPr/>
          <p:nvPr/>
        </p:nvSpPr>
        <p:spPr>
          <a:xfrm flipV="1">
            <a:off x="3036600" y="3036600"/>
            <a:ext cx="403200" cy="327240"/>
          </a:xfrm>
          <a:prstGeom prst="line">
            <a:avLst/>
          </a:prstGeom>
          <a:ln w="9360">
            <a:solidFill>
              <a:srgbClr val="ff0000"/>
            </a:solidFill>
            <a:round/>
          </a:ln>
        </p:spPr>
      </p:sp>
      <p:sp>
        <p:nvSpPr>
          <p:cNvPr id="2235" name="Line 59"/>
          <p:cNvSpPr/>
          <p:nvPr/>
        </p:nvSpPr>
        <p:spPr>
          <a:xfrm>
            <a:off x="4560840" y="2274840"/>
            <a:ext cx="479160" cy="174600"/>
          </a:xfrm>
          <a:prstGeom prst="line">
            <a:avLst/>
          </a:prstGeom>
          <a:ln w="9360">
            <a:solidFill>
              <a:srgbClr val="4a7ebb"/>
            </a:solidFill>
            <a:round/>
          </a:ln>
        </p:spPr>
      </p:sp>
      <p:sp>
        <p:nvSpPr>
          <p:cNvPr id="2236" name="Line 60"/>
          <p:cNvSpPr/>
          <p:nvPr/>
        </p:nvSpPr>
        <p:spPr>
          <a:xfrm flipH="1">
            <a:off x="5932440" y="2122200"/>
            <a:ext cx="707760" cy="250920"/>
          </a:xfrm>
          <a:prstGeom prst="line">
            <a:avLst/>
          </a:prstGeom>
          <a:ln w="9360">
            <a:solidFill>
              <a:srgbClr val="4a7ebb"/>
            </a:solidFill>
            <a:round/>
          </a:ln>
        </p:spPr>
      </p:sp>
      <p:sp>
        <p:nvSpPr>
          <p:cNvPr id="2237" name="Line 61"/>
          <p:cNvSpPr/>
          <p:nvPr/>
        </p:nvSpPr>
        <p:spPr>
          <a:xfrm>
            <a:off x="6389640" y="3417840"/>
            <a:ext cx="201600" cy="468360"/>
          </a:xfrm>
          <a:prstGeom prst="line">
            <a:avLst/>
          </a:prstGeom>
          <a:ln w="9360">
            <a:solidFill>
              <a:srgbClr val="4a7ebb"/>
            </a:solidFill>
            <a:round/>
          </a:ln>
        </p:spPr>
      </p:sp>
      <p:sp>
        <p:nvSpPr>
          <p:cNvPr id="2238" name="Line 62"/>
          <p:cNvSpPr/>
          <p:nvPr/>
        </p:nvSpPr>
        <p:spPr>
          <a:xfrm flipH="1">
            <a:off x="4762440" y="2514600"/>
            <a:ext cx="304560" cy="990360"/>
          </a:xfrm>
          <a:prstGeom prst="line">
            <a:avLst/>
          </a:prstGeom>
          <a:ln w="9360">
            <a:solidFill>
              <a:srgbClr val="4a7ebb"/>
            </a:solidFill>
            <a:round/>
          </a:ln>
        </p:spPr>
      </p:sp>
      <p:sp>
        <p:nvSpPr>
          <p:cNvPr id="2239" name="CustomShape 63"/>
          <p:cNvSpPr/>
          <p:nvPr/>
        </p:nvSpPr>
        <p:spPr>
          <a:xfrm>
            <a:off x="6324480" y="2743200"/>
            <a:ext cx="75960" cy="75960"/>
          </a:xfrm>
          <a:prstGeom prst="ellipse">
            <a:avLst/>
          </a:prstGeom>
          <a:solidFill>
            <a:srgbClr val="4f81bd"/>
          </a:solidFill>
          <a:ln w="25560">
            <a:solidFill>
              <a:srgbClr val="3a5f8b"/>
            </a:solidFill>
            <a:round/>
          </a:ln>
        </p:spPr>
      </p:sp>
      <p:sp>
        <p:nvSpPr>
          <p:cNvPr id="2240" name="CustomShape 64"/>
          <p:cNvSpPr/>
          <p:nvPr/>
        </p:nvSpPr>
        <p:spPr>
          <a:xfrm>
            <a:off x="5334120" y="1905120"/>
            <a:ext cx="75960" cy="75960"/>
          </a:xfrm>
          <a:prstGeom prst="ellipse">
            <a:avLst/>
          </a:prstGeom>
          <a:solidFill>
            <a:srgbClr val="4f81bd"/>
          </a:solidFill>
          <a:ln w="25560">
            <a:solidFill>
              <a:srgbClr val="3a5f8b"/>
            </a:solidFill>
            <a:round/>
          </a:ln>
        </p:spPr>
      </p:sp>
      <p:sp>
        <p:nvSpPr>
          <p:cNvPr id="2241" name="CustomShape 65"/>
          <p:cNvSpPr/>
          <p:nvPr/>
        </p:nvSpPr>
        <p:spPr>
          <a:xfrm>
            <a:off x="3962520" y="1752480"/>
            <a:ext cx="75960" cy="75960"/>
          </a:xfrm>
          <a:prstGeom prst="ellipse">
            <a:avLst/>
          </a:prstGeom>
          <a:solidFill>
            <a:srgbClr val="4f81bd"/>
          </a:solidFill>
          <a:ln w="25560">
            <a:solidFill>
              <a:srgbClr val="3a5f8b"/>
            </a:solidFill>
            <a:round/>
          </a:ln>
        </p:spPr>
      </p:sp>
      <p:sp>
        <p:nvSpPr>
          <p:cNvPr id="2242" name="CustomShape 66"/>
          <p:cNvSpPr/>
          <p:nvPr/>
        </p:nvSpPr>
        <p:spPr>
          <a:xfrm>
            <a:off x="2895480" y="1828800"/>
            <a:ext cx="75960" cy="75960"/>
          </a:xfrm>
          <a:prstGeom prst="ellipse">
            <a:avLst/>
          </a:prstGeom>
          <a:solidFill>
            <a:srgbClr val="4f81bd"/>
          </a:solidFill>
          <a:ln w="25560">
            <a:solidFill>
              <a:srgbClr val="3a5f8b"/>
            </a:solidFill>
            <a:round/>
          </a:ln>
        </p:spPr>
      </p:sp>
      <p:sp>
        <p:nvSpPr>
          <p:cNvPr id="2243" name="CustomShape 67"/>
          <p:cNvSpPr/>
          <p:nvPr/>
        </p:nvSpPr>
        <p:spPr>
          <a:xfrm>
            <a:off x="2666880" y="4038480"/>
            <a:ext cx="75960" cy="75960"/>
          </a:xfrm>
          <a:prstGeom prst="ellipse">
            <a:avLst/>
          </a:prstGeom>
          <a:solidFill>
            <a:srgbClr val="4f81bd"/>
          </a:solidFill>
          <a:ln w="25560">
            <a:solidFill>
              <a:srgbClr val="3a5f8b"/>
            </a:solidFill>
            <a:round/>
          </a:ln>
        </p:spPr>
      </p:sp>
      <p:sp>
        <p:nvSpPr>
          <p:cNvPr id="2244" name="CustomShape 68"/>
          <p:cNvSpPr/>
          <p:nvPr/>
        </p:nvSpPr>
        <p:spPr>
          <a:xfrm>
            <a:off x="3124080" y="5486400"/>
            <a:ext cx="75960" cy="75960"/>
          </a:xfrm>
          <a:prstGeom prst="ellipse">
            <a:avLst/>
          </a:prstGeom>
          <a:solidFill>
            <a:srgbClr val="4f81bd"/>
          </a:solidFill>
          <a:ln w="25560">
            <a:solidFill>
              <a:srgbClr val="3a5f8b"/>
            </a:solidFill>
            <a:round/>
          </a:ln>
        </p:spPr>
      </p:sp>
      <p:sp>
        <p:nvSpPr>
          <p:cNvPr id="2245" name="CustomShape 69"/>
          <p:cNvSpPr/>
          <p:nvPr/>
        </p:nvSpPr>
        <p:spPr>
          <a:xfrm>
            <a:off x="4724280" y="5562720"/>
            <a:ext cx="75960" cy="75960"/>
          </a:xfrm>
          <a:prstGeom prst="ellipse">
            <a:avLst/>
          </a:prstGeom>
          <a:solidFill>
            <a:srgbClr val="4f81bd"/>
          </a:solidFill>
          <a:ln w="25560">
            <a:solidFill>
              <a:srgbClr val="3a5f8b"/>
            </a:solidFill>
            <a:round/>
          </a:ln>
        </p:spPr>
      </p:sp>
      <p:sp>
        <p:nvSpPr>
          <p:cNvPr id="2246" name="CustomShape 70"/>
          <p:cNvSpPr/>
          <p:nvPr/>
        </p:nvSpPr>
        <p:spPr>
          <a:xfrm>
            <a:off x="6858000" y="4648320"/>
            <a:ext cx="75960" cy="75960"/>
          </a:xfrm>
          <a:prstGeom prst="ellipse">
            <a:avLst/>
          </a:prstGeom>
          <a:solidFill>
            <a:srgbClr val="4f81bd"/>
          </a:solidFill>
          <a:ln w="25560">
            <a:solidFill>
              <a:srgbClr val="3a5f8b"/>
            </a:solidFill>
            <a:round/>
          </a:ln>
        </p:spPr>
      </p:sp>
      <p:sp>
        <p:nvSpPr>
          <p:cNvPr id="2247" name="CustomShape 71"/>
          <p:cNvSpPr/>
          <p:nvPr/>
        </p:nvSpPr>
        <p:spPr>
          <a:xfrm>
            <a:off x="5410080" y="5181480"/>
            <a:ext cx="75960" cy="75960"/>
          </a:xfrm>
          <a:prstGeom prst="ellipse">
            <a:avLst/>
          </a:prstGeom>
          <a:solidFill>
            <a:srgbClr val="4f81bd"/>
          </a:solidFill>
          <a:ln w="25560">
            <a:solidFill>
              <a:srgbClr val="3a5f8b"/>
            </a:solidFill>
            <a:round/>
          </a:ln>
        </p:spPr>
      </p:sp>
      <p:sp>
        <p:nvSpPr>
          <p:cNvPr id="2248" name="CustomShape 72"/>
          <p:cNvSpPr/>
          <p:nvPr/>
        </p:nvSpPr>
        <p:spPr>
          <a:xfrm>
            <a:off x="6934320" y="3048120"/>
            <a:ext cx="75960" cy="75960"/>
          </a:xfrm>
          <a:prstGeom prst="ellipse">
            <a:avLst/>
          </a:prstGeom>
          <a:solidFill>
            <a:srgbClr val="4f81bd"/>
          </a:solidFill>
          <a:ln w="25560">
            <a:solidFill>
              <a:srgbClr val="3a5f8b"/>
            </a:solidFill>
            <a:round/>
          </a:ln>
        </p:spPr>
      </p:sp>
      <p:sp>
        <p:nvSpPr>
          <p:cNvPr id="2249" name="CustomShape 73"/>
          <p:cNvSpPr/>
          <p:nvPr/>
        </p:nvSpPr>
        <p:spPr>
          <a:xfrm>
            <a:off x="2057400" y="2743200"/>
            <a:ext cx="75960" cy="75960"/>
          </a:xfrm>
          <a:prstGeom prst="ellipse">
            <a:avLst/>
          </a:prstGeom>
          <a:solidFill>
            <a:srgbClr val="4f81bd"/>
          </a:solidFill>
          <a:ln w="25560">
            <a:solidFill>
              <a:srgbClr val="3a5f8b"/>
            </a:solidFill>
            <a:round/>
          </a:ln>
        </p:spPr>
      </p:sp>
      <p:sp>
        <p:nvSpPr>
          <p:cNvPr id="2250" name="CustomShape 74"/>
          <p:cNvSpPr/>
          <p:nvPr/>
        </p:nvSpPr>
        <p:spPr>
          <a:xfrm>
            <a:off x="1905120" y="4343400"/>
            <a:ext cx="75960" cy="75960"/>
          </a:xfrm>
          <a:prstGeom prst="ellipse">
            <a:avLst/>
          </a:prstGeom>
          <a:solidFill>
            <a:srgbClr val="4f81bd"/>
          </a:solidFill>
          <a:ln w="25560">
            <a:solidFill>
              <a:srgbClr val="3a5f8b"/>
            </a:solidFill>
            <a:round/>
          </a:ln>
        </p:spPr>
      </p:sp>
      <p:sp>
        <p:nvSpPr>
          <p:cNvPr id="2251" name="CustomShape 75"/>
          <p:cNvSpPr/>
          <p:nvPr/>
        </p:nvSpPr>
        <p:spPr>
          <a:xfrm>
            <a:off x="2514600" y="5181480"/>
            <a:ext cx="75960" cy="75960"/>
          </a:xfrm>
          <a:prstGeom prst="ellipse">
            <a:avLst/>
          </a:prstGeom>
          <a:solidFill>
            <a:srgbClr val="4f81bd"/>
          </a:solidFill>
          <a:ln w="25560">
            <a:solidFill>
              <a:srgbClr val="3a5f8b"/>
            </a:solidFill>
            <a:round/>
          </a:ln>
        </p:spPr>
      </p:sp>
      <p:sp>
        <p:nvSpPr>
          <p:cNvPr id="2252" name="Line 76"/>
          <p:cNvSpPr/>
          <p:nvPr/>
        </p:nvSpPr>
        <p:spPr>
          <a:xfrm>
            <a:off x="5371920" y="4800600"/>
            <a:ext cx="76320" cy="380880"/>
          </a:xfrm>
          <a:prstGeom prst="line">
            <a:avLst/>
          </a:prstGeom>
          <a:ln w="9360">
            <a:solidFill>
              <a:srgbClr val="4a7ebb"/>
            </a:solidFill>
            <a:round/>
          </a:ln>
        </p:spPr>
      </p:sp>
      <p:sp>
        <p:nvSpPr>
          <p:cNvPr id="2253" name="Line 77"/>
          <p:cNvSpPr/>
          <p:nvPr/>
        </p:nvSpPr>
        <p:spPr>
          <a:xfrm flipH="1">
            <a:off x="4789440" y="5246640"/>
            <a:ext cx="631800" cy="326880"/>
          </a:xfrm>
          <a:prstGeom prst="line">
            <a:avLst/>
          </a:prstGeom>
          <a:ln w="9360">
            <a:solidFill>
              <a:srgbClr val="4a7ebb"/>
            </a:solidFill>
            <a:round/>
          </a:ln>
        </p:spPr>
      </p:sp>
      <p:sp>
        <p:nvSpPr>
          <p:cNvPr id="2254" name="Line 78"/>
          <p:cNvSpPr/>
          <p:nvPr/>
        </p:nvSpPr>
        <p:spPr>
          <a:xfrm flipH="1">
            <a:off x="5486400" y="5219640"/>
            <a:ext cx="761760" cy="0"/>
          </a:xfrm>
          <a:prstGeom prst="line">
            <a:avLst/>
          </a:prstGeom>
          <a:ln w="9360">
            <a:solidFill>
              <a:srgbClr val="4a7ebb"/>
            </a:solidFill>
            <a:round/>
          </a:ln>
        </p:spPr>
      </p:sp>
      <p:sp>
        <p:nvSpPr>
          <p:cNvPr id="2255" name="Line 79"/>
          <p:cNvSpPr/>
          <p:nvPr/>
        </p:nvSpPr>
        <p:spPr>
          <a:xfrm flipH="1">
            <a:off x="3189240" y="5295600"/>
            <a:ext cx="620640" cy="201600"/>
          </a:xfrm>
          <a:prstGeom prst="line">
            <a:avLst/>
          </a:prstGeom>
          <a:ln w="9360">
            <a:solidFill>
              <a:srgbClr val="4a7ebb"/>
            </a:solidFill>
            <a:round/>
          </a:ln>
        </p:spPr>
      </p:sp>
      <p:sp>
        <p:nvSpPr>
          <p:cNvPr id="2256" name="Line 80"/>
          <p:cNvSpPr/>
          <p:nvPr/>
        </p:nvSpPr>
        <p:spPr>
          <a:xfrm>
            <a:off x="2590560" y="5219640"/>
            <a:ext cx="533520" cy="304560"/>
          </a:xfrm>
          <a:prstGeom prst="line">
            <a:avLst/>
          </a:prstGeom>
          <a:ln w="9360">
            <a:solidFill>
              <a:srgbClr val="4a7ebb"/>
            </a:solidFill>
            <a:round/>
          </a:ln>
        </p:spPr>
      </p:sp>
      <p:sp>
        <p:nvSpPr>
          <p:cNvPr id="2257" name="Line 81"/>
          <p:cNvSpPr/>
          <p:nvPr/>
        </p:nvSpPr>
        <p:spPr>
          <a:xfrm>
            <a:off x="2732040" y="4103640"/>
            <a:ext cx="403200" cy="174600"/>
          </a:xfrm>
          <a:prstGeom prst="line">
            <a:avLst/>
          </a:prstGeom>
          <a:ln w="9360">
            <a:solidFill>
              <a:srgbClr val="4a7ebb"/>
            </a:solidFill>
            <a:round/>
          </a:ln>
        </p:spPr>
      </p:sp>
      <p:sp>
        <p:nvSpPr>
          <p:cNvPr id="2258" name="Line 82"/>
          <p:cNvSpPr/>
          <p:nvPr/>
        </p:nvSpPr>
        <p:spPr>
          <a:xfrm flipV="1">
            <a:off x="1969920" y="4076640"/>
            <a:ext cx="696960" cy="277560"/>
          </a:xfrm>
          <a:prstGeom prst="line">
            <a:avLst/>
          </a:prstGeom>
          <a:ln w="9360">
            <a:solidFill>
              <a:srgbClr val="4a7ebb"/>
            </a:solidFill>
            <a:round/>
          </a:ln>
        </p:spPr>
      </p:sp>
      <p:sp>
        <p:nvSpPr>
          <p:cNvPr id="2259" name="Line 83"/>
          <p:cNvSpPr/>
          <p:nvPr/>
        </p:nvSpPr>
        <p:spPr>
          <a:xfrm>
            <a:off x="1969920" y="4408200"/>
            <a:ext cx="708120" cy="403200"/>
          </a:xfrm>
          <a:prstGeom prst="line">
            <a:avLst/>
          </a:prstGeom>
          <a:ln w="9360">
            <a:solidFill>
              <a:srgbClr val="4a7ebb"/>
            </a:solidFill>
            <a:round/>
          </a:ln>
        </p:spPr>
      </p:sp>
      <p:sp>
        <p:nvSpPr>
          <p:cNvPr id="2260" name="Line 84"/>
          <p:cNvSpPr/>
          <p:nvPr/>
        </p:nvSpPr>
        <p:spPr>
          <a:xfrm>
            <a:off x="2274840" y="3646440"/>
            <a:ext cx="403200" cy="403200"/>
          </a:xfrm>
          <a:prstGeom prst="line">
            <a:avLst/>
          </a:prstGeom>
          <a:ln w="9360">
            <a:solidFill>
              <a:srgbClr val="4a7ebb"/>
            </a:solidFill>
            <a:round/>
          </a:ln>
        </p:spPr>
      </p:sp>
      <p:sp>
        <p:nvSpPr>
          <p:cNvPr id="2261" name="Line 85"/>
          <p:cNvSpPr/>
          <p:nvPr/>
        </p:nvSpPr>
        <p:spPr>
          <a:xfrm flipH="1">
            <a:off x="2133360" y="2628720"/>
            <a:ext cx="533520" cy="152280"/>
          </a:xfrm>
          <a:prstGeom prst="line">
            <a:avLst/>
          </a:prstGeom>
          <a:ln w="9360">
            <a:solidFill>
              <a:srgbClr val="4a7ebb"/>
            </a:solidFill>
            <a:round/>
          </a:ln>
        </p:spPr>
      </p:sp>
      <p:sp>
        <p:nvSpPr>
          <p:cNvPr id="2262" name="Line 86"/>
          <p:cNvSpPr/>
          <p:nvPr/>
        </p:nvSpPr>
        <p:spPr>
          <a:xfrm>
            <a:off x="5398920" y="1969920"/>
            <a:ext cx="479520" cy="403200"/>
          </a:xfrm>
          <a:prstGeom prst="line">
            <a:avLst/>
          </a:prstGeom>
          <a:ln w="9360">
            <a:solidFill>
              <a:srgbClr val="4a7ebb"/>
            </a:solidFill>
            <a:round/>
          </a:ln>
        </p:spPr>
      </p:sp>
      <p:sp>
        <p:nvSpPr>
          <p:cNvPr id="2263" name="Line 87"/>
          <p:cNvSpPr/>
          <p:nvPr/>
        </p:nvSpPr>
        <p:spPr>
          <a:xfrm>
            <a:off x="6095880" y="4457520"/>
            <a:ext cx="762120" cy="228600"/>
          </a:xfrm>
          <a:prstGeom prst="line">
            <a:avLst/>
          </a:prstGeom>
          <a:ln w="9360">
            <a:solidFill>
              <a:srgbClr val="4a7ebb"/>
            </a:solidFill>
            <a:round/>
          </a:ln>
        </p:spPr>
      </p:sp>
      <p:sp>
        <p:nvSpPr>
          <p:cNvPr id="2264" name="Line 88"/>
          <p:cNvSpPr/>
          <p:nvPr/>
        </p:nvSpPr>
        <p:spPr>
          <a:xfrm flipH="1">
            <a:off x="6389640" y="3112920"/>
            <a:ext cx="555480" cy="250920"/>
          </a:xfrm>
          <a:prstGeom prst="line">
            <a:avLst/>
          </a:prstGeom>
          <a:ln w="9360">
            <a:solidFill>
              <a:srgbClr val="4a7ebb"/>
            </a:solidFill>
            <a:round/>
          </a:ln>
        </p:spPr>
      </p:sp>
      <p:sp>
        <p:nvSpPr>
          <p:cNvPr id="2265" name="Line 89"/>
          <p:cNvSpPr/>
          <p:nvPr/>
        </p:nvSpPr>
        <p:spPr>
          <a:xfrm>
            <a:off x="6362640" y="2819160"/>
            <a:ext cx="0" cy="533520"/>
          </a:xfrm>
          <a:prstGeom prst="line">
            <a:avLst/>
          </a:prstGeom>
          <a:ln w="9360">
            <a:solidFill>
              <a:srgbClr val="4a7ebb"/>
            </a:solidFill>
            <a:round/>
          </a:ln>
        </p:spPr>
      </p:sp>
      <p:sp>
        <p:nvSpPr>
          <p:cNvPr id="2266" name="Line 90"/>
          <p:cNvSpPr/>
          <p:nvPr/>
        </p:nvSpPr>
        <p:spPr>
          <a:xfrm>
            <a:off x="5562360" y="3085920"/>
            <a:ext cx="762120" cy="304920"/>
          </a:xfrm>
          <a:prstGeom prst="line">
            <a:avLst/>
          </a:prstGeom>
          <a:ln w="9360">
            <a:solidFill>
              <a:srgbClr val="4a7ebb"/>
            </a:solidFill>
            <a:round/>
          </a:ln>
        </p:spPr>
      </p:sp>
      <p:sp>
        <p:nvSpPr>
          <p:cNvPr id="2267" name="Line 91"/>
          <p:cNvSpPr/>
          <p:nvPr/>
        </p:nvSpPr>
        <p:spPr>
          <a:xfrm>
            <a:off x="6400800" y="2781000"/>
            <a:ext cx="544320" cy="277920"/>
          </a:xfrm>
          <a:prstGeom prst="line">
            <a:avLst/>
          </a:prstGeom>
          <a:ln w="9360">
            <a:solidFill>
              <a:srgbClr val="4a7ebb"/>
            </a:solidFill>
            <a:round/>
          </a:ln>
        </p:spPr>
      </p:sp>
      <p:sp>
        <p:nvSpPr>
          <p:cNvPr id="2268" name="Line 92"/>
          <p:cNvSpPr/>
          <p:nvPr/>
        </p:nvSpPr>
        <p:spPr>
          <a:xfrm flipH="1">
            <a:off x="4941720" y="3124080"/>
            <a:ext cx="582480" cy="1077840"/>
          </a:xfrm>
          <a:prstGeom prst="line">
            <a:avLst/>
          </a:prstGeom>
          <a:ln w="9360">
            <a:solidFill>
              <a:srgbClr val="4a7ebb"/>
            </a:solidFill>
            <a:round/>
          </a:ln>
        </p:spPr>
      </p:sp>
      <p:sp>
        <p:nvSpPr>
          <p:cNvPr id="2269" name="Line 93"/>
          <p:cNvSpPr/>
          <p:nvPr/>
        </p:nvSpPr>
        <p:spPr>
          <a:xfrm>
            <a:off x="4027320" y="1817640"/>
            <a:ext cx="479520" cy="403200"/>
          </a:xfrm>
          <a:prstGeom prst="line">
            <a:avLst/>
          </a:prstGeom>
          <a:ln w="9360">
            <a:solidFill>
              <a:srgbClr val="4a7ebb"/>
            </a:solidFill>
            <a:round/>
          </a:ln>
        </p:spPr>
      </p:sp>
      <p:sp>
        <p:nvSpPr>
          <p:cNvPr id="2270" name="Line 94"/>
          <p:cNvSpPr/>
          <p:nvPr/>
        </p:nvSpPr>
        <p:spPr>
          <a:xfrm>
            <a:off x="2960640" y="1893600"/>
            <a:ext cx="784080" cy="479520"/>
          </a:xfrm>
          <a:prstGeom prst="line">
            <a:avLst/>
          </a:prstGeom>
          <a:ln w="9360">
            <a:solidFill>
              <a:srgbClr val="4f81bd"/>
            </a:solidFill>
            <a:round/>
          </a:ln>
        </p:spPr>
      </p:sp>
      <p:sp>
        <p:nvSpPr>
          <p:cNvPr id="2271" name="Line 95"/>
          <p:cNvSpPr/>
          <p:nvPr/>
        </p:nvSpPr>
        <p:spPr>
          <a:xfrm flipH="1">
            <a:off x="3798720" y="1817640"/>
            <a:ext cx="174600" cy="555480"/>
          </a:xfrm>
          <a:prstGeom prst="line">
            <a:avLst/>
          </a:prstGeom>
          <a:ln w="9360">
            <a:solidFill>
              <a:srgbClr val="4f81bd"/>
            </a:solidFill>
            <a:round/>
          </a:ln>
        </p:spPr>
      </p:sp>
      <p:sp>
        <p:nvSpPr>
          <p:cNvPr id="2272" name="Line 96"/>
          <p:cNvSpPr/>
          <p:nvPr/>
        </p:nvSpPr>
        <p:spPr>
          <a:xfrm flipH="1">
            <a:off x="2552400" y="4876560"/>
            <a:ext cx="152640" cy="304920"/>
          </a:xfrm>
          <a:prstGeom prst="line">
            <a:avLst/>
          </a:prstGeom>
          <a:ln w="9360">
            <a:solidFill>
              <a:srgbClr val="4a7ebb"/>
            </a:solidFill>
            <a:round/>
          </a:ln>
        </p:spPr>
      </p:sp>
      <p:sp>
        <p:nvSpPr>
          <p:cNvPr id="2273" name="Line 97"/>
          <p:cNvSpPr/>
          <p:nvPr/>
        </p:nvSpPr>
        <p:spPr>
          <a:xfrm>
            <a:off x="2732040" y="4865400"/>
            <a:ext cx="403200" cy="631800"/>
          </a:xfrm>
          <a:prstGeom prst="line">
            <a:avLst/>
          </a:prstGeom>
          <a:ln w="9360">
            <a:solidFill>
              <a:srgbClr val="4a7ebb"/>
            </a:solidFill>
            <a:round/>
          </a:ln>
        </p:spPr>
      </p:sp>
      <p:pic>
        <p:nvPicPr>
          <p:cNvPr id="2274" name="Picture 17" descr=""/>
          <p:cNvPicPr/>
          <p:nvPr/>
        </p:nvPicPr>
        <p:blipFill>
          <a:blip r:embed="rId1"/>
          <a:stretch>
            <a:fillRect/>
          </a:stretch>
        </p:blipFill>
        <p:spPr>
          <a:xfrm>
            <a:off x="228600" y="1523880"/>
            <a:ext cx="516600" cy="914040"/>
          </a:xfrm>
          <a:prstGeom prst="rect">
            <a:avLst/>
          </a:prstGeom>
          <a:ln>
            <a:noFill/>
          </a:ln>
        </p:spPr>
      </p:pic>
      <p:pic>
        <p:nvPicPr>
          <p:cNvPr id="2275" name="Picture 103" descr=""/>
          <p:cNvPicPr/>
          <p:nvPr/>
        </p:nvPicPr>
        <p:blipFill>
          <a:blip r:embed="rId2"/>
          <a:stretch>
            <a:fillRect/>
          </a:stretch>
        </p:blipFill>
        <p:spPr>
          <a:xfrm>
            <a:off x="7543800" y="1523880"/>
            <a:ext cx="1202760" cy="837000"/>
          </a:xfrm>
          <a:prstGeom prst="rect">
            <a:avLst/>
          </a:prstGeom>
          <a:ln>
            <a:noFill/>
          </a:ln>
        </p:spPr>
      </p:pic>
      <p:pic>
        <p:nvPicPr>
          <p:cNvPr id="2276" name="Picture 108" descr=""/>
          <p:cNvPicPr/>
          <p:nvPr/>
        </p:nvPicPr>
        <p:blipFill>
          <a:blip r:embed="rId3"/>
          <a:stretch>
            <a:fillRect/>
          </a:stretch>
        </p:blipFill>
        <p:spPr>
          <a:xfrm>
            <a:off x="914400" y="1752480"/>
            <a:ext cx="794160" cy="253800"/>
          </a:xfrm>
          <a:prstGeom prst="rect">
            <a:avLst/>
          </a:prstGeom>
          <a:ln>
            <a:noFill/>
          </a:ln>
        </p:spPr>
      </p:pic>
      <p:pic>
        <p:nvPicPr>
          <p:cNvPr id="2277" name="Picture 107" descr=""/>
          <p:cNvPicPr/>
          <p:nvPr/>
        </p:nvPicPr>
        <p:blipFill>
          <a:blip r:embed="rId4"/>
          <a:stretch>
            <a:fillRect/>
          </a:stretch>
        </p:blipFill>
        <p:spPr>
          <a:xfrm>
            <a:off x="228600" y="2590920"/>
            <a:ext cx="911880" cy="1039680"/>
          </a:xfrm>
          <a:prstGeom prst="rect">
            <a:avLst/>
          </a:prstGeom>
          <a:ln>
            <a:noFill/>
          </a:ln>
        </p:spPr>
      </p:pic>
      <p:sp>
        <p:nvSpPr>
          <p:cNvPr id="2278" name="TextShape 98"/>
          <p:cNvSpPr txBox="1"/>
          <p:nvPr/>
        </p:nvSpPr>
        <p:spPr>
          <a:xfrm>
            <a:off x="6553080" y="6356520"/>
            <a:ext cx="2133360" cy="364680"/>
          </a:xfrm>
          <a:prstGeom prst="rect">
            <a:avLst/>
          </a:prstGeom>
        </p:spPr>
        <p:txBody>
          <a:bodyPr anchor="ctr"/>
          <a:p>
            <a:pPr algn="r">
              <a:lnSpc>
                <a:spcPct val="100000"/>
              </a:lnSpc>
            </a:pPr>
            <a:fld id="{3D5D02B2-4F5E-4566-990E-69041C9F02DB}" type="slidenum">
              <a:rPr lang="fr-FR" sz="1200">
                <a:solidFill>
                  <a:srgbClr val="8b8b8b"/>
                </a:solidFill>
                <a:latin typeface="Calibri"/>
              </a:rPr>
              <a:t>&lt;numéro&gt;</a:t>
            </a:fld>
            <a:endParaRPr/>
          </a:p>
        </p:txBody>
      </p:sp>
      <p:sp>
        <p:nvSpPr>
          <p:cNvPr id="2279" name="TextShape 99"/>
          <p:cNvSpPr txBox="1"/>
          <p:nvPr/>
        </p:nvSpPr>
        <p:spPr>
          <a:xfrm>
            <a:off x="457200" y="274680"/>
            <a:ext cx="8229240" cy="1142640"/>
          </a:xfrm>
          <a:prstGeom prst="rect">
            <a:avLst/>
          </a:prstGeom>
        </p:spPr>
        <p:txBody>
          <a:bodyPr anchor="ctr"/>
          <a:p>
            <a:endParaRPr/>
          </a:p>
        </p:txBody>
      </p:sp>
    </p:spTree>
  </p:cSld>
</p:sld>
</file>

<file path=ppt/slides/slide6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280" name="CustomShape 1"/>
          <p:cNvSpPr/>
          <p:nvPr/>
        </p:nvSpPr>
        <p:spPr>
          <a:xfrm>
            <a:off x="1371600" y="1295280"/>
            <a:ext cx="6324120" cy="4800240"/>
          </a:xfrm>
          <a:prstGeom prst="ellipse">
            <a:avLst/>
          </a:prstGeom>
          <a:solidFill>
            <a:srgbClr val="4f81bd"/>
          </a:solidFill>
          <a:ln w="25560">
            <a:noFill/>
          </a:ln>
        </p:spPr>
      </p:sp>
      <p:sp>
        <p:nvSpPr>
          <p:cNvPr id="2281" name="CustomShape 2"/>
          <p:cNvSpPr/>
          <p:nvPr/>
        </p:nvSpPr>
        <p:spPr>
          <a:xfrm>
            <a:off x="2514600" y="1523880"/>
            <a:ext cx="2209320" cy="2209320"/>
          </a:xfrm>
          <a:prstGeom prst="ellipse">
            <a:avLst/>
          </a:prstGeom>
          <a:solidFill>
            <a:srgbClr val="ffffff"/>
          </a:solidFill>
          <a:ln w="25560">
            <a:noFill/>
          </a:ln>
        </p:spPr>
      </p:sp>
      <p:sp>
        <p:nvSpPr>
          <p:cNvPr id="2282" name="CustomShape 3"/>
          <p:cNvSpPr/>
          <p:nvPr/>
        </p:nvSpPr>
        <p:spPr>
          <a:xfrm>
            <a:off x="3796560" y="3440520"/>
            <a:ext cx="243720" cy="364680"/>
          </a:xfrm>
          <a:prstGeom prst="rect">
            <a:avLst/>
          </a:prstGeom>
          <a:noFill/>
          <a:ln>
            <a:noFill/>
          </a:ln>
        </p:spPr>
        <p:txBody>
          <a:bodyPr wrap="none" lIns="90000" rIns="90000" tIns="45000" bIns="45000"/>
          <a:p>
            <a:pPr>
              <a:lnSpc>
                <a:spcPct val="100000"/>
              </a:lnSpc>
            </a:pPr>
            <a:r>
              <a:rPr lang="fr-FR">
                <a:solidFill>
                  <a:srgbClr val="ff0000"/>
                </a:solidFill>
                <a:latin typeface="Monotype Corsiva"/>
              </a:rPr>
              <a:t>i</a:t>
            </a:r>
            <a:endParaRPr/>
          </a:p>
        </p:txBody>
      </p:sp>
      <p:sp>
        <p:nvSpPr>
          <p:cNvPr id="2283" name="CustomShape 4"/>
          <p:cNvSpPr/>
          <p:nvPr/>
        </p:nvSpPr>
        <p:spPr>
          <a:xfrm>
            <a:off x="3886200" y="3733920"/>
            <a:ext cx="75960" cy="75960"/>
          </a:xfrm>
          <a:prstGeom prst="ellipse">
            <a:avLst/>
          </a:prstGeom>
          <a:solidFill>
            <a:srgbClr val="4f81bd"/>
          </a:solidFill>
          <a:ln w="25560">
            <a:solidFill>
              <a:srgbClr val="376092"/>
            </a:solidFill>
            <a:round/>
          </a:ln>
        </p:spPr>
      </p:sp>
      <p:sp>
        <p:nvSpPr>
          <p:cNvPr id="2284" name="CustomShape 5"/>
          <p:cNvSpPr/>
          <p:nvPr/>
        </p:nvSpPr>
        <p:spPr>
          <a:xfrm>
            <a:off x="2971800" y="3352680"/>
            <a:ext cx="75960" cy="75960"/>
          </a:xfrm>
          <a:prstGeom prst="ellipse">
            <a:avLst/>
          </a:prstGeom>
          <a:solidFill>
            <a:srgbClr val="4f81bd"/>
          </a:solidFill>
          <a:ln w="25560">
            <a:solidFill>
              <a:srgbClr val="3a5f8b"/>
            </a:solidFill>
            <a:round/>
          </a:ln>
        </p:spPr>
      </p:sp>
      <p:sp>
        <p:nvSpPr>
          <p:cNvPr id="2285" name="CustomShape 6"/>
          <p:cNvSpPr/>
          <p:nvPr/>
        </p:nvSpPr>
        <p:spPr>
          <a:xfrm>
            <a:off x="3124080" y="4267080"/>
            <a:ext cx="75960" cy="75960"/>
          </a:xfrm>
          <a:prstGeom prst="ellipse">
            <a:avLst/>
          </a:prstGeom>
          <a:solidFill>
            <a:srgbClr val="4f81bd"/>
          </a:solidFill>
          <a:ln w="25560">
            <a:solidFill>
              <a:srgbClr val="3a5f8b"/>
            </a:solidFill>
            <a:round/>
          </a:ln>
        </p:spPr>
      </p:sp>
      <p:sp>
        <p:nvSpPr>
          <p:cNvPr id="2286" name="CustomShape 7"/>
          <p:cNvSpPr/>
          <p:nvPr/>
        </p:nvSpPr>
        <p:spPr>
          <a:xfrm>
            <a:off x="3581280" y="4572000"/>
            <a:ext cx="75960" cy="75960"/>
          </a:xfrm>
          <a:prstGeom prst="ellipse">
            <a:avLst/>
          </a:prstGeom>
          <a:solidFill>
            <a:srgbClr val="4f81bd"/>
          </a:solidFill>
          <a:ln w="25560">
            <a:solidFill>
              <a:srgbClr val="3a5f8b"/>
            </a:solidFill>
            <a:round/>
          </a:ln>
        </p:spPr>
      </p:sp>
      <p:sp>
        <p:nvSpPr>
          <p:cNvPr id="2287" name="CustomShape 8"/>
          <p:cNvSpPr/>
          <p:nvPr/>
        </p:nvSpPr>
        <p:spPr>
          <a:xfrm>
            <a:off x="4876920" y="4191120"/>
            <a:ext cx="75960" cy="75960"/>
          </a:xfrm>
          <a:prstGeom prst="ellipse">
            <a:avLst/>
          </a:prstGeom>
          <a:solidFill>
            <a:srgbClr val="4f81bd"/>
          </a:solidFill>
          <a:ln w="25560">
            <a:solidFill>
              <a:srgbClr val="3a5f8b"/>
            </a:solidFill>
            <a:round/>
          </a:ln>
        </p:spPr>
      </p:sp>
      <p:sp>
        <p:nvSpPr>
          <p:cNvPr id="2288" name="CustomShape 9"/>
          <p:cNvSpPr/>
          <p:nvPr/>
        </p:nvSpPr>
        <p:spPr>
          <a:xfrm>
            <a:off x="4724280" y="3505320"/>
            <a:ext cx="75960" cy="75960"/>
          </a:xfrm>
          <a:prstGeom prst="ellipse">
            <a:avLst/>
          </a:prstGeom>
          <a:solidFill>
            <a:srgbClr val="4f81bd"/>
          </a:solidFill>
          <a:ln w="25560">
            <a:solidFill>
              <a:srgbClr val="3a5f8b"/>
            </a:solidFill>
            <a:round/>
          </a:ln>
        </p:spPr>
      </p:sp>
      <p:sp>
        <p:nvSpPr>
          <p:cNvPr id="2289" name="CustomShape 10"/>
          <p:cNvSpPr/>
          <p:nvPr/>
        </p:nvSpPr>
        <p:spPr>
          <a:xfrm>
            <a:off x="3429000" y="2971800"/>
            <a:ext cx="75960" cy="75960"/>
          </a:xfrm>
          <a:prstGeom prst="ellipse">
            <a:avLst/>
          </a:prstGeom>
          <a:solidFill>
            <a:srgbClr val="4f81bd"/>
          </a:solidFill>
          <a:ln w="25560">
            <a:solidFill>
              <a:srgbClr val="3a5f8b"/>
            </a:solidFill>
            <a:round/>
          </a:ln>
        </p:spPr>
      </p:sp>
      <p:sp>
        <p:nvSpPr>
          <p:cNvPr id="2290" name="CustomShape 11"/>
          <p:cNvSpPr/>
          <p:nvPr/>
        </p:nvSpPr>
        <p:spPr>
          <a:xfrm>
            <a:off x="4191120" y="2895480"/>
            <a:ext cx="75960" cy="75960"/>
          </a:xfrm>
          <a:prstGeom prst="ellipse">
            <a:avLst/>
          </a:prstGeom>
          <a:solidFill>
            <a:srgbClr val="4f81bd"/>
          </a:solidFill>
          <a:ln w="25560">
            <a:solidFill>
              <a:srgbClr val="3a5f8b"/>
            </a:solidFill>
            <a:round/>
          </a:ln>
        </p:spPr>
      </p:sp>
      <p:sp>
        <p:nvSpPr>
          <p:cNvPr id="2291" name="CustomShape 12"/>
          <p:cNvSpPr/>
          <p:nvPr/>
        </p:nvSpPr>
        <p:spPr>
          <a:xfrm>
            <a:off x="4495680" y="4800600"/>
            <a:ext cx="75960" cy="75960"/>
          </a:xfrm>
          <a:prstGeom prst="ellipse">
            <a:avLst/>
          </a:prstGeom>
          <a:solidFill>
            <a:srgbClr val="4f81bd"/>
          </a:solidFill>
          <a:ln w="25560">
            <a:solidFill>
              <a:srgbClr val="3a5f8b"/>
            </a:solidFill>
            <a:round/>
          </a:ln>
        </p:spPr>
      </p:sp>
      <p:sp>
        <p:nvSpPr>
          <p:cNvPr id="2292" name="CustomShape 13"/>
          <p:cNvSpPr/>
          <p:nvPr/>
        </p:nvSpPr>
        <p:spPr>
          <a:xfrm>
            <a:off x="5486400" y="3048120"/>
            <a:ext cx="75960" cy="75960"/>
          </a:xfrm>
          <a:prstGeom prst="ellipse">
            <a:avLst/>
          </a:prstGeom>
          <a:solidFill>
            <a:srgbClr val="4f81bd"/>
          </a:solidFill>
          <a:ln w="25560">
            <a:solidFill>
              <a:srgbClr val="3a5f8b"/>
            </a:solidFill>
            <a:round/>
          </a:ln>
        </p:spPr>
      </p:sp>
      <p:sp>
        <p:nvSpPr>
          <p:cNvPr id="2293" name="CustomShape 14"/>
          <p:cNvSpPr/>
          <p:nvPr/>
        </p:nvSpPr>
        <p:spPr>
          <a:xfrm>
            <a:off x="5715000" y="3886200"/>
            <a:ext cx="75960" cy="75960"/>
          </a:xfrm>
          <a:prstGeom prst="ellipse">
            <a:avLst/>
          </a:prstGeom>
          <a:solidFill>
            <a:srgbClr val="4f81bd"/>
          </a:solidFill>
          <a:ln w="25560">
            <a:solidFill>
              <a:srgbClr val="3a5f8b"/>
            </a:solidFill>
            <a:round/>
          </a:ln>
        </p:spPr>
      </p:sp>
      <p:sp>
        <p:nvSpPr>
          <p:cNvPr id="2294" name="CustomShape 15"/>
          <p:cNvSpPr/>
          <p:nvPr/>
        </p:nvSpPr>
        <p:spPr>
          <a:xfrm>
            <a:off x="5867280" y="2362320"/>
            <a:ext cx="75960" cy="75960"/>
          </a:xfrm>
          <a:prstGeom prst="ellipse">
            <a:avLst/>
          </a:prstGeom>
          <a:solidFill>
            <a:srgbClr val="4f81bd"/>
          </a:solidFill>
          <a:ln w="25560">
            <a:solidFill>
              <a:srgbClr val="3a5f8b"/>
            </a:solidFill>
            <a:round/>
          </a:ln>
        </p:spPr>
      </p:sp>
      <p:sp>
        <p:nvSpPr>
          <p:cNvPr id="2295" name="CustomShape 16"/>
          <p:cNvSpPr/>
          <p:nvPr/>
        </p:nvSpPr>
        <p:spPr>
          <a:xfrm>
            <a:off x="6324480" y="3352680"/>
            <a:ext cx="75960" cy="75960"/>
          </a:xfrm>
          <a:prstGeom prst="ellipse">
            <a:avLst/>
          </a:prstGeom>
          <a:solidFill>
            <a:srgbClr val="4f81bd"/>
          </a:solidFill>
          <a:ln w="25560">
            <a:solidFill>
              <a:srgbClr val="3a5f8b"/>
            </a:solidFill>
            <a:round/>
          </a:ln>
        </p:spPr>
      </p:sp>
      <p:sp>
        <p:nvSpPr>
          <p:cNvPr id="2296" name="CustomShape 17"/>
          <p:cNvSpPr/>
          <p:nvPr/>
        </p:nvSpPr>
        <p:spPr>
          <a:xfrm>
            <a:off x="6553080" y="3886200"/>
            <a:ext cx="75960" cy="75960"/>
          </a:xfrm>
          <a:prstGeom prst="ellipse">
            <a:avLst/>
          </a:prstGeom>
          <a:solidFill>
            <a:srgbClr val="4f81bd"/>
          </a:solidFill>
          <a:ln w="25560">
            <a:solidFill>
              <a:srgbClr val="3a5f8b"/>
            </a:solidFill>
            <a:round/>
          </a:ln>
        </p:spPr>
      </p:sp>
      <p:sp>
        <p:nvSpPr>
          <p:cNvPr id="2297" name="CustomShape 18"/>
          <p:cNvSpPr/>
          <p:nvPr/>
        </p:nvSpPr>
        <p:spPr>
          <a:xfrm>
            <a:off x="3733920" y="2362320"/>
            <a:ext cx="75960" cy="75960"/>
          </a:xfrm>
          <a:prstGeom prst="ellipse">
            <a:avLst/>
          </a:prstGeom>
          <a:solidFill>
            <a:srgbClr val="ff0000"/>
          </a:solidFill>
          <a:ln w="25560">
            <a:solidFill>
              <a:srgbClr val="c00000"/>
            </a:solidFill>
            <a:round/>
          </a:ln>
        </p:spPr>
      </p:sp>
      <p:sp>
        <p:nvSpPr>
          <p:cNvPr id="2298" name="CustomShape 19"/>
          <p:cNvSpPr/>
          <p:nvPr/>
        </p:nvSpPr>
        <p:spPr>
          <a:xfrm>
            <a:off x="5029200" y="2438280"/>
            <a:ext cx="75960" cy="75960"/>
          </a:xfrm>
          <a:prstGeom prst="ellipse">
            <a:avLst/>
          </a:prstGeom>
          <a:solidFill>
            <a:srgbClr val="4f81bd"/>
          </a:solidFill>
          <a:ln w="25560">
            <a:solidFill>
              <a:srgbClr val="3a5f8b"/>
            </a:solidFill>
            <a:round/>
          </a:ln>
        </p:spPr>
      </p:sp>
      <p:sp>
        <p:nvSpPr>
          <p:cNvPr id="2299" name="CustomShape 20"/>
          <p:cNvSpPr/>
          <p:nvPr/>
        </p:nvSpPr>
        <p:spPr>
          <a:xfrm>
            <a:off x="2209680" y="3581280"/>
            <a:ext cx="75960" cy="75960"/>
          </a:xfrm>
          <a:prstGeom prst="ellipse">
            <a:avLst/>
          </a:prstGeom>
          <a:solidFill>
            <a:srgbClr val="4f81bd"/>
          </a:solidFill>
          <a:ln w="25560">
            <a:solidFill>
              <a:srgbClr val="3a5f8b"/>
            </a:solidFill>
            <a:round/>
          </a:ln>
        </p:spPr>
      </p:sp>
      <p:sp>
        <p:nvSpPr>
          <p:cNvPr id="2300" name="CustomShape 21"/>
          <p:cNvSpPr/>
          <p:nvPr/>
        </p:nvSpPr>
        <p:spPr>
          <a:xfrm>
            <a:off x="6629400" y="2057400"/>
            <a:ext cx="75960" cy="75960"/>
          </a:xfrm>
          <a:prstGeom prst="ellipse">
            <a:avLst/>
          </a:prstGeom>
          <a:solidFill>
            <a:srgbClr val="4f81bd"/>
          </a:solidFill>
          <a:ln w="25560">
            <a:solidFill>
              <a:srgbClr val="3a5f8b"/>
            </a:solidFill>
            <a:round/>
          </a:ln>
        </p:spPr>
      </p:sp>
      <p:sp>
        <p:nvSpPr>
          <p:cNvPr id="2301" name="CustomShape 22"/>
          <p:cNvSpPr/>
          <p:nvPr/>
        </p:nvSpPr>
        <p:spPr>
          <a:xfrm>
            <a:off x="6019920" y="4419720"/>
            <a:ext cx="75960" cy="75960"/>
          </a:xfrm>
          <a:prstGeom prst="ellipse">
            <a:avLst/>
          </a:prstGeom>
          <a:solidFill>
            <a:srgbClr val="4f81bd"/>
          </a:solidFill>
          <a:ln w="25560">
            <a:solidFill>
              <a:srgbClr val="3a5f8b"/>
            </a:solidFill>
            <a:round/>
          </a:ln>
        </p:spPr>
      </p:sp>
      <p:sp>
        <p:nvSpPr>
          <p:cNvPr id="2302" name="CustomShape 23"/>
          <p:cNvSpPr/>
          <p:nvPr/>
        </p:nvSpPr>
        <p:spPr>
          <a:xfrm>
            <a:off x="3809880" y="5257800"/>
            <a:ext cx="75960" cy="75960"/>
          </a:xfrm>
          <a:prstGeom prst="ellipse">
            <a:avLst/>
          </a:prstGeom>
          <a:solidFill>
            <a:srgbClr val="4f81bd"/>
          </a:solidFill>
          <a:ln w="25560">
            <a:solidFill>
              <a:srgbClr val="3a5f8b"/>
            </a:solidFill>
            <a:round/>
          </a:ln>
        </p:spPr>
      </p:sp>
      <p:sp>
        <p:nvSpPr>
          <p:cNvPr id="2303" name="CustomShape 24"/>
          <p:cNvSpPr/>
          <p:nvPr/>
        </p:nvSpPr>
        <p:spPr>
          <a:xfrm>
            <a:off x="5334120" y="4724280"/>
            <a:ext cx="75960" cy="75960"/>
          </a:xfrm>
          <a:prstGeom prst="ellipse">
            <a:avLst/>
          </a:prstGeom>
          <a:solidFill>
            <a:srgbClr val="4f81bd"/>
          </a:solidFill>
          <a:ln w="25560">
            <a:solidFill>
              <a:srgbClr val="3a5f8b"/>
            </a:solidFill>
            <a:round/>
          </a:ln>
        </p:spPr>
      </p:sp>
      <p:sp>
        <p:nvSpPr>
          <p:cNvPr id="2304" name="Line 25"/>
          <p:cNvSpPr/>
          <p:nvPr/>
        </p:nvSpPr>
        <p:spPr>
          <a:xfrm>
            <a:off x="3493800" y="3036600"/>
            <a:ext cx="403200" cy="708120"/>
          </a:xfrm>
          <a:prstGeom prst="line">
            <a:avLst/>
          </a:prstGeom>
          <a:ln w="9360">
            <a:solidFill>
              <a:srgbClr val="4a7ebb"/>
            </a:solidFill>
            <a:round/>
          </a:ln>
        </p:spPr>
      </p:sp>
      <p:sp>
        <p:nvSpPr>
          <p:cNvPr id="2305" name="Line 26"/>
          <p:cNvSpPr/>
          <p:nvPr/>
        </p:nvSpPr>
        <p:spPr>
          <a:xfrm flipH="1">
            <a:off x="3951000" y="2960640"/>
            <a:ext cx="250920" cy="784080"/>
          </a:xfrm>
          <a:prstGeom prst="line">
            <a:avLst/>
          </a:prstGeom>
          <a:ln w="9360">
            <a:solidFill>
              <a:srgbClr val="4a7ebb"/>
            </a:solidFill>
            <a:round/>
          </a:ln>
        </p:spPr>
      </p:sp>
      <p:sp>
        <p:nvSpPr>
          <p:cNvPr id="2306" name="Line 27"/>
          <p:cNvSpPr/>
          <p:nvPr/>
        </p:nvSpPr>
        <p:spPr>
          <a:xfrm flipH="1">
            <a:off x="3962160" y="3543120"/>
            <a:ext cx="762120" cy="228600"/>
          </a:xfrm>
          <a:prstGeom prst="line">
            <a:avLst/>
          </a:prstGeom>
          <a:ln w="9360">
            <a:solidFill>
              <a:srgbClr val="4a7ebb"/>
            </a:solidFill>
            <a:round/>
          </a:ln>
        </p:spPr>
      </p:sp>
      <p:sp>
        <p:nvSpPr>
          <p:cNvPr id="2307" name="Line 28"/>
          <p:cNvSpPr/>
          <p:nvPr/>
        </p:nvSpPr>
        <p:spPr>
          <a:xfrm>
            <a:off x="3951000" y="3798720"/>
            <a:ext cx="936720" cy="403200"/>
          </a:xfrm>
          <a:prstGeom prst="line">
            <a:avLst/>
          </a:prstGeom>
          <a:ln w="9360">
            <a:solidFill>
              <a:srgbClr val="4a7ebb"/>
            </a:solidFill>
            <a:round/>
          </a:ln>
        </p:spPr>
      </p:sp>
      <p:sp>
        <p:nvSpPr>
          <p:cNvPr id="2308" name="Line 29"/>
          <p:cNvSpPr/>
          <p:nvPr/>
        </p:nvSpPr>
        <p:spPr>
          <a:xfrm>
            <a:off x="3924000" y="3809880"/>
            <a:ext cx="582840" cy="1001520"/>
          </a:xfrm>
          <a:prstGeom prst="line">
            <a:avLst/>
          </a:prstGeom>
          <a:ln w="9360">
            <a:solidFill>
              <a:srgbClr val="4a7ebb"/>
            </a:solidFill>
            <a:round/>
          </a:ln>
        </p:spPr>
      </p:sp>
      <p:sp>
        <p:nvSpPr>
          <p:cNvPr id="2309" name="Line 30"/>
          <p:cNvSpPr/>
          <p:nvPr/>
        </p:nvSpPr>
        <p:spPr>
          <a:xfrm flipH="1">
            <a:off x="3619440" y="3809880"/>
            <a:ext cx="304560" cy="762120"/>
          </a:xfrm>
          <a:prstGeom prst="line">
            <a:avLst/>
          </a:prstGeom>
          <a:ln w="9360">
            <a:solidFill>
              <a:srgbClr val="4a7ebb"/>
            </a:solidFill>
            <a:round/>
          </a:ln>
        </p:spPr>
      </p:sp>
      <p:sp>
        <p:nvSpPr>
          <p:cNvPr id="2310" name="Line 31"/>
          <p:cNvSpPr/>
          <p:nvPr/>
        </p:nvSpPr>
        <p:spPr>
          <a:xfrm flipH="1">
            <a:off x="3189240" y="3798720"/>
            <a:ext cx="707760" cy="479520"/>
          </a:xfrm>
          <a:prstGeom prst="line">
            <a:avLst/>
          </a:prstGeom>
          <a:ln w="9360">
            <a:solidFill>
              <a:srgbClr val="4a7ebb"/>
            </a:solidFill>
            <a:round/>
          </a:ln>
        </p:spPr>
      </p:sp>
      <p:sp>
        <p:nvSpPr>
          <p:cNvPr id="2311" name="Line 32"/>
          <p:cNvSpPr/>
          <p:nvPr/>
        </p:nvSpPr>
        <p:spPr>
          <a:xfrm flipH="1" flipV="1">
            <a:off x="3047760" y="3390840"/>
            <a:ext cx="838440" cy="380880"/>
          </a:xfrm>
          <a:prstGeom prst="line">
            <a:avLst/>
          </a:prstGeom>
          <a:ln w="9360">
            <a:solidFill>
              <a:srgbClr val="4a7ebb"/>
            </a:solidFill>
            <a:round/>
          </a:ln>
        </p:spPr>
      </p:sp>
      <p:sp>
        <p:nvSpPr>
          <p:cNvPr id="2312" name="Line 33"/>
          <p:cNvSpPr/>
          <p:nvPr/>
        </p:nvSpPr>
        <p:spPr>
          <a:xfrm>
            <a:off x="4789440" y="3570120"/>
            <a:ext cx="936360" cy="326880"/>
          </a:xfrm>
          <a:prstGeom prst="line">
            <a:avLst/>
          </a:prstGeom>
          <a:ln w="9360">
            <a:solidFill>
              <a:srgbClr val="4a7ebb"/>
            </a:solidFill>
            <a:round/>
          </a:ln>
        </p:spPr>
      </p:sp>
      <p:sp>
        <p:nvSpPr>
          <p:cNvPr id="2313" name="Line 34"/>
          <p:cNvSpPr/>
          <p:nvPr/>
        </p:nvSpPr>
        <p:spPr>
          <a:xfrm flipV="1">
            <a:off x="4789440" y="3112920"/>
            <a:ext cx="707760" cy="403200"/>
          </a:xfrm>
          <a:prstGeom prst="line">
            <a:avLst/>
          </a:prstGeom>
          <a:ln w="9360">
            <a:solidFill>
              <a:srgbClr val="4a7ebb"/>
            </a:solidFill>
            <a:round/>
          </a:ln>
        </p:spPr>
      </p:sp>
      <p:sp>
        <p:nvSpPr>
          <p:cNvPr id="2314" name="Line 35"/>
          <p:cNvSpPr/>
          <p:nvPr/>
        </p:nvSpPr>
        <p:spPr>
          <a:xfrm flipH="1" flipV="1">
            <a:off x="4267080" y="2933640"/>
            <a:ext cx="1219320" cy="152280"/>
          </a:xfrm>
          <a:prstGeom prst="line">
            <a:avLst/>
          </a:prstGeom>
          <a:ln w="9360">
            <a:solidFill>
              <a:srgbClr val="4a7ebb"/>
            </a:solidFill>
            <a:round/>
          </a:ln>
        </p:spPr>
      </p:sp>
      <p:sp>
        <p:nvSpPr>
          <p:cNvPr id="2315" name="Line 36"/>
          <p:cNvSpPr/>
          <p:nvPr/>
        </p:nvSpPr>
        <p:spPr>
          <a:xfrm flipH="1" flipV="1">
            <a:off x="5094000" y="2503440"/>
            <a:ext cx="403200" cy="555480"/>
          </a:xfrm>
          <a:prstGeom prst="line">
            <a:avLst/>
          </a:prstGeom>
          <a:ln w="9360">
            <a:solidFill>
              <a:srgbClr val="4a7ebb"/>
            </a:solidFill>
            <a:round/>
          </a:ln>
        </p:spPr>
      </p:sp>
      <p:sp>
        <p:nvSpPr>
          <p:cNvPr id="2316" name="Line 37"/>
          <p:cNvSpPr/>
          <p:nvPr/>
        </p:nvSpPr>
        <p:spPr>
          <a:xfrm flipH="1">
            <a:off x="5551200" y="2427120"/>
            <a:ext cx="327240" cy="631800"/>
          </a:xfrm>
          <a:prstGeom prst="line">
            <a:avLst/>
          </a:prstGeom>
          <a:ln w="9360">
            <a:solidFill>
              <a:srgbClr val="4a7ebb"/>
            </a:solidFill>
            <a:round/>
          </a:ln>
        </p:spPr>
      </p:sp>
      <p:sp>
        <p:nvSpPr>
          <p:cNvPr id="2317" name="Line 38"/>
          <p:cNvSpPr/>
          <p:nvPr/>
        </p:nvSpPr>
        <p:spPr>
          <a:xfrm>
            <a:off x="5551200" y="3112920"/>
            <a:ext cx="201600" cy="773280"/>
          </a:xfrm>
          <a:prstGeom prst="line">
            <a:avLst/>
          </a:prstGeom>
          <a:ln w="9360">
            <a:solidFill>
              <a:srgbClr val="4a7ebb"/>
            </a:solidFill>
            <a:round/>
          </a:ln>
        </p:spPr>
      </p:sp>
      <p:sp>
        <p:nvSpPr>
          <p:cNvPr id="2318" name="Line 39"/>
          <p:cNvSpPr/>
          <p:nvPr/>
        </p:nvSpPr>
        <p:spPr>
          <a:xfrm flipH="1">
            <a:off x="4952880" y="3924000"/>
            <a:ext cx="762120" cy="304920"/>
          </a:xfrm>
          <a:prstGeom prst="line">
            <a:avLst/>
          </a:prstGeom>
          <a:ln w="9360">
            <a:solidFill>
              <a:srgbClr val="4a7ebb"/>
            </a:solidFill>
            <a:round/>
          </a:ln>
        </p:spPr>
      </p:sp>
      <p:sp>
        <p:nvSpPr>
          <p:cNvPr id="2319" name="Line 40"/>
          <p:cNvSpPr/>
          <p:nvPr/>
        </p:nvSpPr>
        <p:spPr>
          <a:xfrm flipH="1">
            <a:off x="5779800" y="3417840"/>
            <a:ext cx="555840" cy="479160"/>
          </a:xfrm>
          <a:prstGeom prst="line">
            <a:avLst/>
          </a:prstGeom>
          <a:ln w="9360">
            <a:solidFill>
              <a:srgbClr val="4a7ebb"/>
            </a:solidFill>
            <a:round/>
          </a:ln>
        </p:spPr>
      </p:sp>
      <p:sp>
        <p:nvSpPr>
          <p:cNvPr id="2320" name="CustomShape 41"/>
          <p:cNvSpPr/>
          <p:nvPr/>
        </p:nvSpPr>
        <p:spPr>
          <a:xfrm>
            <a:off x="2666880" y="4800600"/>
            <a:ext cx="75960" cy="75960"/>
          </a:xfrm>
          <a:prstGeom prst="ellipse">
            <a:avLst/>
          </a:prstGeom>
          <a:solidFill>
            <a:srgbClr val="4f81bd"/>
          </a:solidFill>
          <a:ln w="25560">
            <a:solidFill>
              <a:srgbClr val="3a5f8b"/>
            </a:solidFill>
            <a:round/>
          </a:ln>
        </p:spPr>
      </p:sp>
      <p:sp>
        <p:nvSpPr>
          <p:cNvPr id="2321" name="CustomShape 42"/>
          <p:cNvSpPr/>
          <p:nvPr/>
        </p:nvSpPr>
        <p:spPr>
          <a:xfrm>
            <a:off x="2666880" y="2590920"/>
            <a:ext cx="75960" cy="75960"/>
          </a:xfrm>
          <a:prstGeom prst="ellipse">
            <a:avLst/>
          </a:prstGeom>
          <a:solidFill>
            <a:srgbClr val="4f81bd"/>
          </a:solidFill>
          <a:ln w="25560">
            <a:solidFill>
              <a:srgbClr val="3a5f8b"/>
            </a:solidFill>
            <a:round/>
          </a:ln>
        </p:spPr>
      </p:sp>
      <p:sp>
        <p:nvSpPr>
          <p:cNvPr id="2322" name="CustomShape 43"/>
          <p:cNvSpPr/>
          <p:nvPr/>
        </p:nvSpPr>
        <p:spPr>
          <a:xfrm>
            <a:off x="4495680" y="2209680"/>
            <a:ext cx="75960" cy="75960"/>
          </a:xfrm>
          <a:prstGeom prst="ellipse">
            <a:avLst/>
          </a:prstGeom>
          <a:solidFill>
            <a:srgbClr val="4f81bd"/>
          </a:solidFill>
          <a:ln w="25560">
            <a:solidFill>
              <a:srgbClr val="3a5f8b"/>
            </a:solidFill>
            <a:round/>
          </a:ln>
        </p:spPr>
      </p:sp>
      <p:sp>
        <p:nvSpPr>
          <p:cNvPr id="2323" name="CustomShape 44"/>
          <p:cNvSpPr/>
          <p:nvPr/>
        </p:nvSpPr>
        <p:spPr>
          <a:xfrm>
            <a:off x="6248520" y="5181480"/>
            <a:ext cx="75960" cy="75960"/>
          </a:xfrm>
          <a:prstGeom prst="ellipse">
            <a:avLst/>
          </a:prstGeom>
          <a:solidFill>
            <a:srgbClr val="4f81bd"/>
          </a:solidFill>
          <a:ln w="25560">
            <a:solidFill>
              <a:srgbClr val="3a5f8b"/>
            </a:solidFill>
            <a:round/>
          </a:ln>
        </p:spPr>
      </p:sp>
      <p:sp>
        <p:nvSpPr>
          <p:cNvPr id="2324" name="Line 45"/>
          <p:cNvSpPr/>
          <p:nvPr/>
        </p:nvSpPr>
        <p:spPr>
          <a:xfrm>
            <a:off x="5779800" y="3951000"/>
            <a:ext cx="250920" cy="479520"/>
          </a:xfrm>
          <a:prstGeom prst="line">
            <a:avLst/>
          </a:prstGeom>
          <a:ln w="9360">
            <a:solidFill>
              <a:srgbClr val="4a7ebb"/>
            </a:solidFill>
            <a:round/>
          </a:ln>
        </p:spPr>
      </p:sp>
      <p:sp>
        <p:nvSpPr>
          <p:cNvPr id="2325" name="Line 46"/>
          <p:cNvSpPr/>
          <p:nvPr/>
        </p:nvSpPr>
        <p:spPr>
          <a:xfrm flipH="1">
            <a:off x="5410080" y="4484520"/>
            <a:ext cx="620640" cy="277920"/>
          </a:xfrm>
          <a:prstGeom prst="line">
            <a:avLst/>
          </a:prstGeom>
          <a:ln w="9360">
            <a:solidFill>
              <a:srgbClr val="4a7ebb"/>
            </a:solidFill>
            <a:round/>
          </a:ln>
        </p:spPr>
      </p:sp>
      <p:sp>
        <p:nvSpPr>
          <p:cNvPr id="2326" name="Line 47"/>
          <p:cNvSpPr/>
          <p:nvPr/>
        </p:nvSpPr>
        <p:spPr>
          <a:xfrm>
            <a:off x="6084720" y="4484520"/>
            <a:ext cx="201600" cy="696960"/>
          </a:xfrm>
          <a:prstGeom prst="line">
            <a:avLst/>
          </a:prstGeom>
          <a:ln w="9360">
            <a:solidFill>
              <a:srgbClr val="4a7ebb"/>
            </a:solidFill>
            <a:round/>
          </a:ln>
        </p:spPr>
      </p:sp>
      <p:sp>
        <p:nvSpPr>
          <p:cNvPr id="2327" name="Line 48"/>
          <p:cNvSpPr/>
          <p:nvPr/>
        </p:nvSpPr>
        <p:spPr>
          <a:xfrm flipH="1">
            <a:off x="6084720" y="3951000"/>
            <a:ext cx="479520" cy="479520"/>
          </a:xfrm>
          <a:prstGeom prst="line">
            <a:avLst/>
          </a:prstGeom>
          <a:ln w="9360">
            <a:solidFill>
              <a:srgbClr val="4a7ebb"/>
            </a:solidFill>
            <a:round/>
          </a:ln>
        </p:spPr>
      </p:sp>
      <p:sp>
        <p:nvSpPr>
          <p:cNvPr id="2328" name="Line 49"/>
          <p:cNvSpPr/>
          <p:nvPr/>
        </p:nvSpPr>
        <p:spPr>
          <a:xfrm flipH="1">
            <a:off x="4560840" y="4762440"/>
            <a:ext cx="772920" cy="102960"/>
          </a:xfrm>
          <a:prstGeom prst="line">
            <a:avLst/>
          </a:prstGeom>
          <a:ln w="9360">
            <a:solidFill>
              <a:srgbClr val="4a7ebb"/>
            </a:solidFill>
            <a:round/>
          </a:ln>
        </p:spPr>
      </p:sp>
      <p:sp>
        <p:nvSpPr>
          <p:cNvPr id="2329" name="Line 50"/>
          <p:cNvSpPr/>
          <p:nvPr/>
        </p:nvSpPr>
        <p:spPr>
          <a:xfrm flipH="1">
            <a:off x="5371920" y="3951000"/>
            <a:ext cx="353880" cy="773280"/>
          </a:xfrm>
          <a:prstGeom prst="line">
            <a:avLst/>
          </a:prstGeom>
          <a:ln w="9360">
            <a:solidFill>
              <a:srgbClr val="4a7ebb"/>
            </a:solidFill>
            <a:round/>
          </a:ln>
        </p:spPr>
      </p:sp>
      <p:sp>
        <p:nvSpPr>
          <p:cNvPr id="2330" name="Line 51"/>
          <p:cNvSpPr/>
          <p:nvPr/>
        </p:nvSpPr>
        <p:spPr>
          <a:xfrm flipH="1">
            <a:off x="3493800" y="2427120"/>
            <a:ext cx="250920" cy="555480"/>
          </a:xfrm>
          <a:prstGeom prst="line">
            <a:avLst/>
          </a:prstGeom>
          <a:ln w="9360">
            <a:solidFill>
              <a:srgbClr val="ff0000"/>
            </a:solidFill>
            <a:round/>
          </a:ln>
        </p:spPr>
      </p:sp>
      <p:sp>
        <p:nvSpPr>
          <p:cNvPr id="2331" name="Line 52"/>
          <p:cNvSpPr/>
          <p:nvPr/>
        </p:nvSpPr>
        <p:spPr>
          <a:xfrm flipH="1">
            <a:off x="2732040" y="2400120"/>
            <a:ext cx="1001520" cy="201600"/>
          </a:xfrm>
          <a:prstGeom prst="line">
            <a:avLst/>
          </a:prstGeom>
          <a:ln w="9360">
            <a:solidFill>
              <a:srgbClr val="ff0000"/>
            </a:solidFill>
            <a:round/>
          </a:ln>
        </p:spPr>
      </p:sp>
      <p:sp>
        <p:nvSpPr>
          <p:cNvPr id="2332" name="Line 53"/>
          <p:cNvSpPr/>
          <p:nvPr/>
        </p:nvSpPr>
        <p:spPr>
          <a:xfrm flipH="1">
            <a:off x="2274840" y="2655720"/>
            <a:ext cx="403200" cy="936720"/>
          </a:xfrm>
          <a:prstGeom prst="line">
            <a:avLst/>
          </a:prstGeom>
          <a:ln w="9360">
            <a:solidFill>
              <a:srgbClr val="4a7ebb"/>
            </a:solidFill>
            <a:round/>
          </a:ln>
        </p:spPr>
      </p:sp>
      <p:sp>
        <p:nvSpPr>
          <p:cNvPr id="2333" name="Line 54"/>
          <p:cNvSpPr/>
          <p:nvPr/>
        </p:nvSpPr>
        <p:spPr>
          <a:xfrm flipH="1">
            <a:off x="2732040" y="4332240"/>
            <a:ext cx="403200" cy="479160"/>
          </a:xfrm>
          <a:prstGeom prst="line">
            <a:avLst/>
          </a:prstGeom>
          <a:ln w="9360">
            <a:solidFill>
              <a:srgbClr val="4a7ebb"/>
            </a:solidFill>
            <a:round/>
          </a:ln>
        </p:spPr>
      </p:sp>
      <p:sp>
        <p:nvSpPr>
          <p:cNvPr id="2334" name="Line 55"/>
          <p:cNvSpPr/>
          <p:nvPr/>
        </p:nvSpPr>
        <p:spPr>
          <a:xfrm>
            <a:off x="3189240" y="4332240"/>
            <a:ext cx="403200" cy="250560"/>
          </a:xfrm>
          <a:prstGeom prst="line">
            <a:avLst/>
          </a:prstGeom>
          <a:ln w="9360">
            <a:solidFill>
              <a:srgbClr val="4a7ebb"/>
            </a:solidFill>
            <a:round/>
          </a:ln>
        </p:spPr>
      </p:sp>
      <p:sp>
        <p:nvSpPr>
          <p:cNvPr id="2335" name="Line 56"/>
          <p:cNvSpPr/>
          <p:nvPr/>
        </p:nvSpPr>
        <p:spPr>
          <a:xfrm flipV="1">
            <a:off x="3875040" y="4865400"/>
            <a:ext cx="631800" cy="403200"/>
          </a:xfrm>
          <a:prstGeom prst="line">
            <a:avLst/>
          </a:prstGeom>
          <a:ln w="9360">
            <a:solidFill>
              <a:srgbClr val="4a7ebb"/>
            </a:solidFill>
            <a:round/>
          </a:ln>
        </p:spPr>
      </p:sp>
      <p:sp>
        <p:nvSpPr>
          <p:cNvPr id="2336" name="Line 57"/>
          <p:cNvSpPr/>
          <p:nvPr/>
        </p:nvSpPr>
        <p:spPr>
          <a:xfrm>
            <a:off x="3619440" y="4647960"/>
            <a:ext cx="228600" cy="609840"/>
          </a:xfrm>
          <a:prstGeom prst="line">
            <a:avLst/>
          </a:prstGeom>
          <a:ln w="9360">
            <a:solidFill>
              <a:srgbClr val="4a7ebb"/>
            </a:solidFill>
            <a:round/>
          </a:ln>
        </p:spPr>
      </p:sp>
      <p:sp>
        <p:nvSpPr>
          <p:cNvPr id="2337" name="Line 58"/>
          <p:cNvSpPr/>
          <p:nvPr/>
        </p:nvSpPr>
        <p:spPr>
          <a:xfrm flipV="1">
            <a:off x="3036600" y="3036600"/>
            <a:ext cx="403200" cy="327240"/>
          </a:xfrm>
          <a:prstGeom prst="line">
            <a:avLst/>
          </a:prstGeom>
          <a:ln w="9360">
            <a:solidFill>
              <a:srgbClr val="4a7ebb"/>
            </a:solidFill>
            <a:round/>
          </a:ln>
        </p:spPr>
      </p:sp>
      <p:sp>
        <p:nvSpPr>
          <p:cNvPr id="2338" name="Line 59"/>
          <p:cNvSpPr/>
          <p:nvPr/>
        </p:nvSpPr>
        <p:spPr>
          <a:xfrm>
            <a:off x="4560840" y="2274840"/>
            <a:ext cx="479160" cy="174600"/>
          </a:xfrm>
          <a:prstGeom prst="line">
            <a:avLst/>
          </a:prstGeom>
          <a:ln w="9360">
            <a:solidFill>
              <a:srgbClr val="4a7ebb"/>
            </a:solidFill>
            <a:round/>
          </a:ln>
        </p:spPr>
      </p:sp>
      <p:sp>
        <p:nvSpPr>
          <p:cNvPr id="2339" name="Line 60"/>
          <p:cNvSpPr/>
          <p:nvPr/>
        </p:nvSpPr>
        <p:spPr>
          <a:xfrm flipH="1">
            <a:off x="5932440" y="2122200"/>
            <a:ext cx="707760" cy="250920"/>
          </a:xfrm>
          <a:prstGeom prst="line">
            <a:avLst/>
          </a:prstGeom>
          <a:ln w="9360">
            <a:solidFill>
              <a:srgbClr val="4a7ebb"/>
            </a:solidFill>
            <a:round/>
          </a:ln>
        </p:spPr>
      </p:sp>
      <p:sp>
        <p:nvSpPr>
          <p:cNvPr id="2340" name="Line 61"/>
          <p:cNvSpPr/>
          <p:nvPr/>
        </p:nvSpPr>
        <p:spPr>
          <a:xfrm>
            <a:off x="6389640" y="3417840"/>
            <a:ext cx="201600" cy="468360"/>
          </a:xfrm>
          <a:prstGeom prst="line">
            <a:avLst/>
          </a:prstGeom>
          <a:ln w="9360">
            <a:solidFill>
              <a:srgbClr val="4a7ebb"/>
            </a:solidFill>
            <a:round/>
          </a:ln>
        </p:spPr>
      </p:sp>
      <p:sp>
        <p:nvSpPr>
          <p:cNvPr id="2341" name="Line 62"/>
          <p:cNvSpPr/>
          <p:nvPr/>
        </p:nvSpPr>
        <p:spPr>
          <a:xfrm flipH="1">
            <a:off x="4762440" y="2514600"/>
            <a:ext cx="304560" cy="990360"/>
          </a:xfrm>
          <a:prstGeom prst="line">
            <a:avLst/>
          </a:prstGeom>
          <a:ln w="9360">
            <a:solidFill>
              <a:srgbClr val="4a7ebb"/>
            </a:solidFill>
            <a:round/>
          </a:ln>
        </p:spPr>
      </p:sp>
      <p:sp>
        <p:nvSpPr>
          <p:cNvPr id="2342" name="CustomShape 63"/>
          <p:cNvSpPr/>
          <p:nvPr/>
        </p:nvSpPr>
        <p:spPr>
          <a:xfrm>
            <a:off x="6324480" y="2743200"/>
            <a:ext cx="75960" cy="75960"/>
          </a:xfrm>
          <a:prstGeom prst="ellipse">
            <a:avLst/>
          </a:prstGeom>
          <a:solidFill>
            <a:srgbClr val="4f81bd"/>
          </a:solidFill>
          <a:ln w="25560">
            <a:solidFill>
              <a:srgbClr val="3a5f8b"/>
            </a:solidFill>
            <a:round/>
          </a:ln>
        </p:spPr>
      </p:sp>
      <p:sp>
        <p:nvSpPr>
          <p:cNvPr id="2343" name="CustomShape 64"/>
          <p:cNvSpPr/>
          <p:nvPr/>
        </p:nvSpPr>
        <p:spPr>
          <a:xfrm>
            <a:off x="5334120" y="1905120"/>
            <a:ext cx="75960" cy="75960"/>
          </a:xfrm>
          <a:prstGeom prst="ellipse">
            <a:avLst/>
          </a:prstGeom>
          <a:solidFill>
            <a:srgbClr val="4f81bd"/>
          </a:solidFill>
          <a:ln w="25560">
            <a:solidFill>
              <a:srgbClr val="3a5f8b"/>
            </a:solidFill>
            <a:round/>
          </a:ln>
        </p:spPr>
      </p:sp>
      <p:sp>
        <p:nvSpPr>
          <p:cNvPr id="2344" name="CustomShape 65"/>
          <p:cNvSpPr/>
          <p:nvPr/>
        </p:nvSpPr>
        <p:spPr>
          <a:xfrm>
            <a:off x="3962520" y="1752480"/>
            <a:ext cx="75960" cy="75960"/>
          </a:xfrm>
          <a:prstGeom prst="ellipse">
            <a:avLst/>
          </a:prstGeom>
          <a:solidFill>
            <a:srgbClr val="4f81bd"/>
          </a:solidFill>
          <a:ln w="25560">
            <a:solidFill>
              <a:srgbClr val="3a5f8b"/>
            </a:solidFill>
            <a:round/>
          </a:ln>
        </p:spPr>
      </p:sp>
      <p:sp>
        <p:nvSpPr>
          <p:cNvPr id="2345" name="CustomShape 66"/>
          <p:cNvSpPr/>
          <p:nvPr/>
        </p:nvSpPr>
        <p:spPr>
          <a:xfrm>
            <a:off x="2895480" y="1828800"/>
            <a:ext cx="75960" cy="75960"/>
          </a:xfrm>
          <a:prstGeom prst="ellipse">
            <a:avLst/>
          </a:prstGeom>
          <a:solidFill>
            <a:srgbClr val="4f81bd"/>
          </a:solidFill>
          <a:ln w="25560">
            <a:solidFill>
              <a:srgbClr val="3a5f8b"/>
            </a:solidFill>
            <a:round/>
          </a:ln>
        </p:spPr>
      </p:sp>
      <p:sp>
        <p:nvSpPr>
          <p:cNvPr id="2346" name="CustomShape 67"/>
          <p:cNvSpPr/>
          <p:nvPr/>
        </p:nvSpPr>
        <p:spPr>
          <a:xfrm>
            <a:off x="2666880" y="4038480"/>
            <a:ext cx="75960" cy="75960"/>
          </a:xfrm>
          <a:prstGeom prst="ellipse">
            <a:avLst/>
          </a:prstGeom>
          <a:solidFill>
            <a:srgbClr val="4f81bd"/>
          </a:solidFill>
          <a:ln w="25560">
            <a:solidFill>
              <a:srgbClr val="3a5f8b"/>
            </a:solidFill>
            <a:round/>
          </a:ln>
        </p:spPr>
      </p:sp>
      <p:sp>
        <p:nvSpPr>
          <p:cNvPr id="2347" name="CustomShape 68"/>
          <p:cNvSpPr/>
          <p:nvPr/>
        </p:nvSpPr>
        <p:spPr>
          <a:xfrm>
            <a:off x="3124080" y="5486400"/>
            <a:ext cx="75960" cy="75960"/>
          </a:xfrm>
          <a:prstGeom prst="ellipse">
            <a:avLst/>
          </a:prstGeom>
          <a:solidFill>
            <a:srgbClr val="4f81bd"/>
          </a:solidFill>
          <a:ln w="25560">
            <a:solidFill>
              <a:srgbClr val="3a5f8b"/>
            </a:solidFill>
            <a:round/>
          </a:ln>
        </p:spPr>
      </p:sp>
      <p:sp>
        <p:nvSpPr>
          <p:cNvPr id="2348" name="CustomShape 69"/>
          <p:cNvSpPr/>
          <p:nvPr/>
        </p:nvSpPr>
        <p:spPr>
          <a:xfrm>
            <a:off x="4724280" y="5562720"/>
            <a:ext cx="75960" cy="75960"/>
          </a:xfrm>
          <a:prstGeom prst="ellipse">
            <a:avLst/>
          </a:prstGeom>
          <a:solidFill>
            <a:srgbClr val="4f81bd"/>
          </a:solidFill>
          <a:ln w="25560">
            <a:solidFill>
              <a:srgbClr val="3a5f8b"/>
            </a:solidFill>
            <a:round/>
          </a:ln>
        </p:spPr>
      </p:sp>
      <p:sp>
        <p:nvSpPr>
          <p:cNvPr id="2349" name="CustomShape 70"/>
          <p:cNvSpPr/>
          <p:nvPr/>
        </p:nvSpPr>
        <p:spPr>
          <a:xfrm>
            <a:off x="6858000" y="4648320"/>
            <a:ext cx="75960" cy="75960"/>
          </a:xfrm>
          <a:prstGeom prst="ellipse">
            <a:avLst/>
          </a:prstGeom>
          <a:solidFill>
            <a:srgbClr val="4f81bd"/>
          </a:solidFill>
          <a:ln w="25560">
            <a:solidFill>
              <a:srgbClr val="3a5f8b"/>
            </a:solidFill>
            <a:round/>
          </a:ln>
        </p:spPr>
      </p:sp>
      <p:sp>
        <p:nvSpPr>
          <p:cNvPr id="2350" name="CustomShape 71"/>
          <p:cNvSpPr/>
          <p:nvPr/>
        </p:nvSpPr>
        <p:spPr>
          <a:xfrm>
            <a:off x="5410080" y="5181480"/>
            <a:ext cx="75960" cy="75960"/>
          </a:xfrm>
          <a:prstGeom prst="ellipse">
            <a:avLst/>
          </a:prstGeom>
          <a:solidFill>
            <a:srgbClr val="4f81bd"/>
          </a:solidFill>
          <a:ln w="25560">
            <a:solidFill>
              <a:srgbClr val="3a5f8b"/>
            </a:solidFill>
            <a:round/>
          </a:ln>
        </p:spPr>
      </p:sp>
      <p:sp>
        <p:nvSpPr>
          <p:cNvPr id="2351" name="CustomShape 72"/>
          <p:cNvSpPr/>
          <p:nvPr/>
        </p:nvSpPr>
        <p:spPr>
          <a:xfrm>
            <a:off x="6934320" y="3048120"/>
            <a:ext cx="75960" cy="75960"/>
          </a:xfrm>
          <a:prstGeom prst="ellipse">
            <a:avLst/>
          </a:prstGeom>
          <a:solidFill>
            <a:srgbClr val="4f81bd"/>
          </a:solidFill>
          <a:ln w="25560">
            <a:solidFill>
              <a:srgbClr val="3a5f8b"/>
            </a:solidFill>
            <a:round/>
          </a:ln>
        </p:spPr>
      </p:sp>
      <p:sp>
        <p:nvSpPr>
          <p:cNvPr id="2352" name="CustomShape 73"/>
          <p:cNvSpPr/>
          <p:nvPr/>
        </p:nvSpPr>
        <p:spPr>
          <a:xfrm>
            <a:off x="2057400" y="2743200"/>
            <a:ext cx="75960" cy="75960"/>
          </a:xfrm>
          <a:prstGeom prst="ellipse">
            <a:avLst/>
          </a:prstGeom>
          <a:solidFill>
            <a:srgbClr val="4f81bd"/>
          </a:solidFill>
          <a:ln w="25560">
            <a:solidFill>
              <a:srgbClr val="3a5f8b"/>
            </a:solidFill>
            <a:round/>
          </a:ln>
        </p:spPr>
      </p:sp>
      <p:sp>
        <p:nvSpPr>
          <p:cNvPr id="2353" name="CustomShape 74"/>
          <p:cNvSpPr/>
          <p:nvPr/>
        </p:nvSpPr>
        <p:spPr>
          <a:xfrm>
            <a:off x="1905120" y="4343400"/>
            <a:ext cx="75960" cy="75960"/>
          </a:xfrm>
          <a:prstGeom prst="ellipse">
            <a:avLst/>
          </a:prstGeom>
          <a:solidFill>
            <a:srgbClr val="4f81bd"/>
          </a:solidFill>
          <a:ln w="25560">
            <a:solidFill>
              <a:srgbClr val="3a5f8b"/>
            </a:solidFill>
            <a:round/>
          </a:ln>
        </p:spPr>
      </p:sp>
      <p:sp>
        <p:nvSpPr>
          <p:cNvPr id="2354" name="CustomShape 75"/>
          <p:cNvSpPr/>
          <p:nvPr/>
        </p:nvSpPr>
        <p:spPr>
          <a:xfrm>
            <a:off x="2514600" y="5181480"/>
            <a:ext cx="75960" cy="75960"/>
          </a:xfrm>
          <a:prstGeom prst="ellipse">
            <a:avLst/>
          </a:prstGeom>
          <a:solidFill>
            <a:srgbClr val="4f81bd"/>
          </a:solidFill>
          <a:ln w="25560">
            <a:solidFill>
              <a:srgbClr val="3a5f8b"/>
            </a:solidFill>
            <a:round/>
          </a:ln>
        </p:spPr>
      </p:sp>
      <p:sp>
        <p:nvSpPr>
          <p:cNvPr id="2355" name="Line 76"/>
          <p:cNvSpPr/>
          <p:nvPr/>
        </p:nvSpPr>
        <p:spPr>
          <a:xfrm>
            <a:off x="5371920" y="4800600"/>
            <a:ext cx="76320" cy="380880"/>
          </a:xfrm>
          <a:prstGeom prst="line">
            <a:avLst/>
          </a:prstGeom>
          <a:ln w="9360">
            <a:solidFill>
              <a:srgbClr val="4a7ebb"/>
            </a:solidFill>
            <a:round/>
          </a:ln>
        </p:spPr>
      </p:sp>
      <p:sp>
        <p:nvSpPr>
          <p:cNvPr id="2356" name="Line 77"/>
          <p:cNvSpPr/>
          <p:nvPr/>
        </p:nvSpPr>
        <p:spPr>
          <a:xfrm flipH="1">
            <a:off x="4789440" y="5246640"/>
            <a:ext cx="631800" cy="326880"/>
          </a:xfrm>
          <a:prstGeom prst="line">
            <a:avLst/>
          </a:prstGeom>
          <a:ln w="9360">
            <a:solidFill>
              <a:srgbClr val="4a7ebb"/>
            </a:solidFill>
            <a:round/>
          </a:ln>
        </p:spPr>
      </p:sp>
      <p:sp>
        <p:nvSpPr>
          <p:cNvPr id="2357" name="Line 78"/>
          <p:cNvSpPr/>
          <p:nvPr/>
        </p:nvSpPr>
        <p:spPr>
          <a:xfrm flipH="1">
            <a:off x="5486400" y="5219640"/>
            <a:ext cx="761760" cy="0"/>
          </a:xfrm>
          <a:prstGeom prst="line">
            <a:avLst/>
          </a:prstGeom>
          <a:ln w="9360">
            <a:solidFill>
              <a:srgbClr val="4a7ebb"/>
            </a:solidFill>
            <a:round/>
          </a:ln>
        </p:spPr>
      </p:sp>
      <p:sp>
        <p:nvSpPr>
          <p:cNvPr id="2358" name="Line 79"/>
          <p:cNvSpPr/>
          <p:nvPr/>
        </p:nvSpPr>
        <p:spPr>
          <a:xfrm flipH="1">
            <a:off x="3189240" y="5295600"/>
            <a:ext cx="620640" cy="201600"/>
          </a:xfrm>
          <a:prstGeom prst="line">
            <a:avLst/>
          </a:prstGeom>
          <a:ln w="9360">
            <a:solidFill>
              <a:srgbClr val="4a7ebb"/>
            </a:solidFill>
            <a:round/>
          </a:ln>
        </p:spPr>
      </p:sp>
      <p:sp>
        <p:nvSpPr>
          <p:cNvPr id="2359" name="Line 80"/>
          <p:cNvSpPr/>
          <p:nvPr/>
        </p:nvSpPr>
        <p:spPr>
          <a:xfrm>
            <a:off x="2590560" y="5219640"/>
            <a:ext cx="533520" cy="304560"/>
          </a:xfrm>
          <a:prstGeom prst="line">
            <a:avLst/>
          </a:prstGeom>
          <a:ln w="9360">
            <a:solidFill>
              <a:srgbClr val="4a7ebb"/>
            </a:solidFill>
            <a:round/>
          </a:ln>
        </p:spPr>
      </p:sp>
      <p:sp>
        <p:nvSpPr>
          <p:cNvPr id="2360" name="Line 81"/>
          <p:cNvSpPr/>
          <p:nvPr/>
        </p:nvSpPr>
        <p:spPr>
          <a:xfrm>
            <a:off x="2732040" y="4103640"/>
            <a:ext cx="403200" cy="174600"/>
          </a:xfrm>
          <a:prstGeom prst="line">
            <a:avLst/>
          </a:prstGeom>
          <a:ln w="9360">
            <a:solidFill>
              <a:srgbClr val="4a7ebb"/>
            </a:solidFill>
            <a:round/>
          </a:ln>
        </p:spPr>
      </p:sp>
      <p:sp>
        <p:nvSpPr>
          <p:cNvPr id="2361" name="Line 82"/>
          <p:cNvSpPr/>
          <p:nvPr/>
        </p:nvSpPr>
        <p:spPr>
          <a:xfrm flipV="1">
            <a:off x="1969920" y="4076640"/>
            <a:ext cx="696960" cy="277560"/>
          </a:xfrm>
          <a:prstGeom prst="line">
            <a:avLst/>
          </a:prstGeom>
          <a:ln w="9360">
            <a:solidFill>
              <a:srgbClr val="4a7ebb"/>
            </a:solidFill>
            <a:round/>
          </a:ln>
        </p:spPr>
      </p:sp>
      <p:sp>
        <p:nvSpPr>
          <p:cNvPr id="2362" name="Line 83"/>
          <p:cNvSpPr/>
          <p:nvPr/>
        </p:nvSpPr>
        <p:spPr>
          <a:xfrm>
            <a:off x="1969920" y="4408200"/>
            <a:ext cx="708120" cy="403200"/>
          </a:xfrm>
          <a:prstGeom prst="line">
            <a:avLst/>
          </a:prstGeom>
          <a:ln w="9360">
            <a:solidFill>
              <a:srgbClr val="4a7ebb"/>
            </a:solidFill>
            <a:round/>
          </a:ln>
        </p:spPr>
      </p:sp>
      <p:sp>
        <p:nvSpPr>
          <p:cNvPr id="2363" name="Line 84"/>
          <p:cNvSpPr/>
          <p:nvPr/>
        </p:nvSpPr>
        <p:spPr>
          <a:xfrm>
            <a:off x="2274840" y="3646440"/>
            <a:ext cx="403200" cy="403200"/>
          </a:xfrm>
          <a:prstGeom prst="line">
            <a:avLst/>
          </a:prstGeom>
          <a:ln w="9360">
            <a:solidFill>
              <a:srgbClr val="4a7ebb"/>
            </a:solidFill>
            <a:round/>
          </a:ln>
        </p:spPr>
      </p:sp>
      <p:sp>
        <p:nvSpPr>
          <p:cNvPr id="2364" name="Line 85"/>
          <p:cNvSpPr/>
          <p:nvPr/>
        </p:nvSpPr>
        <p:spPr>
          <a:xfrm flipH="1">
            <a:off x="2133360" y="2628720"/>
            <a:ext cx="533520" cy="152280"/>
          </a:xfrm>
          <a:prstGeom prst="line">
            <a:avLst/>
          </a:prstGeom>
          <a:ln w="9360">
            <a:solidFill>
              <a:srgbClr val="4a7ebb"/>
            </a:solidFill>
            <a:round/>
          </a:ln>
        </p:spPr>
      </p:sp>
      <p:sp>
        <p:nvSpPr>
          <p:cNvPr id="2365" name="Line 86"/>
          <p:cNvSpPr/>
          <p:nvPr/>
        </p:nvSpPr>
        <p:spPr>
          <a:xfrm>
            <a:off x="5398920" y="1969920"/>
            <a:ext cx="479520" cy="403200"/>
          </a:xfrm>
          <a:prstGeom prst="line">
            <a:avLst/>
          </a:prstGeom>
          <a:ln w="9360">
            <a:solidFill>
              <a:srgbClr val="4a7ebb"/>
            </a:solidFill>
            <a:round/>
          </a:ln>
        </p:spPr>
      </p:sp>
      <p:sp>
        <p:nvSpPr>
          <p:cNvPr id="2366" name="Line 87"/>
          <p:cNvSpPr/>
          <p:nvPr/>
        </p:nvSpPr>
        <p:spPr>
          <a:xfrm>
            <a:off x="6095880" y="4457520"/>
            <a:ext cx="762120" cy="228600"/>
          </a:xfrm>
          <a:prstGeom prst="line">
            <a:avLst/>
          </a:prstGeom>
          <a:ln w="9360">
            <a:solidFill>
              <a:srgbClr val="4a7ebb"/>
            </a:solidFill>
            <a:round/>
          </a:ln>
        </p:spPr>
      </p:sp>
      <p:sp>
        <p:nvSpPr>
          <p:cNvPr id="2367" name="Line 88"/>
          <p:cNvSpPr/>
          <p:nvPr/>
        </p:nvSpPr>
        <p:spPr>
          <a:xfrm flipH="1">
            <a:off x="6389640" y="3112920"/>
            <a:ext cx="555480" cy="250920"/>
          </a:xfrm>
          <a:prstGeom prst="line">
            <a:avLst/>
          </a:prstGeom>
          <a:ln w="9360">
            <a:solidFill>
              <a:srgbClr val="4a7ebb"/>
            </a:solidFill>
            <a:round/>
          </a:ln>
        </p:spPr>
      </p:sp>
      <p:sp>
        <p:nvSpPr>
          <p:cNvPr id="2368" name="Line 89"/>
          <p:cNvSpPr/>
          <p:nvPr/>
        </p:nvSpPr>
        <p:spPr>
          <a:xfrm>
            <a:off x="6362640" y="2819160"/>
            <a:ext cx="0" cy="533520"/>
          </a:xfrm>
          <a:prstGeom prst="line">
            <a:avLst/>
          </a:prstGeom>
          <a:ln w="9360">
            <a:solidFill>
              <a:srgbClr val="4a7ebb"/>
            </a:solidFill>
            <a:round/>
          </a:ln>
        </p:spPr>
      </p:sp>
      <p:sp>
        <p:nvSpPr>
          <p:cNvPr id="2369" name="Line 90"/>
          <p:cNvSpPr/>
          <p:nvPr/>
        </p:nvSpPr>
        <p:spPr>
          <a:xfrm>
            <a:off x="5562360" y="3085920"/>
            <a:ext cx="762120" cy="304920"/>
          </a:xfrm>
          <a:prstGeom prst="line">
            <a:avLst/>
          </a:prstGeom>
          <a:ln w="9360">
            <a:solidFill>
              <a:srgbClr val="4a7ebb"/>
            </a:solidFill>
            <a:round/>
          </a:ln>
        </p:spPr>
      </p:sp>
      <p:sp>
        <p:nvSpPr>
          <p:cNvPr id="2370" name="Line 91"/>
          <p:cNvSpPr/>
          <p:nvPr/>
        </p:nvSpPr>
        <p:spPr>
          <a:xfrm>
            <a:off x="6400800" y="2781000"/>
            <a:ext cx="544320" cy="277920"/>
          </a:xfrm>
          <a:prstGeom prst="line">
            <a:avLst/>
          </a:prstGeom>
          <a:ln w="9360">
            <a:solidFill>
              <a:srgbClr val="4a7ebb"/>
            </a:solidFill>
            <a:round/>
          </a:ln>
        </p:spPr>
      </p:sp>
      <p:sp>
        <p:nvSpPr>
          <p:cNvPr id="2371" name="Line 92"/>
          <p:cNvSpPr/>
          <p:nvPr/>
        </p:nvSpPr>
        <p:spPr>
          <a:xfrm flipH="1">
            <a:off x="4941720" y="3124080"/>
            <a:ext cx="582480" cy="1077840"/>
          </a:xfrm>
          <a:prstGeom prst="line">
            <a:avLst/>
          </a:prstGeom>
          <a:ln w="9360">
            <a:solidFill>
              <a:srgbClr val="4a7ebb"/>
            </a:solidFill>
            <a:round/>
          </a:ln>
        </p:spPr>
      </p:sp>
      <p:sp>
        <p:nvSpPr>
          <p:cNvPr id="2372" name="Line 93"/>
          <p:cNvSpPr/>
          <p:nvPr/>
        </p:nvSpPr>
        <p:spPr>
          <a:xfrm>
            <a:off x="4027320" y="1817640"/>
            <a:ext cx="479520" cy="403200"/>
          </a:xfrm>
          <a:prstGeom prst="line">
            <a:avLst/>
          </a:prstGeom>
          <a:ln w="9360">
            <a:solidFill>
              <a:srgbClr val="4a7ebb"/>
            </a:solidFill>
            <a:round/>
          </a:ln>
        </p:spPr>
      </p:sp>
      <p:sp>
        <p:nvSpPr>
          <p:cNvPr id="2373" name="Line 94"/>
          <p:cNvSpPr/>
          <p:nvPr/>
        </p:nvSpPr>
        <p:spPr>
          <a:xfrm>
            <a:off x="2960640" y="1893600"/>
            <a:ext cx="784080" cy="479520"/>
          </a:xfrm>
          <a:prstGeom prst="line">
            <a:avLst/>
          </a:prstGeom>
          <a:ln w="9360">
            <a:solidFill>
              <a:srgbClr val="ff0000"/>
            </a:solidFill>
            <a:round/>
          </a:ln>
        </p:spPr>
      </p:sp>
      <p:sp>
        <p:nvSpPr>
          <p:cNvPr id="2374" name="Line 95"/>
          <p:cNvSpPr/>
          <p:nvPr/>
        </p:nvSpPr>
        <p:spPr>
          <a:xfrm flipH="1">
            <a:off x="3798720" y="1817640"/>
            <a:ext cx="174600" cy="555480"/>
          </a:xfrm>
          <a:prstGeom prst="line">
            <a:avLst/>
          </a:prstGeom>
          <a:ln w="9360">
            <a:solidFill>
              <a:srgbClr val="ff0000"/>
            </a:solidFill>
            <a:round/>
          </a:ln>
        </p:spPr>
      </p:sp>
      <p:sp>
        <p:nvSpPr>
          <p:cNvPr id="2375" name="Line 96"/>
          <p:cNvSpPr/>
          <p:nvPr/>
        </p:nvSpPr>
        <p:spPr>
          <a:xfrm flipH="1">
            <a:off x="2552400" y="4876560"/>
            <a:ext cx="152640" cy="304920"/>
          </a:xfrm>
          <a:prstGeom prst="line">
            <a:avLst/>
          </a:prstGeom>
          <a:ln w="9360">
            <a:solidFill>
              <a:srgbClr val="4a7ebb"/>
            </a:solidFill>
            <a:round/>
          </a:ln>
        </p:spPr>
      </p:sp>
      <p:sp>
        <p:nvSpPr>
          <p:cNvPr id="2376" name="Line 97"/>
          <p:cNvSpPr/>
          <p:nvPr/>
        </p:nvSpPr>
        <p:spPr>
          <a:xfrm>
            <a:off x="2732040" y="4865400"/>
            <a:ext cx="403200" cy="631800"/>
          </a:xfrm>
          <a:prstGeom prst="line">
            <a:avLst/>
          </a:prstGeom>
          <a:ln w="9360">
            <a:solidFill>
              <a:srgbClr val="4a7ebb"/>
            </a:solidFill>
            <a:round/>
          </a:ln>
        </p:spPr>
      </p:sp>
      <p:pic>
        <p:nvPicPr>
          <p:cNvPr id="2377" name="Picture 17" descr=""/>
          <p:cNvPicPr/>
          <p:nvPr/>
        </p:nvPicPr>
        <p:blipFill>
          <a:blip r:embed="rId1"/>
          <a:stretch>
            <a:fillRect/>
          </a:stretch>
        </p:blipFill>
        <p:spPr>
          <a:xfrm>
            <a:off x="228600" y="1523880"/>
            <a:ext cx="516600" cy="914040"/>
          </a:xfrm>
          <a:prstGeom prst="rect">
            <a:avLst/>
          </a:prstGeom>
          <a:ln>
            <a:noFill/>
          </a:ln>
        </p:spPr>
      </p:pic>
      <p:pic>
        <p:nvPicPr>
          <p:cNvPr id="2378" name="Picture 103" descr=""/>
          <p:cNvPicPr/>
          <p:nvPr/>
        </p:nvPicPr>
        <p:blipFill>
          <a:blip r:embed="rId2"/>
          <a:stretch>
            <a:fillRect/>
          </a:stretch>
        </p:blipFill>
        <p:spPr>
          <a:xfrm>
            <a:off x="7543800" y="1523880"/>
            <a:ext cx="1202760" cy="837000"/>
          </a:xfrm>
          <a:prstGeom prst="rect">
            <a:avLst/>
          </a:prstGeom>
          <a:ln>
            <a:noFill/>
          </a:ln>
        </p:spPr>
      </p:pic>
      <p:pic>
        <p:nvPicPr>
          <p:cNvPr id="2379" name="Picture 108" descr=""/>
          <p:cNvPicPr/>
          <p:nvPr/>
        </p:nvPicPr>
        <p:blipFill>
          <a:blip r:embed="rId3"/>
          <a:stretch>
            <a:fillRect/>
          </a:stretch>
        </p:blipFill>
        <p:spPr>
          <a:xfrm>
            <a:off x="914400" y="1752480"/>
            <a:ext cx="805320" cy="253800"/>
          </a:xfrm>
          <a:prstGeom prst="rect">
            <a:avLst/>
          </a:prstGeom>
          <a:ln>
            <a:noFill/>
          </a:ln>
        </p:spPr>
      </p:pic>
      <p:pic>
        <p:nvPicPr>
          <p:cNvPr id="2380" name="Picture 107" descr=""/>
          <p:cNvPicPr/>
          <p:nvPr/>
        </p:nvPicPr>
        <p:blipFill>
          <a:blip r:embed="rId4"/>
          <a:stretch>
            <a:fillRect/>
          </a:stretch>
        </p:blipFill>
        <p:spPr>
          <a:xfrm>
            <a:off x="228600" y="2590920"/>
            <a:ext cx="911880" cy="1039680"/>
          </a:xfrm>
          <a:prstGeom prst="rect">
            <a:avLst/>
          </a:prstGeom>
          <a:ln>
            <a:noFill/>
          </a:ln>
        </p:spPr>
      </p:pic>
      <p:sp>
        <p:nvSpPr>
          <p:cNvPr id="2381" name="CustomShape 98"/>
          <p:cNvSpPr/>
          <p:nvPr/>
        </p:nvSpPr>
        <p:spPr>
          <a:xfrm>
            <a:off x="3352680" y="3886200"/>
            <a:ext cx="2742840" cy="577800"/>
          </a:xfrm>
          <a:prstGeom prst="rect">
            <a:avLst/>
          </a:prstGeom>
          <a:solidFill>
            <a:srgbClr val="ffffff"/>
          </a:solidFill>
          <a:ln>
            <a:noFill/>
          </a:ln>
        </p:spPr>
        <p:txBody>
          <a:bodyPr lIns="90000" rIns="90000" tIns="45000" bIns="45000"/>
          <a:p>
            <a:pPr>
              <a:lnSpc>
                <a:spcPct val="100000"/>
              </a:lnSpc>
            </a:pPr>
            <a:r>
              <a:rPr lang="fr-FR" sz="3200">
                <a:solidFill>
                  <a:srgbClr val="000000"/>
                </a:solidFill>
                <a:latin typeface="Calibri"/>
              </a:rPr>
              <a:t>Keep walking … </a:t>
            </a:r>
            <a:endParaRPr/>
          </a:p>
        </p:txBody>
      </p:sp>
      <p:sp>
        <p:nvSpPr>
          <p:cNvPr id="2382" name="TextShape 99"/>
          <p:cNvSpPr txBox="1"/>
          <p:nvPr/>
        </p:nvSpPr>
        <p:spPr>
          <a:xfrm>
            <a:off x="6553080" y="6356520"/>
            <a:ext cx="2133360" cy="364680"/>
          </a:xfrm>
          <a:prstGeom prst="rect">
            <a:avLst/>
          </a:prstGeom>
        </p:spPr>
        <p:txBody>
          <a:bodyPr anchor="ctr"/>
          <a:p>
            <a:pPr algn="r">
              <a:lnSpc>
                <a:spcPct val="100000"/>
              </a:lnSpc>
            </a:pPr>
            <a:fld id="{BB4C4557-9E18-4C53-9154-74D8977CD4C8}" type="slidenum">
              <a:rPr lang="fr-FR" sz="1200">
                <a:solidFill>
                  <a:srgbClr val="8b8b8b"/>
                </a:solidFill>
                <a:latin typeface="Calibri"/>
              </a:rPr>
              <a:t>&lt;numéro&gt;</a:t>
            </a:fld>
            <a:endParaRPr/>
          </a:p>
        </p:txBody>
      </p:sp>
      <p:sp>
        <p:nvSpPr>
          <p:cNvPr id="2383" name="TextShape 100"/>
          <p:cNvSpPr txBox="1"/>
          <p:nvPr/>
        </p:nvSpPr>
        <p:spPr>
          <a:xfrm>
            <a:off x="457200" y="274680"/>
            <a:ext cx="8229240" cy="1142640"/>
          </a:xfrm>
          <a:prstGeom prst="rect">
            <a:avLst/>
          </a:prstGeom>
        </p:spPr>
        <p:txBody>
          <a:bodyPr anchor="ctr"/>
          <a:p>
            <a:endParaRPr/>
          </a:p>
        </p:txBody>
      </p:sp>
    </p:spTree>
  </p:cSld>
</p:sld>
</file>

<file path=ppt/slides/slide6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384" name="CustomShape 1"/>
          <p:cNvSpPr/>
          <p:nvPr/>
        </p:nvSpPr>
        <p:spPr>
          <a:xfrm>
            <a:off x="1371600" y="1295280"/>
            <a:ext cx="6324120" cy="4800240"/>
          </a:xfrm>
          <a:prstGeom prst="ellipse">
            <a:avLst/>
          </a:prstGeom>
          <a:solidFill>
            <a:srgbClr val="4f81bd"/>
          </a:solidFill>
          <a:ln w="25560">
            <a:noFill/>
          </a:ln>
        </p:spPr>
      </p:sp>
      <p:sp>
        <p:nvSpPr>
          <p:cNvPr id="2385" name="CustomShape 2"/>
          <p:cNvSpPr/>
          <p:nvPr/>
        </p:nvSpPr>
        <p:spPr>
          <a:xfrm>
            <a:off x="4952880" y="3276720"/>
            <a:ext cx="2209320" cy="2209320"/>
          </a:xfrm>
          <a:prstGeom prst="ellipse">
            <a:avLst/>
          </a:prstGeom>
          <a:solidFill>
            <a:srgbClr val="ffffff"/>
          </a:solidFill>
          <a:ln w="25560">
            <a:noFill/>
          </a:ln>
        </p:spPr>
      </p:sp>
      <p:sp>
        <p:nvSpPr>
          <p:cNvPr id="2386" name="CustomShape 3"/>
          <p:cNvSpPr/>
          <p:nvPr/>
        </p:nvSpPr>
        <p:spPr>
          <a:xfrm>
            <a:off x="3796560" y="3440520"/>
            <a:ext cx="243720" cy="364680"/>
          </a:xfrm>
          <a:prstGeom prst="rect">
            <a:avLst/>
          </a:prstGeom>
          <a:noFill/>
          <a:ln>
            <a:noFill/>
          </a:ln>
        </p:spPr>
        <p:txBody>
          <a:bodyPr wrap="none" lIns="90000" rIns="90000" tIns="45000" bIns="45000"/>
          <a:p>
            <a:pPr>
              <a:lnSpc>
                <a:spcPct val="100000"/>
              </a:lnSpc>
            </a:pPr>
            <a:r>
              <a:rPr lang="fr-FR">
                <a:solidFill>
                  <a:srgbClr val="ff0000"/>
                </a:solidFill>
                <a:latin typeface="Monotype Corsiva"/>
              </a:rPr>
              <a:t>i</a:t>
            </a:r>
            <a:endParaRPr/>
          </a:p>
        </p:txBody>
      </p:sp>
      <p:sp>
        <p:nvSpPr>
          <p:cNvPr id="2387" name="CustomShape 4"/>
          <p:cNvSpPr/>
          <p:nvPr/>
        </p:nvSpPr>
        <p:spPr>
          <a:xfrm>
            <a:off x="3886200" y="3733920"/>
            <a:ext cx="75960" cy="75960"/>
          </a:xfrm>
          <a:prstGeom prst="ellipse">
            <a:avLst/>
          </a:prstGeom>
          <a:solidFill>
            <a:srgbClr val="4f81bd"/>
          </a:solidFill>
          <a:ln w="25560">
            <a:solidFill>
              <a:srgbClr val="3a5f8b"/>
            </a:solidFill>
            <a:round/>
          </a:ln>
        </p:spPr>
      </p:sp>
      <p:sp>
        <p:nvSpPr>
          <p:cNvPr id="2388" name="CustomShape 5"/>
          <p:cNvSpPr/>
          <p:nvPr/>
        </p:nvSpPr>
        <p:spPr>
          <a:xfrm>
            <a:off x="2971800" y="3352680"/>
            <a:ext cx="75960" cy="75960"/>
          </a:xfrm>
          <a:prstGeom prst="ellipse">
            <a:avLst/>
          </a:prstGeom>
          <a:solidFill>
            <a:srgbClr val="4f81bd"/>
          </a:solidFill>
          <a:ln w="25560">
            <a:solidFill>
              <a:srgbClr val="3a5f8b"/>
            </a:solidFill>
            <a:round/>
          </a:ln>
        </p:spPr>
      </p:sp>
      <p:sp>
        <p:nvSpPr>
          <p:cNvPr id="2389" name="CustomShape 6"/>
          <p:cNvSpPr/>
          <p:nvPr/>
        </p:nvSpPr>
        <p:spPr>
          <a:xfrm>
            <a:off x="3124080" y="4267080"/>
            <a:ext cx="75960" cy="75960"/>
          </a:xfrm>
          <a:prstGeom prst="ellipse">
            <a:avLst/>
          </a:prstGeom>
          <a:solidFill>
            <a:srgbClr val="4f81bd"/>
          </a:solidFill>
          <a:ln w="25560">
            <a:solidFill>
              <a:srgbClr val="3a5f8b"/>
            </a:solidFill>
            <a:round/>
          </a:ln>
        </p:spPr>
      </p:sp>
      <p:sp>
        <p:nvSpPr>
          <p:cNvPr id="2390" name="CustomShape 7"/>
          <p:cNvSpPr/>
          <p:nvPr/>
        </p:nvSpPr>
        <p:spPr>
          <a:xfrm>
            <a:off x="3581280" y="4572000"/>
            <a:ext cx="75960" cy="75960"/>
          </a:xfrm>
          <a:prstGeom prst="ellipse">
            <a:avLst/>
          </a:prstGeom>
          <a:solidFill>
            <a:srgbClr val="4f81bd"/>
          </a:solidFill>
          <a:ln w="25560">
            <a:solidFill>
              <a:srgbClr val="3a5f8b"/>
            </a:solidFill>
            <a:round/>
          </a:ln>
        </p:spPr>
      </p:sp>
      <p:sp>
        <p:nvSpPr>
          <p:cNvPr id="2391" name="CustomShape 8"/>
          <p:cNvSpPr/>
          <p:nvPr/>
        </p:nvSpPr>
        <p:spPr>
          <a:xfrm>
            <a:off x="4876920" y="4191120"/>
            <a:ext cx="75960" cy="75960"/>
          </a:xfrm>
          <a:prstGeom prst="ellipse">
            <a:avLst/>
          </a:prstGeom>
          <a:solidFill>
            <a:srgbClr val="4f81bd"/>
          </a:solidFill>
          <a:ln w="25560">
            <a:solidFill>
              <a:srgbClr val="3a5f8b"/>
            </a:solidFill>
            <a:round/>
          </a:ln>
        </p:spPr>
      </p:sp>
      <p:sp>
        <p:nvSpPr>
          <p:cNvPr id="2392" name="CustomShape 9"/>
          <p:cNvSpPr/>
          <p:nvPr/>
        </p:nvSpPr>
        <p:spPr>
          <a:xfrm>
            <a:off x="4724280" y="3505320"/>
            <a:ext cx="75960" cy="75960"/>
          </a:xfrm>
          <a:prstGeom prst="ellipse">
            <a:avLst/>
          </a:prstGeom>
          <a:solidFill>
            <a:srgbClr val="4f81bd"/>
          </a:solidFill>
          <a:ln w="25560">
            <a:solidFill>
              <a:srgbClr val="3a5f8b"/>
            </a:solidFill>
            <a:round/>
          </a:ln>
        </p:spPr>
      </p:sp>
      <p:sp>
        <p:nvSpPr>
          <p:cNvPr id="2393" name="CustomShape 10"/>
          <p:cNvSpPr/>
          <p:nvPr/>
        </p:nvSpPr>
        <p:spPr>
          <a:xfrm>
            <a:off x="3429000" y="2971800"/>
            <a:ext cx="75960" cy="75960"/>
          </a:xfrm>
          <a:prstGeom prst="ellipse">
            <a:avLst/>
          </a:prstGeom>
          <a:solidFill>
            <a:srgbClr val="4f81bd"/>
          </a:solidFill>
          <a:ln w="25560">
            <a:solidFill>
              <a:srgbClr val="3a5f8b"/>
            </a:solidFill>
            <a:round/>
          </a:ln>
        </p:spPr>
      </p:sp>
      <p:sp>
        <p:nvSpPr>
          <p:cNvPr id="2394" name="CustomShape 11"/>
          <p:cNvSpPr/>
          <p:nvPr/>
        </p:nvSpPr>
        <p:spPr>
          <a:xfrm>
            <a:off x="4191120" y="2895480"/>
            <a:ext cx="75960" cy="75960"/>
          </a:xfrm>
          <a:prstGeom prst="ellipse">
            <a:avLst/>
          </a:prstGeom>
          <a:solidFill>
            <a:srgbClr val="4f81bd"/>
          </a:solidFill>
          <a:ln w="25560">
            <a:solidFill>
              <a:srgbClr val="3a5f8b"/>
            </a:solidFill>
            <a:round/>
          </a:ln>
        </p:spPr>
      </p:sp>
      <p:sp>
        <p:nvSpPr>
          <p:cNvPr id="2395" name="CustomShape 12"/>
          <p:cNvSpPr/>
          <p:nvPr/>
        </p:nvSpPr>
        <p:spPr>
          <a:xfrm>
            <a:off x="4495680" y="4800600"/>
            <a:ext cx="75960" cy="75960"/>
          </a:xfrm>
          <a:prstGeom prst="ellipse">
            <a:avLst/>
          </a:prstGeom>
          <a:solidFill>
            <a:srgbClr val="4f81bd"/>
          </a:solidFill>
          <a:ln w="25560">
            <a:solidFill>
              <a:srgbClr val="3a5f8b"/>
            </a:solidFill>
            <a:round/>
          </a:ln>
        </p:spPr>
      </p:sp>
      <p:sp>
        <p:nvSpPr>
          <p:cNvPr id="2396" name="CustomShape 13"/>
          <p:cNvSpPr/>
          <p:nvPr/>
        </p:nvSpPr>
        <p:spPr>
          <a:xfrm>
            <a:off x="5486400" y="3048120"/>
            <a:ext cx="75960" cy="75960"/>
          </a:xfrm>
          <a:prstGeom prst="ellipse">
            <a:avLst/>
          </a:prstGeom>
          <a:solidFill>
            <a:srgbClr val="4f81bd"/>
          </a:solidFill>
          <a:ln w="25560">
            <a:solidFill>
              <a:srgbClr val="3a5f8b"/>
            </a:solidFill>
            <a:round/>
          </a:ln>
        </p:spPr>
      </p:sp>
      <p:sp>
        <p:nvSpPr>
          <p:cNvPr id="2397" name="CustomShape 14"/>
          <p:cNvSpPr/>
          <p:nvPr/>
        </p:nvSpPr>
        <p:spPr>
          <a:xfrm>
            <a:off x="5715000" y="3886200"/>
            <a:ext cx="75960" cy="75960"/>
          </a:xfrm>
          <a:prstGeom prst="ellipse">
            <a:avLst/>
          </a:prstGeom>
          <a:solidFill>
            <a:srgbClr val="4f81bd"/>
          </a:solidFill>
          <a:ln w="25560">
            <a:solidFill>
              <a:srgbClr val="3a5f8b"/>
            </a:solidFill>
            <a:round/>
          </a:ln>
        </p:spPr>
      </p:sp>
      <p:sp>
        <p:nvSpPr>
          <p:cNvPr id="2398" name="CustomShape 15"/>
          <p:cNvSpPr/>
          <p:nvPr/>
        </p:nvSpPr>
        <p:spPr>
          <a:xfrm>
            <a:off x="5867280" y="2362320"/>
            <a:ext cx="75960" cy="75960"/>
          </a:xfrm>
          <a:prstGeom prst="ellipse">
            <a:avLst/>
          </a:prstGeom>
          <a:solidFill>
            <a:srgbClr val="4f81bd"/>
          </a:solidFill>
          <a:ln w="25560">
            <a:solidFill>
              <a:srgbClr val="3a5f8b"/>
            </a:solidFill>
            <a:round/>
          </a:ln>
        </p:spPr>
      </p:sp>
      <p:sp>
        <p:nvSpPr>
          <p:cNvPr id="2399" name="CustomShape 16"/>
          <p:cNvSpPr/>
          <p:nvPr/>
        </p:nvSpPr>
        <p:spPr>
          <a:xfrm>
            <a:off x="6324480" y="3352680"/>
            <a:ext cx="75960" cy="75960"/>
          </a:xfrm>
          <a:prstGeom prst="ellipse">
            <a:avLst/>
          </a:prstGeom>
          <a:solidFill>
            <a:srgbClr val="4f81bd"/>
          </a:solidFill>
          <a:ln w="25560">
            <a:solidFill>
              <a:srgbClr val="3a5f8b"/>
            </a:solidFill>
            <a:round/>
          </a:ln>
        </p:spPr>
      </p:sp>
      <p:sp>
        <p:nvSpPr>
          <p:cNvPr id="2400" name="CustomShape 17"/>
          <p:cNvSpPr/>
          <p:nvPr/>
        </p:nvSpPr>
        <p:spPr>
          <a:xfrm>
            <a:off x="6553080" y="3886200"/>
            <a:ext cx="75960" cy="75960"/>
          </a:xfrm>
          <a:prstGeom prst="ellipse">
            <a:avLst/>
          </a:prstGeom>
          <a:solidFill>
            <a:srgbClr val="4f81bd"/>
          </a:solidFill>
          <a:ln w="25560">
            <a:solidFill>
              <a:srgbClr val="3a5f8b"/>
            </a:solidFill>
            <a:round/>
          </a:ln>
        </p:spPr>
      </p:sp>
      <p:sp>
        <p:nvSpPr>
          <p:cNvPr id="2401" name="CustomShape 18"/>
          <p:cNvSpPr/>
          <p:nvPr/>
        </p:nvSpPr>
        <p:spPr>
          <a:xfrm>
            <a:off x="3733920" y="2362320"/>
            <a:ext cx="75960" cy="75960"/>
          </a:xfrm>
          <a:prstGeom prst="ellipse">
            <a:avLst/>
          </a:prstGeom>
          <a:solidFill>
            <a:srgbClr val="4f81bd"/>
          </a:solidFill>
          <a:ln w="25560">
            <a:solidFill>
              <a:srgbClr val="3a5f8b"/>
            </a:solidFill>
            <a:round/>
          </a:ln>
        </p:spPr>
      </p:sp>
      <p:sp>
        <p:nvSpPr>
          <p:cNvPr id="2402" name="CustomShape 19"/>
          <p:cNvSpPr/>
          <p:nvPr/>
        </p:nvSpPr>
        <p:spPr>
          <a:xfrm>
            <a:off x="5029200" y="2438280"/>
            <a:ext cx="75960" cy="75960"/>
          </a:xfrm>
          <a:prstGeom prst="ellipse">
            <a:avLst/>
          </a:prstGeom>
          <a:solidFill>
            <a:srgbClr val="4f81bd"/>
          </a:solidFill>
          <a:ln w="25560">
            <a:solidFill>
              <a:srgbClr val="3a5f8b"/>
            </a:solidFill>
            <a:round/>
          </a:ln>
        </p:spPr>
      </p:sp>
      <p:sp>
        <p:nvSpPr>
          <p:cNvPr id="2403" name="CustomShape 20"/>
          <p:cNvSpPr/>
          <p:nvPr/>
        </p:nvSpPr>
        <p:spPr>
          <a:xfrm>
            <a:off x="2209680" y="3581280"/>
            <a:ext cx="75960" cy="75960"/>
          </a:xfrm>
          <a:prstGeom prst="ellipse">
            <a:avLst/>
          </a:prstGeom>
          <a:solidFill>
            <a:srgbClr val="4f81bd"/>
          </a:solidFill>
          <a:ln w="25560">
            <a:solidFill>
              <a:srgbClr val="3a5f8b"/>
            </a:solidFill>
            <a:round/>
          </a:ln>
        </p:spPr>
      </p:sp>
      <p:sp>
        <p:nvSpPr>
          <p:cNvPr id="2404" name="CustomShape 21"/>
          <p:cNvSpPr/>
          <p:nvPr/>
        </p:nvSpPr>
        <p:spPr>
          <a:xfrm>
            <a:off x="6629400" y="2057400"/>
            <a:ext cx="75960" cy="75960"/>
          </a:xfrm>
          <a:prstGeom prst="ellipse">
            <a:avLst/>
          </a:prstGeom>
          <a:solidFill>
            <a:srgbClr val="4f81bd"/>
          </a:solidFill>
          <a:ln w="25560">
            <a:solidFill>
              <a:srgbClr val="3a5f8b"/>
            </a:solidFill>
            <a:round/>
          </a:ln>
        </p:spPr>
      </p:sp>
      <p:sp>
        <p:nvSpPr>
          <p:cNvPr id="2405" name="CustomShape 22"/>
          <p:cNvSpPr/>
          <p:nvPr/>
        </p:nvSpPr>
        <p:spPr>
          <a:xfrm>
            <a:off x="6019920" y="4419720"/>
            <a:ext cx="75960" cy="75960"/>
          </a:xfrm>
          <a:prstGeom prst="ellipse">
            <a:avLst/>
          </a:prstGeom>
          <a:solidFill>
            <a:srgbClr val="ff0000"/>
          </a:solidFill>
          <a:ln w="25560">
            <a:solidFill>
              <a:srgbClr val="c00000"/>
            </a:solidFill>
            <a:round/>
          </a:ln>
        </p:spPr>
      </p:sp>
      <p:sp>
        <p:nvSpPr>
          <p:cNvPr id="2406" name="CustomShape 23"/>
          <p:cNvSpPr/>
          <p:nvPr/>
        </p:nvSpPr>
        <p:spPr>
          <a:xfrm>
            <a:off x="3809880" y="5257800"/>
            <a:ext cx="75960" cy="75960"/>
          </a:xfrm>
          <a:prstGeom prst="ellipse">
            <a:avLst/>
          </a:prstGeom>
          <a:solidFill>
            <a:srgbClr val="4f81bd"/>
          </a:solidFill>
          <a:ln w="25560">
            <a:solidFill>
              <a:srgbClr val="3a5f8b"/>
            </a:solidFill>
            <a:round/>
          </a:ln>
        </p:spPr>
      </p:sp>
      <p:sp>
        <p:nvSpPr>
          <p:cNvPr id="2407" name="CustomShape 24"/>
          <p:cNvSpPr/>
          <p:nvPr/>
        </p:nvSpPr>
        <p:spPr>
          <a:xfrm>
            <a:off x="5334120" y="4724280"/>
            <a:ext cx="75960" cy="75960"/>
          </a:xfrm>
          <a:prstGeom prst="ellipse">
            <a:avLst/>
          </a:prstGeom>
          <a:solidFill>
            <a:srgbClr val="4f81bd"/>
          </a:solidFill>
          <a:ln w="25560">
            <a:solidFill>
              <a:srgbClr val="3a5f8b"/>
            </a:solidFill>
            <a:round/>
          </a:ln>
        </p:spPr>
      </p:sp>
      <p:sp>
        <p:nvSpPr>
          <p:cNvPr id="2408" name="Line 25"/>
          <p:cNvSpPr/>
          <p:nvPr/>
        </p:nvSpPr>
        <p:spPr>
          <a:xfrm>
            <a:off x="3493800" y="3036600"/>
            <a:ext cx="403200" cy="708120"/>
          </a:xfrm>
          <a:prstGeom prst="line">
            <a:avLst/>
          </a:prstGeom>
          <a:ln w="9360">
            <a:solidFill>
              <a:srgbClr val="ff0000"/>
            </a:solidFill>
            <a:round/>
          </a:ln>
        </p:spPr>
      </p:sp>
      <p:sp>
        <p:nvSpPr>
          <p:cNvPr id="2409" name="Line 26"/>
          <p:cNvSpPr/>
          <p:nvPr/>
        </p:nvSpPr>
        <p:spPr>
          <a:xfrm flipH="1">
            <a:off x="3951000" y="2960640"/>
            <a:ext cx="250920" cy="784080"/>
          </a:xfrm>
          <a:prstGeom prst="line">
            <a:avLst/>
          </a:prstGeom>
          <a:ln w="9360">
            <a:solidFill>
              <a:srgbClr val="4a7ebb"/>
            </a:solidFill>
            <a:round/>
          </a:ln>
        </p:spPr>
      </p:sp>
      <p:sp>
        <p:nvSpPr>
          <p:cNvPr id="2410" name="Line 27"/>
          <p:cNvSpPr/>
          <p:nvPr/>
        </p:nvSpPr>
        <p:spPr>
          <a:xfrm flipH="1">
            <a:off x="3962160" y="3543120"/>
            <a:ext cx="762120" cy="228600"/>
          </a:xfrm>
          <a:prstGeom prst="line">
            <a:avLst/>
          </a:prstGeom>
          <a:ln w="9360">
            <a:solidFill>
              <a:srgbClr val="4a7ebb"/>
            </a:solidFill>
            <a:round/>
          </a:ln>
        </p:spPr>
      </p:sp>
      <p:sp>
        <p:nvSpPr>
          <p:cNvPr id="2411" name="Line 28"/>
          <p:cNvSpPr/>
          <p:nvPr/>
        </p:nvSpPr>
        <p:spPr>
          <a:xfrm>
            <a:off x="3951000" y="3798720"/>
            <a:ext cx="936720" cy="403200"/>
          </a:xfrm>
          <a:prstGeom prst="line">
            <a:avLst/>
          </a:prstGeom>
          <a:ln w="9360">
            <a:solidFill>
              <a:srgbClr val="4a7ebb"/>
            </a:solidFill>
            <a:round/>
          </a:ln>
        </p:spPr>
      </p:sp>
      <p:sp>
        <p:nvSpPr>
          <p:cNvPr id="2412" name="Line 29"/>
          <p:cNvSpPr/>
          <p:nvPr/>
        </p:nvSpPr>
        <p:spPr>
          <a:xfrm>
            <a:off x="3924000" y="3809880"/>
            <a:ext cx="582840" cy="1001520"/>
          </a:xfrm>
          <a:prstGeom prst="line">
            <a:avLst/>
          </a:prstGeom>
          <a:ln w="9360">
            <a:solidFill>
              <a:srgbClr val="4a7ebb"/>
            </a:solidFill>
            <a:round/>
          </a:ln>
        </p:spPr>
      </p:sp>
      <p:sp>
        <p:nvSpPr>
          <p:cNvPr id="2413" name="Line 30"/>
          <p:cNvSpPr/>
          <p:nvPr/>
        </p:nvSpPr>
        <p:spPr>
          <a:xfrm flipH="1">
            <a:off x="3619440" y="3809880"/>
            <a:ext cx="304560" cy="762120"/>
          </a:xfrm>
          <a:prstGeom prst="line">
            <a:avLst/>
          </a:prstGeom>
          <a:ln w="9360">
            <a:solidFill>
              <a:srgbClr val="4a7ebb"/>
            </a:solidFill>
            <a:round/>
          </a:ln>
        </p:spPr>
      </p:sp>
      <p:sp>
        <p:nvSpPr>
          <p:cNvPr id="2414" name="Line 31"/>
          <p:cNvSpPr/>
          <p:nvPr/>
        </p:nvSpPr>
        <p:spPr>
          <a:xfrm flipH="1">
            <a:off x="3189240" y="3798720"/>
            <a:ext cx="707760" cy="479520"/>
          </a:xfrm>
          <a:prstGeom prst="line">
            <a:avLst/>
          </a:prstGeom>
          <a:ln w="9360">
            <a:solidFill>
              <a:srgbClr val="4a7ebb"/>
            </a:solidFill>
            <a:round/>
          </a:ln>
        </p:spPr>
      </p:sp>
      <p:sp>
        <p:nvSpPr>
          <p:cNvPr id="2415" name="Line 32"/>
          <p:cNvSpPr/>
          <p:nvPr/>
        </p:nvSpPr>
        <p:spPr>
          <a:xfrm flipH="1" flipV="1">
            <a:off x="3047760" y="3390840"/>
            <a:ext cx="838440" cy="380880"/>
          </a:xfrm>
          <a:prstGeom prst="line">
            <a:avLst/>
          </a:prstGeom>
          <a:ln w="9360">
            <a:solidFill>
              <a:srgbClr val="4a7ebb"/>
            </a:solidFill>
            <a:round/>
          </a:ln>
        </p:spPr>
      </p:sp>
      <p:sp>
        <p:nvSpPr>
          <p:cNvPr id="2416" name="Line 33"/>
          <p:cNvSpPr/>
          <p:nvPr/>
        </p:nvSpPr>
        <p:spPr>
          <a:xfrm>
            <a:off x="4789440" y="3570120"/>
            <a:ext cx="936360" cy="326880"/>
          </a:xfrm>
          <a:prstGeom prst="line">
            <a:avLst/>
          </a:prstGeom>
          <a:ln w="9360">
            <a:solidFill>
              <a:srgbClr val="4a7ebb"/>
            </a:solidFill>
            <a:round/>
          </a:ln>
        </p:spPr>
      </p:sp>
      <p:sp>
        <p:nvSpPr>
          <p:cNvPr id="2417" name="Line 34"/>
          <p:cNvSpPr/>
          <p:nvPr/>
        </p:nvSpPr>
        <p:spPr>
          <a:xfrm flipV="1">
            <a:off x="4789440" y="3112920"/>
            <a:ext cx="707760" cy="403200"/>
          </a:xfrm>
          <a:prstGeom prst="line">
            <a:avLst/>
          </a:prstGeom>
          <a:ln w="9360">
            <a:solidFill>
              <a:srgbClr val="4a7ebb"/>
            </a:solidFill>
            <a:round/>
          </a:ln>
        </p:spPr>
      </p:sp>
      <p:sp>
        <p:nvSpPr>
          <p:cNvPr id="2418" name="Line 35"/>
          <p:cNvSpPr/>
          <p:nvPr/>
        </p:nvSpPr>
        <p:spPr>
          <a:xfrm flipH="1" flipV="1">
            <a:off x="4267080" y="2933640"/>
            <a:ext cx="1219320" cy="152280"/>
          </a:xfrm>
          <a:prstGeom prst="line">
            <a:avLst/>
          </a:prstGeom>
          <a:ln w="9360">
            <a:solidFill>
              <a:srgbClr val="4a7ebb"/>
            </a:solidFill>
            <a:round/>
          </a:ln>
        </p:spPr>
      </p:sp>
      <p:sp>
        <p:nvSpPr>
          <p:cNvPr id="2419" name="Line 36"/>
          <p:cNvSpPr/>
          <p:nvPr/>
        </p:nvSpPr>
        <p:spPr>
          <a:xfrm flipH="1" flipV="1">
            <a:off x="5094000" y="2503440"/>
            <a:ext cx="403200" cy="555480"/>
          </a:xfrm>
          <a:prstGeom prst="line">
            <a:avLst/>
          </a:prstGeom>
          <a:ln w="9360">
            <a:solidFill>
              <a:srgbClr val="ff0000"/>
            </a:solidFill>
            <a:round/>
          </a:ln>
        </p:spPr>
      </p:sp>
      <p:sp>
        <p:nvSpPr>
          <p:cNvPr id="2420" name="Line 37"/>
          <p:cNvSpPr/>
          <p:nvPr/>
        </p:nvSpPr>
        <p:spPr>
          <a:xfrm flipH="1">
            <a:off x="5551200" y="2427120"/>
            <a:ext cx="327240" cy="631800"/>
          </a:xfrm>
          <a:prstGeom prst="line">
            <a:avLst/>
          </a:prstGeom>
          <a:ln w="9360">
            <a:solidFill>
              <a:srgbClr val="4a7ebb"/>
            </a:solidFill>
            <a:round/>
          </a:ln>
        </p:spPr>
      </p:sp>
      <p:sp>
        <p:nvSpPr>
          <p:cNvPr id="2421" name="Line 38"/>
          <p:cNvSpPr/>
          <p:nvPr/>
        </p:nvSpPr>
        <p:spPr>
          <a:xfrm>
            <a:off x="5551200" y="3112920"/>
            <a:ext cx="201600" cy="773280"/>
          </a:xfrm>
          <a:prstGeom prst="line">
            <a:avLst/>
          </a:prstGeom>
          <a:ln w="9360">
            <a:solidFill>
              <a:srgbClr val="ff0000"/>
            </a:solidFill>
            <a:round/>
          </a:ln>
        </p:spPr>
      </p:sp>
      <p:sp>
        <p:nvSpPr>
          <p:cNvPr id="2422" name="Line 39"/>
          <p:cNvSpPr/>
          <p:nvPr/>
        </p:nvSpPr>
        <p:spPr>
          <a:xfrm flipH="1">
            <a:off x="4952880" y="3924000"/>
            <a:ext cx="762120" cy="304920"/>
          </a:xfrm>
          <a:prstGeom prst="line">
            <a:avLst/>
          </a:prstGeom>
          <a:ln w="9360">
            <a:solidFill>
              <a:srgbClr val="4a7ebb"/>
            </a:solidFill>
            <a:round/>
          </a:ln>
        </p:spPr>
      </p:sp>
      <p:sp>
        <p:nvSpPr>
          <p:cNvPr id="2423" name="Line 40"/>
          <p:cNvSpPr/>
          <p:nvPr/>
        </p:nvSpPr>
        <p:spPr>
          <a:xfrm flipH="1">
            <a:off x="5779800" y="3417840"/>
            <a:ext cx="555840" cy="479160"/>
          </a:xfrm>
          <a:prstGeom prst="line">
            <a:avLst/>
          </a:prstGeom>
          <a:ln w="9360">
            <a:solidFill>
              <a:srgbClr val="ff0000"/>
            </a:solidFill>
            <a:round/>
          </a:ln>
        </p:spPr>
      </p:sp>
      <p:sp>
        <p:nvSpPr>
          <p:cNvPr id="2424" name="CustomShape 41"/>
          <p:cNvSpPr/>
          <p:nvPr/>
        </p:nvSpPr>
        <p:spPr>
          <a:xfrm>
            <a:off x="2666880" y="4800600"/>
            <a:ext cx="75960" cy="75960"/>
          </a:xfrm>
          <a:prstGeom prst="ellipse">
            <a:avLst/>
          </a:prstGeom>
          <a:solidFill>
            <a:srgbClr val="4f81bd"/>
          </a:solidFill>
          <a:ln w="25560">
            <a:solidFill>
              <a:srgbClr val="3a5f8b"/>
            </a:solidFill>
            <a:round/>
          </a:ln>
        </p:spPr>
      </p:sp>
      <p:sp>
        <p:nvSpPr>
          <p:cNvPr id="2425" name="CustomShape 42"/>
          <p:cNvSpPr/>
          <p:nvPr/>
        </p:nvSpPr>
        <p:spPr>
          <a:xfrm>
            <a:off x="2666880" y="2590920"/>
            <a:ext cx="75960" cy="75960"/>
          </a:xfrm>
          <a:prstGeom prst="ellipse">
            <a:avLst/>
          </a:prstGeom>
          <a:solidFill>
            <a:srgbClr val="4f81bd"/>
          </a:solidFill>
          <a:ln w="25560">
            <a:solidFill>
              <a:srgbClr val="3a5f8b"/>
            </a:solidFill>
            <a:round/>
          </a:ln>
        </p:spPr>
      </p:sp>
      <p:sp>
        <p:nvSpPr>
          <p:cNvPr id="2426" name="CustomShape 43"/>
          <p:cNvSpPr/>
          <p:nvPr/>
        </p:nvSpPr>
        <p:spPr>
          <a:xfrm>
            <a:off x="4495680" y="2209680"/>
            <a:ext cx="75960" cy="75960"/>
          </a:xfrm>
          <a:prstGeom prst="ellipse">
            <a:avLst/>
          </a:prstGeom>
          <a:solidFill>
            <a:srgbClr val="4f81bd"/>
          </a:solidFill>
          <a:ln w="25560">
            <a:solidFill>
              <a:srgbClr val="3a5f8b"/>
            </a:solidFill>
            <a:round/>
          </a:ln>
        </p:spPr>
      </p:sp>
      <p:sp>
        <p:nvSpPr>
          <p:cNvPr id="2427" name="CustomShape 44"/>
          <p:cNvSpPr/>
          <p:nvPr/>
        </p:nvSpPr>
        <p:spPr>
          <a:xfrm>
            <a:off x="6248520" y="5181480"/>
            <a:ext cx="75960" cy="75960"/>
          </a:xfrm>
          <a:prstGeom prst="ellipse">
            <a:avLst/>
          </a:prstGeom>
          <a:solidFill>
            <a:srgbClr val="4f81bd"/>
          </a:solidFill>
          <a:ln w="25560">
            <a:solidFill>
              <a:srgbClr val="3a5f8b"/>
            </a:solidFill>
            <a:round/>
          </a:ln>
        </p:spPr>
      </p:sp>
      <p:sp>
        <p:nvSpPr>
          <p:cNvPr id="2428" name="Line 45"/>
          <p:cNvSpPr/>
          <p:nvPr/>
        </p:nvSpPr>
        <p:spPr>
          <a:xfrm>
            <a:off x="5779800" y="3951000"/>
            <a:ext cx="250920" cy="479520"/>
          </a:xfrm>
          <a:prstGeom prst="line">
            <a:avLst/>
          </a:prstGeom>
          <a:ln w="9360">
            <a:solidFill>
              <a:srgbClr val="ff0000"/>
            </a:solidFill>
            <a:round/>
          </a:ln>
        </p:spPr>
      </p:sp>
      <p:sp>
        <p:nvSpPr>
          <p:cNvPr id="2429" name="Line 46"/>
          <p:cNvSpPr/>
          <p:nvPr/>
        </p:nvSpPr>
        <p:spPr>
          <a:xfrm flipH="1">
            <a:off x="5410080" y="4484520"/>
            <a:ext cx="620640" cy="277920"/>
          </a:xfrm>
          <a:prstGeom prst="line">
            <a:avLst/>
          </a:prstGeom>
          <a:ln w="9360">
            <a:solidFill>
              <a:srgbClr val="ff0000"/>
            </a:solidFill>
            <a:round/>
          </a:ln>
        </p:spPr>
      </p:sp>
      <p:sp>
        <p:nvSpPr>
          <p:cNvPr id="2430" name="Line 47"/>
          <p:cNvSpPr/>
          <p:nvPr/>
        </p:nvSpPr>
        <p:spPr>
          <a:xfrm>
            <a:off x="6084720" y="4484520"/>
            <a:ext cx="201600" cy="696960"/>
          </a:xfrm>
          <a:prstGeom prst="line">
            <a:avLst/>
          </a:prstGeom>
          <a:ln w="9360">
            <a:solidFill>
              <a:srgbClr val="ff0000"/>
            </a:solidFill>
            <a:round/>
          </a:ln>
        </p:spPr>
      </p:sp>
      <p:sp>
        <p:nvSpPr>
          <p:cNvPr id="2431" name="Line 48"/>
          <p:cNvSpPr/>
          <p:nvPr/>
        </p:nvSpPr>
        <p:spPr>
          <a:xfrm flipH="1">
            <a:off x="6084720" y="3951000"/>
            <a:ext cx="479520" cy="479520"/>
          </a:xfrm>
          <a:prstGeom prst="line">
            <a:avLst/>
          </a:prstGeom>
          <a:ln w="9360">
            <a:solidFill>
              <a:srgbClr val="ff0000"/>
            </a:solidFill>
            <a:round/>
          </a:ln>
        </p:spPr>
      </p:sp>
      <p:sp>
        <p:nvSpPr>
          <p:cNvPr id="2432" name="Line 49"/>
          <p:cNvSpPr/>
          <p:nvPr/>
        </p:nvSpPr>
        <p:spPr>
          <a:xfrm flipH="1">
            <a:off x="4560840" y="4762440"/>
            <a:ext cx="772920" cy="102960"/>
          </a:xfrm>
          <a:prstGeom prst="line">
            <a:avLst/>
          </a:prstGeom>
          <a:ln w="9360">
            <a:solidFill>
              <a:srgbClr val="4a7ebb"/>
            </a:solidFill>
            <a:round/>
          </a:ln>
        </p:spPr>
      </p:sp>
      <p:sp>
        <p:nvSpPr>
          <p:cNvPr id="2433" name="Line 50"/>
          <p:cNvSpPr/>
          <p:nvPr/>
        </p:nvSpPr>
        <p:spPr>
          <a:xfrm flipH="1">
            <a:off x="5371920" y="3951000"/>
            <a:ext cx="353880" cy="773280"/>
          </a:xfrm>
          <a:prstGeom prst="line">
            <a:avLst/>
          </a:prstGeom>
          <a:ln w="9360">
            <a:solidFill>
              <a:srgbClr val="4a7ebb"/>
            </a:solidFill>
            <a:round/>
          </a:ln>
        </p:spPr>
      </p:sp>
      <p:sp>
        <p:nvSpPr>
          <p:cNvPr id="2434" name="Line 51"/>
          <p:cNvSpPr/>
          <p:nvPr/>
        </p:nvSpPr>
        <p:spPr>
          <a:xfrm flipH="1">
            <a:off x="3493800" y="2427120"/>
            <a:ext cx="250920" cy="555480"/>
          </a:xfrm>
          <a:prstGeom prst="line">
            <a:avLst/>
          </a:prstGeom>
          <a:ln w="9360">
            <a:solidFill>
              <a:srgbClr val="ff0000"/>
            </a:solidFill>
            <a:round/>
          </a:ln>
        </p:spPr>
      </p:sp>
      <p:sp>
        <p:nvSpPr>
          <p:cNvPr id="2435" name="Line 52"/>
          <p:cNvSpPr/>
          <p:nvPr/>
        </p:nvSpPr>
        <p:spPr>
          <a:xfrm flipH="1">
            <a:off x="2732040" y="2400120"/>
            <a:ext cx="1001520" cy="201600"/>
          </a:xfrm>
          <a:prstGeom prst="line">
            <a:avLst/>
          </a:prstGeom>
          <a:ln w="9360">
            <a:solidFill>
              <a:srgbClr val="4a7ebb"/>
            </a:solidFill>
            <a:round/>
          </a:ln>
        </p:spPr>
      </p:sp>
      <p:sp>
        <p:nvSpPr>
          <p:cNvPr id="2436" name="Line 53"/>
          <p:cNvSpPr/>
          <p:nvPr/>
        </p:nvSpPr>
        <p:spPr>
          <a:xfrm flipH="1">
            <a:off x="2274840" y="2655720"/>
            <a:ext cx="403200" cy="936720"/>
          </a:xfrm>
          <a:prstGeom prst="line">
            <a:avLst/>
          </a:prstGeom>
          <a:ln w="9360">
            <a:solidFill>
              <a:srgbClr val="4a7ebb"/>
            </a:solidFill>
            <a:round/>
          </a:ln>
        </p:spPr>
      </p:sp>
      <p:sp>
        <p:nvSpPr>
          <p:cNvPr id="2437" name="Line 54"/>
          <p:cNvSpPr/>
          <p:nvPr/>
        </p:nvSpPr>
        <p:spPr>
          <a:xfrm flipH="1">
            <a:off x="2732040" y="4332240"/>
            <a:ext cx="403200" cy="479160"/>
          </a:xfrm>
          <a:prstGeom prst="line">
            <a:avLst/>
          </a:prstGeom>
          <a:ln w="9360">
            <a:solidFill>
              <a:srgbClr val="4a7ebb"/>
            </a:solidFill>
            <a:round/>
          </a:ln>
        </p:spPr>
      </p:sp>
      <p:sp>
        <p:nvSpPr>
          <p:cNvPr id="2438" name="Line 55"/>
          <p:cNvSpPr/>
          <p:nvPr/>
        </p:nvSpPr>
        <p:spPr>
          <a:xfrm>
            <a:off x="3189240" y="4332240"/>
            <a:ext cx="403200" cy="250560"/>
          </a:xfrm>
          <a:prstGeom prst="line">
            <a:avLst/>
          </a:prstGeom>
          <a:ln w="9360">
            <a:solidFill>
              <a:srgbClr val="4a7ebb"/>
            </a:solidFill>
            <a:round/>
          </a:ln>
        </p:spPr>
      </p:sp>
      <p:sp>
        <p:nvSpPr>
          <p:cNvPr id="2439" name="Line 56"/>
          <p:cNvSpPr/>
          <p:nvPr/>
        </p:nvSpPr>
        <p:spPr>
          <a:xfrm flipV="1">
            <a:off x="3875040" y="4865400"/>
            <a:ext cx="631800" cy="403200"/>
          </a:xfrm>
          <a:prstGeom prst="line">
            <a:avLst/>
          </a:prstGeom>
          <a:ln w="9360">
            <a:solidFill>
              <a:srgbClr val="4a7ebb"/>
            </a:solidFill>
            <a:round/>
          </a:ln>
        </p:spPr>
      </p:sp>
      <p:sp>
        <p:nvSpPr>
          <p:cNvPr id="2440" name="Line 57"/>
          <p:cNvSpPr/>
          <p:nvPr/>
        </p:nvSpPr>
        <p:spPr>
          <a:xfrm>
            <a:off x="3619440" y="4647960"/>
            <a:ext cx="228600" cy="609840"/>
          </a:xfrm>
          <a:prstGeom prst="line">
            <a:avLst/>
          </a:prstGeom>
          <a:ln w="9360">
            <a:solidFill>
              <a:srgbClr val="4a7ebb"/>
            </a:solidFill>
            <a:round/>
          </a:ln>
        </p:spPr>
      </p:sp>
      <p:sp>
        <p:nvSpPr>
          <p:cNvPr id="2441" name="Line 58"/>
          <p:cNvSpPr/>
          <p:nvPr/>
        </p:nvSpPr>
        <p:spPr>
          <a:xfrm flipV="1">
            <a:off x="3036600" y="3036600"/>
            <a:ext cx="403200" cy="327240"/>
          </a:xfrm>
          <a:prstGeom prst="line">
            <a:avLst/>
          </a:prstGeom>
          <a:ln w="9360">
            <a:solidFill>
              <a:srgbClr val="4a7ebb"/>
            </a:solidFill>
            <a:round/>
          </a:ln>
        </p:spPr>
      </p:sp>
      <p:sp>
        <p:nvSpPr>
          <p:cNvPr id="2442" name="Line 59"/>
          <p:cNvSpPr/>
          <p:nvPr/>
        </p:nvSpPr>
        <p:spPr>
          <a:xfrm>
            <a:off x="4560840" y="2274840"/>
            <a:ext cx="479160" cy="174600"/>
          </a:xfrm>
          <a:prstGeom prst="line">
            <a:avLst/>
          </a:prstGeom>
          <a:ln w="9360">
            <a:solidFill>
              <a:srgbClr val="ff0000"/>
            </a:solidFill>
            <a:round/>
          </a:ln>
        </p:spPr>
      </p:sp>
      <p:sp>
        <p:nvSpPr>
          <p:cNvPr id="2443" name="Line 60"/>
          <p:cNvSpPr/>
          <p:nvPr/>
        </p:nvSpPr>
        <p:spPr>
          <a:xfrm flipH="1">
            <a:off x="5932440" y="2122200"/>
            <a:ext cx="707760" cy="250920"/>
          </a:xfrm>
          <a:prstGeom prst="line">
            <a:avLst/>
          </a:prstGeom>
          <a:ln w="9360">
            <a:solidFill>
              <a:srgbClr val="4a7ebb"/>
            </a:solidFill>
            <a:round/>
          </a:ln>
        </p:spPr>
      </p:sp>
      <p:sp>
        <p:nvSpPr>
          <p:cNvPr id="2444" name="Line 61"/>
          <p:cNvSpPr/>
          <p:nvPr/>
        </p:nvSpPr>
        <p:spPr>
          <a:xfrm>
            <a:off x="6389640" y="3417840"/>
            <a:ext cx="201600" cy="468360"/>
          </a:xfrm>
          <a:prstGeom prst="line">
            <a:avLst/>
          </a:prstGeom>
          <a:ln w="9360">
            <a:solidFill>
              <a:srgbClr val="4a7ebb"/>
            </a:solidFill>
            <a:round/>
          </a:ln>
        </p:spPr>
      </p:sp>
      <p:sp>
        <p:nvSpPr>
          <p:cNvPr id="2445" name="Line 62"/>
          <p:cNvSpPr/>
          <p:nvPr/>
        </p:nvSpPr>
        <p:spPr>
          <a:xfrm flipH="1">
            <a:off x="4762440" y="2514600"/>
            <a:ext cx="304560" cy="990360"/>
          </a:xfrm>
          <a:prstGeom prst="line">
            <a:avLst/>
          </a:prstGeom>
          <a:ln w="9360">
            <a:solidFill>
              <a:srgbClr val="4a7ebb"/>
            </a:solidFill>
            <a:round/>
          </a:ln>
        </p:spPr>
      </p:sp>
      <p:sp>
        <p:nvSpPr>
          <p:cNvPr id="2446" name="CustomShape 63"/>
          <p:cNvSpPr/>
          <p:nvPr/>
        </p:nvSpPr>
        <p:spPr>
          <a:xfrm>
            <a:off x="6324480" y="2743200"/>
            <a:ext cx="75960" cy="75960"/>
          </a:xfrm>
          <a:prstGeom prst="ellipse">
            <a:avLst/>
          </a:prstGeom>
          <a:solidFill>
            <a:srgbClr val="4f81bd"/>
          </a:solidFill>
          <a:ln w="25560">
            <a:solidFill>
              <a:srgbClr val="3a5f8b"/>
            </a:solidFill>
            <a:round/>
          </a:ln>
        </p:spPr>
      </p:sp>
      <p:sp>
        <p:nvSpPr>
          <p:cNvPr id="2447" name="CustomShape 64"/>
          <p:cNvSpPr/>
          <p:nvPr/>
        </p:nvSpPr>
        <p:spPr>
          <a:xfrm>
            <a:off x="5334120" y="1905120"/>
            <a:ext cx="75960" cy="75960"/>
          </a:xfrm>
          <a:prstGeom prst="ellipse">
            <a:avLst/>
          </a:prstGeom>
          <a:solidFill>
            <a:srgbClr val="4f81bd"/>
          </a:solidFill>
          <a:ln w="25560">
            <a:solidFill>
              <a:srgbClr val="3a5f8b"/>
            </a:solidFill>
            <a:round/>
          </a:ln>
        </p:spPr>
      </p:sp>
      <p:sp>
        <p:nvSpPr>
          <p:cNvPr id="2448" name="CustomShape 65"/>
          <p:cNvSpPr/>
          <p:nvPr/>
        </p:nvSpPr>
        <p:spPr>
          <a:xfrm>
            <a:off x="3962520" y="1752480"/>
            <a:ext cx="75960" cy="75960"/>
          </a:xfrm>
          <a:prstGeom prst="ellipse">
            <a:avLst/>
          </a:prstGeom>
          <a:solidFill>
            <a:srgbClr val="4f81bd"/>
          </a:solidFill>
          <a:ln w="25560">
            <a:solidFill>
              <a:srgbClr val="3a5f8b"/>
            </a:solidFill>
            <a:round/>
          </a:ln>
        </p:spPr>
      </p:sp>
      <p:sp>
        <p:nvSpPr>
          <p:cNvPr id="2449" name="CustomShape 66"/>
          <p:cNvSpPr/>
          <p:nvPr/>
        </p:nvSpPr>
        <p:spPr>
          <a:xfrm>
            <a:off x="2895480" y="1828800"/>
            <a:ext cx="75960" cy="75960"/>
          </a:xfrm>
          <a:prstGeom prst="ellipse">
            <a:avLst/>
          </a:prstGeom>
          <a:solidFill>
            <a:srgbClr val="4f81bd"/>
          </a:solidFill>
          <a:ln w="25560">
            <a:solidFill>
              <a:srgbClr val="3a5f8b"/>
            </a:solidFill>
            <a:round/>
          </a:ln>
        </p:spPr>
      </p:sp>
      <p:sp>
        <p:nvSpPr>
          <p:cNvPr id="2450" name="CustomShape 67"/>
          <p:cNvSpPr/>
          <p:nvPr/>
        </p:nvSpPr>
        <p:spPr>
          <a:xfrm>
            <a:off x="2666880" y="4038480"/>
            <a:ext cx="75960" cy="75960"/>
          </a:xfrm>
          <a:prstGeom prst="ellipse">
            <a:avLst/>
          </a:prstGeom>
          <a:solidFill>
            <a:srgbClr val="4f81bd"/>
          </a:solidFill>
          <a:ln w="25560">
            <a:solidFill>
              <a:srgbClr val="3a5f8b"/>
            </a:solidFill>
            <a:round/>
          </a:ln>
        </p:spPr>
      </p:sp>
      <p:sp>
        <p:nvSpPr>
          <p:cNvPr id="2451" name="CustomShape 68"/>
          <p:cNvSpPr/>
          <p:nvPr/>
        </p:nvSpPr>
        <p:spPr>
          <a:xfrm>
            <a:off x="3124080" y="5486400"/>
            <a:ext cx="75960" cy="75960"/>
          </a:xfrm>
          <a:prstGeom prst="ellipse">
            <a:avLst/>
          </a:prstGeom>
          <a:solidFill>
            <a:srgbClr val="4f81bd"/>
          </a:solidFill>
          <a:ln w="25560">
            <a:solidFill>
              <a:srgbClr val="3a5f8b"/>
            </a:solidFill>
            <a:round/>
          </a:ln>
        </p:spPr>
      </p:sp>
      <p:sp>
        <p:nvSpPr>
          <p:cNvPr id="2452" name="CustomShape 69"/>
          <p:cNvSpPr/>
          <p:nvPr/>
        </p:nvSpPr>
        <p:spPr>
          <a:xfrm>
            <a:off x="4724280" y="5562720"/>
            <a:ext cx="75960" cy="75960"/>
          </a:xfrm>
          <a:prstGeom prst="ellipse">
            <a:avLst/>
          </a:prstGeom>
          <a:solidFill>
            <a:srgbClr val="4f81bd"/>
          </a:solidFill>
          <a:ln w="25560">
            <a:solidFill>
              <a:srgbClr val="3a5f8b"/>
            </a:solidFill>
            <a:round/>
          </a:ln>
        </p:spPr>
      </p:sp>
      <p:sp>
        <p:nvSpPr>
          <p:cNvPr id="2453" name="CustomShape 70"/>
          <p:cNvSpPr/>
          <p:nvPr/>
        </p:nvSpPr>
        <p:spPr>
          <a:xfrm>
            <a:off x="6858000" y="4648320"/>
            <a:ext cx="75960" cy="75960"/>
          </a:xfrm>
          <a:prstGeom prst="ellipse">
            <a:avLst/>
          </a:prstGeom>
          <a:solidFill>
            <a:srgbClr val="4f81bd"/>
          </a:solidFill>
          <a:ln w="25560">
            <a:solidFill>
              <a:srgbClr val="3a5f8b"/>
            </a:solidFill>
            <a:round/>
          </a:ln>
        </p:spPr>
      </p:sp>
      <p:sp>
        <p:nvSpPr>
          <p:cNvPr id="2454" name="CustomShape 71"/>
          <p:cNvSpPr/>
          <p:nvPr/>
        </p:nvSpPr>
        <p:spPr>
          <a:xfrm>
            <a:off x="5410080" y="5181480"/>
            <a:ext cx="75960" cy="75960"/>
          </a:xfrm>
          <a:prstGeom prst="ellipse">
            <a:avLst/>
          </a:prstGeom>
          <a:solidFill>
            <a:srgbClr val="4f81bd"/>
          </a:solidFill>
          <a:ln w="25560">
            <a:solidFill>
              <a:srgbClr val="3a5f8b"/>
            </a:solidFill>
            <a:round/>
          </a:ln>
        </p:spPr>
      </p:sp>
      <p:sp>
        <p:nvSpPr>
          <p:cNvPr id="2455" name="CustomShape 72"/>
          <p:cNvSpPr/>
          <p:nvPr/>
        </p:nvSpPr>
        <p:spPr>
          <a:xfrm>
            <a:off x="6934320" y="3048120"/>
            <a:ext cx="75960" cy="75960"/>
          </a:xfrm>
          <a:prstGeom prst="ellipse">
            <a:avLst/>
          </a:prstGeom>
          <a:solidFill>
            <a:srgbClr val="4f81bd"/>
          </a:solidFill>
          <a:ln w="25560">
            <a:solidFill>
              <a:srgbClr val="3a5f8b"/>
            </a:solidFill>
            <a:round/>
          </a:ln>
        </p:spPr>
      </p:sp>
      <p:sp>
        <p:nvSpPr>
          <p:cNvPr id="2456" name="CustomShape 73"/>
          <p:cNvSpPr/>
          <p:nvPr/>
        </p:nvSpPr>
        <p:spPr>
          <a:xfrm>
            <a:off x="2057400" y="2743200"/>
            <a:ext cx="75960" cy="75960"/>
          </a:xfrm>
          <a:prstGeom prst="ellipse">
            <a:avLst/>
          </a:prstGeom>
          <a:solidFill>
            <a:srgbClr val="4f81bd"/>
          </a:solidFill>
          <a:ln w="25560">
            <a:solidFill>
              <a:srgbClr val="3a5f8b"/>
            </a:solidFill>
            <a:round/>
          </a:ln>
        </p:spPr>
      </p:sp>
      <p:sp>
        <p:nvSpPr>
          <p:cNvPr id="2457" name="CustomShape 74"/>
          <p:cNvSpPr/>
          <p:nvPr/>
        </p:nvSpPr>
        <p:spPr>
          <a:xfrm>
            <a:off x="1905120" y="4343400"/>
            <a:ext cx="75960" cy="75960"/>
          </a:xfrm>
          <a:prstGeom prst="ellipse">
            <a:avLst/>
          </a:prstGeom>
          <a:solidFill>
            <a:srgbClr val="4f81bd"/>
          </a:solidFill>
          <a:ln w="25560">
            <a:solidFill>
              <a:srgbClr val="3a5f8b"/>
            </a:solidFill>
            <a:round/>
          </a:ln>
        </p:spPr>
      </p:sp>
      <p:sp>
        <p:nvSpPr>
          <p:cNvPr id="2458" name="CustomShape 75"/>
          <p:cNvSpPr/>
          <p:nvPr/>
        </p:nvSpPr>
        <p:spPr>
          <a:xfrm>
            <a:off x="2514600" y="5181480"/>
            <a:ext cx="75960" cy="75960"/>
          </a:xfrm>
          <a:prstGeom prst="ellipse">
            <a:avLst/>
          </a:prstGeom>
          <a:solidFill>
            <a:srgbClr val="4f81bd"/>
          </a:solidFill>
          <a:ln w="25560">
            <a:solidFill>
              <a:srgbClr val="3a5f8b"/>
            </a:solidFill>
            <a:round/>
          </a:ln>
        </p:spPr>
      </p:sp>
      <p:sp>
        <p:nvSpPr>
          <p:cNvPr id="2459" name="Line 76"/>
          <p:cNvSpPr/>
          <p:nvPr/>
        </p:nvSpPr>
        <p:spPr>
          <a:xfrm>
            <a:off x="5371920" y="4800600"/>
            <a:ext cx="76320" cy="380880"/>
          </a:xfrm>
          <a:prstGeom prst="line">
            <a:avLst/>
          </a:prstGeom>
          <a:ln w="9360">
            <a:solidFill>
              <a:srgbClr val="4a7ebb"/>
            </a:solidFill>
            <a:round/>
          </a:ln>
        </p:spPr>
      </p:sp>
      <p:sp>
        <p:nvSpPr>
          <p:cNvPr id="2460" name="Line 77"/>
          <p:cNvSpPr/>
          <p:nvPr/>
        </p:nvSpPr>
        <p:spPr>
          <a:xfrm flipH="1">
            <a:off x="4789440" y="5246640"/>
            <a:ext cx="631800" cy="326880"/>
          </a:xfrm>
          <a:prstGeom prst="line">
            <a:avLst/>
          </a:prstGeom>
          <a:ln w="9360">
            <a:solidFill>
              <a:srgbClr val="4a7ebb"/>
            </a:solidFill>
            <a:round/>
          </a:ln>
        </p:spPr>
      </p:sp>
      <p:sp>
        <p:nvSpPr>
          <p:cNvPr id="2461" name="Line 78"/>
          <p:cNvSpPr/>
          <p:nvPr/>
        </p:nvSpPr>
        <p:spPr>
          <a:xfrm flipH="1">
            <a:off x="5486400" y="5219640"/>
            <a:ext cx="761760" cy="0"/>
          </a:xfrm>
          <a:prstGeom prst="line">
            <a:avLst/>
          </a:prstGeom>
          <a:ln w="9360">
            <a:solidFill>
              <a:srgbClr val="4a7ebb"/>
            </a:solidFill>
            <a:round/>
          </a:ln>
        </p:spPr>
      </p:sp>
      <p:sp>
        <p:nvSpPr>
          <p:cNvPr id="2462" name="Line 79"/>
          <p:cNvSpPr/>
          <p:nvPr/>
        </p:nvSpPr>
        <p:spPr>
          <a:xfrm flipH="1">
            <a:off x="3189240" y="5295600"/>
            <a:ext cx="620640" cy="201600"/>
          </a:xfrm>
          <a:prstGeom prst="line">
            <a:avLst/>
          </a:prstGeom>
          <a:ln w="9360">
            <a:solidFill>
              <a:srgbClr val="4a7ebb"/>
            </a:solidFill>
            <a:round/>
          </a:ln>
        </p:spPr>
      </p:sp>
      <p:sp>
        <p:nvSpPr>
          <p:cNvPr id="2463" name="Line 80"/>
          <p:cNvSpPr/>
          <p:nvPr/>
        </p:nvSpPr>
        <p:spPr>
          <a:xfrm>
            <a:off x="2590560" y="5219640"/>
            <a:ext cx="533520" cy="304560"/>
          </a:xfrm>
          <a:prstGeom prst="line">
            <a:avLst/>
          </a:prstGeom>
          <a:ln w="9360">
            <a:solidFill>
              <a:srgbClr val="4a7ebb"/>
            </a:solidFill>
            <a:round/>
          </a:ln>
        </p:spPr>
      </p:sp>
      <p:sp>
        <p:nvSpPr>
          <p:cNvPr id="2464" name="Line 81"/>
          <p:cNvSpPr/>
          <p:nvPr/>
        </p:nvSpPr>
        <p:spPr>
          <a:xfrm>
            <a:off x="2732040" y="4103640"/>
            <a:ext cx="403200" cy="174600"/>
          </a:xfrm>
          <a:prstGeom prst="line">
            <a:avLst/>
          </a:prstGeom>
          <a:ln w="9360">
            <a:solidFill>
              <a:srgbClr val="4a7ebb"/>
            </a:solidFill>
            <a:round/>
          </a:ln>
        </p:spPr>
      </p:sp>
      <p:sp>
        <p:nvSpPr>
          <p:cNvPr id="2465" name="Line 82"/>
          <p:cNvSpPr/>
          <p:nvPr/>
        </p:nvSpPr>
        <p:spPr>
          <a:xfrm flipV="1">
            <a:off x="1969920" y="4076640"/>
            <a:ext cx="696960" cy="277560"/>
          </a:xfrm>
          <a:prstGeom prst="line">
            <a:avLst/>
          </a:prstGeom>
          <a:ln w="9360">
            <a:solidFill>
              <a:srgbClr val="4a7ebb"/>
            </a:solidFill>
            <a:round/>
          </a:ln>
        </p:spPr>
      </p:sp>
      <p:sp>
        <p:nvSpPr>
          <p:cNvPr id="2466" name="Line 83"/>
          <p:cNvSpPr/>
          <p:nvPr/>
        </p:nvSpPr>
        <p:spPr>
          <a:xfrm>
            <a:off x="1969920" y="4408200"/>
            <a:ext cx="708120" cy="403200"/>
          </a:xfrm>
          <a:prstGeom prst="line">
            <a:avLst/>
          </a:prstGeom>
          <a:ln w="9360">
            <a:solidFill>
              <a:srgbClr val="4a7ebb"/>
            </a:solidFill>
            <a:round/>
          </a:ln>
        </p:spPr>
      </p:sp>
      <p:sp>
        <p:nvSpPr>
          <p:cNvPr id="2467" name="Line 84"/>
          <p:cNvSpPr/>
          <p:nvPr/>
        </p:nvSpPr>
        <p:spPr>
          <a:xfrm>
            <a:off x="2274840" y="3646440"/>
            <a:ext cx="403200" cy="403200"/>
          </a:xfrm>
          <a:prstGeom prst="line">
            <a:avLst/>
          </a:prstGeom>
          <a:ln w="9360">
            <a:solidFill>
              <a:srgbClr val="4a7ebb"/>
            </a:solidFill>
            <a:round/>
          </a:ln>
        </p:spPr>
      </p:sp>
      <p:sp>
        <p:nvSpPr>
          <p:cNvPr id="2468" name="Line 85"/>
          <p:cNvSpPr/>
          <p:nvPr/>
        </p:nvSpPr>
        <p:spPr>
          <a:xfrm flipH="1">
            <a:off x="2133360" y="2628720"/>
            <a:ext cx="533520" cy="152280"/>
          </a:xfrm>
          <a:prstGeom prst="line">
            <a:avLst/>
          </a:prstGeom>
          <a:ln w="9360">
            <a:solidFill>
              <a:srgbClr val="4a7ebb"/>
            </a:solidFill>
            <a:round/>
          </a:ln>
        </p:spPr>
      </p:sp>
      <p:sp>
        <p:nvSpPr>
          <p:cNvPr id="2469" name="Line 86"/>
          <p:cNvSpPr/>
          <p:nvPr/>
        </p:nvSpPr>
        <p:spPr>
          <a:xfrm>
            <a:off x="5398920" y="1969920"/>
            <a:ext cx="479520" cy="403200"/>
          </a:xfrm>
          <a:prstGeom prst="line">
            <a:avLst/>
          </a:prstGeom>
          <a:ln w="9360">
            <a:solidFill>
              <a:srgbClr val="4a7ebb"/>
            </a:solidFill>
            <a:round/>
          </a:ln>
        </p:spPr>
      </p:sp>
      <p:sp>
        <p:nvSpPr>
          <p:cNvPr id="2470" name="Line 87"/>
          <p:cNvSpPr/>
          <p:nvPr/>
        </p:nvSpPr>
        <p:spPr>
          <a:xfrm>
            <a:off x="6095880" y="4457520"/>
            <a:ext cx="762120" cy="228600"/>
          </a:xfrm>
          <a:prstGeom prst="line">
            <a:avLst/>
          </a:prstGeom>
          <a:ln w="9360">
            <a:solidFill>
              <a:srgbClr val="ff0000"/>
            </a:solidFill>
            <a:round/>
          </a:ln>
        </p:spPr>
      </p:sp>
      <p:sp>
        <p:nvSpPr>
          <p:cNvPr id="2471" name="Line 88"/>
          <p:cNvSpPr/>
          <p:nvPr/>
        </p:nvSpPr>
        <p:spPr>
          <a:xfrm flipH="1">
            <a:off x="6389640" y="3112920"/>
            <a:ext cx="555480" cy="250920"/>
          </a:xfrm>
          <a:prstGeom prst="line">
            <a:avLst/>
          </a:prstGeom>
          <a:ln w="9360">
            <a:solidFill>
              <a:srgbClr val="4a7ebb"/>
            </a:solidFill>
            <a:round/>
          </a:ln>
        </p:spPr>
      </p:sp>
      <p:sp>
        <p:nvSpPr>
          <p:cNvPr id="2472" name="Line 89"/>
          <p:cNvSpPr/>
          <p:nvPr/>
        </p:nvSpPr>
        <p:spPr>
          <a:xfrm>
            <a:off x="6362640" y="2819160"/>
            <a:ext cx="0" cy="533520"/>
          </a:xfrm>
          <a:prstGeom prst="line">
            <a:avLst/>
          </a:prstGeom>
          <a:ln w="9360">
            <a:solidFill>
              <a:srgbClr val="4a7ebb"/>
            </a:solidFill>
            <a:round/>
          </a:ln>
        </p:spPr>
      </p:sp>
      <p:sp>
        <p:nvSpPr>
          <p:cNvPr id="2473" name="Line 90"/>
          <p:cNvSpPr/>
          <p:nvPr/>
        </p:nvSpPr>
        <p:spPr>
          <a:xfrm>
            <a:off x="5562360" y="3085920"/>
            <a:ext cx="762120" cy="304920"/>
          </a:xfrm>
          <a:prstGeom prst="line">
            <a:avLst/>
          </a:prstGeom>
          <a:ln w="9360">
            <a:solidFill>
              <a:srgbClr val="ff0000"/>
            </a:solidFill>
            <a:round/>
          </a:ln>
        </p:spPr>
      </p:sp>
      <p:sp>
        <p:nvSpPr>
          <p:cNvPr id="2474" name="Line 91"/>
          <p:cNvSpPr/>
          <p:nvPr/>
        </p:nvSpPr>
        <p:spPr>
          <a:xfrm>
            <a:off x="6400800" y="2781000"/>
            <a:ext cx="544320" cy="277920"/>
          </a:xfrm>
          <a:prstGeom prst="line">
            <a:avLst/>
          </a:prstGeom>
          <a:ln w="9360">
            <a:solidFill>
              <a:srgbClr val="4a7ebb"/>
            </a:solidFill>
            <a:round/>
          </a:ln>
        </p:spPr>
      </p:sp>
      <p:sp>
        <p:nvSpPr>
          <p:cNvPr id="2475" name="Line 92"/>
          <p:cNvSpPr/>
          <p:nvPr/>
        </p:nvSpPr>
        <p:spPr>
          <a:xfrm flipH="1">
            <a:off x="4941720" y="3124080"/>
            <a:ext cx="582480" cy="1077840"/>
          </a:xfrm>
          <a:prstGeom prst="line">
            <a:avLst/>
          </a:prstGeom>
          <a:ln w="9360">
            <a:solidFill>
              <a:srgbClr val="4a7ebb"/>
            </a:solidFill>
            <a:round/>
          </a:ln>
        </p:spPr>
      </p:sp>
      <p:sp>
        <p:nvSpPr>
          <p:cNvPr id="2476" name="Line 93"/>
          <p:cNvSpPr/>
          <p:nvPr/>
        </p:nvSpPr>
        <p:spPr>
          <a:xfrm>
            <a:off x="4027320" y="1817640"/>
            <a:ext cx="479520" cy="403200"/>
          </a:xfrm>
          <a:prstGeom prst="line">
            <a:avLst/>
          </a:prstGeom>
          <a:ln w="9360">
            <a:solidFill>
              <a:srgbClr val="ff0000"/>
            </a:solidFill>
            <a:round/>
          </a:ln>
        </p:spPr>
      </p:sp>
      <p:sp>
        <p:nvSpPr>
          <p:cNvPr id="2477" name="Line 94"/>
          <p:cNvSpPr/>
          <p:nvPr/>
        </p:nvSpPr>
        <p:spPr>
          <a:xfrm>
            <a:off x="2960640" y="1893600"/>
            <a:ext cx="784080" cy="479520"/>
          </a:xfrm>
          <a:prstGeom prst="line">
            <a:avLst/>
          </a:prstGeom>
          <a:ln w="9360">
            <a:solidFill>
              <a:srgbClr val="4a7ebb"/>
            </a:solidFill>
            <a:round/>
          </a:ln>
        </p:spPr>
      </p:sp>
      <p:sp>
        <p:nvSpPr>
          <p:cNvPr id="2478" name="Line 95"/>
          <p:cNvSpPr/>
          <p:nvPr/>
        </p:nvSpPr>
        <p:spPr>
          <a:xfrm flipH="1">
            <a:off x="3798720" y="1817640"/>
            <a:ext cx="174600" cy="555480"/>
          </a:xfrm>
          <a:prstGeom prst="line">
            <a:avLst/>
          </a:prstGeom>
          <a:ln w="9360">
            <a:solidFill>
              <a:srgbClr val="ff0000"/>
            </a:solidFill>
            <a:round/>
          </a:ln>
        </p:spPr>
      </p:sp>
      <p:sp>
        <p:nvSpPr>
          <p:cNvPr id="2479" name="Line 96"/>
          <p:cNvSpPr/>
          <p:nvPr/>
        </p:nvSpPr>
        <p:spPr>
          <a:xfrm flipH="1">
            <a:off x="2552400" y="4876560"/>
            <a:ext cx="152640" cy="304920"/>
          </a:xfrm>
          <a:prstGeom prst="line">
            <a:avLst/>
          </a:prstGeom>
          <a:ln w="9360">
            <a:solidFill>
              <a:srgbClr val="4a7ebb"/>
            </a:solidFill>
            <a:round/>
          </a:ln>
        </p:spPr>
      </p:sp>
      <p:sp>
        <p:nvSpPr>
          <p:cNvPr id="2480" name="Line 97"/>
          <p:cNvSpPr/>
          <p:nvPr/>
        </p:nvSpPr>
        <p:spPr>
          <a:xfrm>
            <a:off x="2732040" y="4865400"/>
            <a:ext cx="403200" cy="631800"/>
          </a:xfrm>
          <a:prstGeom prst="line">
            <a:avLst/>
          </a:prstGeom>
          <a:ln w="9360">
            <a:solidFill>
              <a:srgbClr val="4a7ebb"/>
            </a:solidFill>
            <a:round/>
          </a:ln>
        </p:spPr>
      </p:sp>
      <p:pic>
        <p:nvPicPr>
          <p:cNvPr id="2481" name="Picture 17" descr=""/>
          <p:cNvPicPr/>
          <p:nvPr/>
        </p:nvPicPr>
        <p:blipFill>
          <a:blip r:embed="rId1"/>
          <a:stretch>
            <a:fillRect/>
          </a:stretch>
        </p:blipFill>
        <p:spPr>
          <a:xfrm>
            <a:off x="228600" y="1523880"/>
            <a:ext cx="516600" cy="914040"/>
          </a:xfrm>
          <a:prstGeom prst="rect">
            <a:avLst/>
          </a:prstGeom>
          <a:ln>
            <a:noFill/>
          </a:ln>
        </p:spPr>
      </p:pic>
      <p:pic>
        <p:nvPicPr>
          <p:cNvPr id="2482" name="Picture 102" descr=""/>
          <p:cNvPicPr/>
          <p:nvPr/>
        </p:nvPicPr>
        <p:blipFill>
          <a:blip r:embed="rId2"/>
          <a:stretch>
            <a:fillRect/>
          </a:stretch>
        </p:blipFill>
        <p:spPr>
          <a:xfrm>
            <a:off x="7543800" y="1523880"/>
            <a:ext cx="1202760" cy="837000"/>
          </a:xfrm>
          <a:prstGeom prst="rect">
            <a:avLst/>
          </a:prstGeom>
          <a:ln>
            <a:noFill/>
          </a:ln>
        </p:spPr>
      </p:pic>
      <p:pic>
        <p:nvPicPr>
          <p:cNvPr id="2483" name="Picture 115" descr=""/>
          <p:cNvPicPr/>
          <p:nvPr/>
        </p:nvPicPr>
        <p:blipFill>
          <a:blip r:embed="rId3"/>
          <a:stretch>
            <a:fillRect/>
          </a:stretch>
        </p:blipFill>
        <p:spPr>
          <a:xfrm>
            <a:off x="914400" y="1752480"/>
            <a:ext cx="996840" cy="256680"/>
          </a:xfrm>
          <a:prstGeom prst="rect">
            <a:avLst/>
          </a:prstGeom>
          <a:ln>
            <a:noFill/>
          </a:ln>
        </p:spPr>
      </p:pic>
      <p:pic>
        <p:nvPicPr>
          <p:cNvPr id="2484" name="Picture 108" descr=""/>
          <p:cNvPicPr/>
          <p:nvPr/>
        </p:nvPicPr>
        <p:blipFill>
          <a:blip r:embed="rId4"/>
          <a:stretch>
            <a:fillRect/>
          </a:stretch>
        </p:blipFill>
        <p:spPr>
          <a:xfrm>
            <a:off x="228600" y="2590920"/>
            <a:ext cx="1090440" cy="1570680"/>
          </a:xfrm>
          <a:prstGeom prst="rect">
            <a:avLst/>
          </a:prstGeom>
          <a:ln>
            <a:noFill/>
          </a:ln>
        </p:spPr>
      </p:pic>
      <p:sp>
        <p:nvSpPr>
          <p:cNvPr id="2485" name="CustomShape 98"/>
          <p:cNvSpPr/>
          <p:nvPr/>
        </p:nvSpPr>
        <p:spPr>
          <a:xfrm>
            <a:off x="2438280" y="3886200"/>
            <a:ext cx="3962160" cy="577800"/>
          </a:xfrm>
          <a:prstGeom prst="rect">
            <a:avLst/>
          </a:prstGeom>
          <a:solidFill>
            <a:srgbClr val="ffffff"/>
          </a:solidFill>
          <a:ln>
            <a:noFill/>
          </a:ln>
        </p:spPr>
        <p:txBody>
          <a:bodyPr lIns="90000" rIns="90000" tIns="45000" bIns="45000"/>
          <a:p>
            <a:pPr>
              <a:lnSpc>
                <a:spcPct val="100000"/>
              </a:lnSpc>
            </a:pPr>
            <a:r>
              <a:rPr lang="fr-FR" sz="3200">
                <a:solidFill>
                  <a:srgbClr val="000000"/>
                </a:solidFill>
                <a:latin typeface="Calibri"/>
              </a:rPr>
              <a:t>Path length exceeded  </a:t>
            </a:r>
            <a:endParaRPr/>
          </a:p>
        </p:txBody>
      </p:sp>
      <p:pic>
        <p:nvPicPr>
          <p:cNvPr id="2486" name="Picture 113" descr=""/>
          <p:cNvPicPr/>
          <p:nvPr/>
        </p:nvPicPr>
        <p:blipFill>
          <a:blip r:embed="rId5"/>
          <a:stretch>
            <a:fillRect/>
          </a:stretch>
        </p:blipFill>
        <p:spPr>
          <a:xfrm>
            <a:off x="6172200" y="4045680"/>
            <a:ext cx="186480" cy="316440"/>
          </a:xfrm>
          <a:prstGeom prst="rect">
            <a:avLst/>
          </a:prstGeom>
          <a:ln>
            <a:noFill/>
          </a:ln>
        </p:spPr>
      </p:pic>
      <p:sp>
        <p:nvSpPr>
          <p:cNvPr id="2487" name="TextShape 99"/>
          <p:cNvSpPr txBox="1"/>
          <p:nvPr/>
        </p:nvSpPr>
        <p:spPr>
          <a:xfrm>
            <a:off x="6553080" y="6356520"/>
            <a:ext cx="2133360" cy="364680"/>
          </a:xfrm>
          <a:prstGeom prst="rect">
            <a:avLst/>
          </a:prstGeom>
        </p:spPr>
        <p:txBody>
          <a:bodyPr anchor="ctr"/>
          <a:p>
            <a:pPr algn="r">
              <a:lnSpc>
                <a:spcPct val="100000"/>
              </a:lnSpc>
            </a:pPr>
            <a:fld id="{227D68CD-B242-4DC9-97BE-4EBA099373FF}" type="slidenum">
              <a:rPr lang="fr-FR" sz="1200">
                <a:solidFill>
                  <a:srgbClr val="8b8b8b"/>
                </a:solidFill>
                <a:latin typeface="Calibri"/>
              </a:rPr>
              <a:t>&lt;numéro&gt;</a:t>
            </a:fld>
            <a:endParaRPr/>
          </a:p>
        </p:txBody>
      </p:sp>
      <p:sp>
        <p:nvSpPr>
          <p:cNvPr id="2488" name="TextShape 100"/>
          <p:cNvSpPr txBox="1"/>
          <p:nvPr/>
        </p:nvSpPr>
        <p:spPr>
          <a:xfrm>
            <a:off x="457200" y="274680"/>
            <a:ext cx="8229240" cy="1142640"/>
          </a:xfrm>
          <a:prstGeom prst="rect">
            <a:avLst/>
          </a:prstGeom>
        </p:spPr>
        <p:txBody>
          <a:bodyPr anchor="ctr"/>
          <a:p>
            <a:endParaRPr/>
          </a:p>
        </p:txBody>
      </p:sp>
    </p:spTree>
  </p:cSld>
</p:sld>
</file>

<file path=ppt/slides/slide6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489" name="CustomShape 1"/>
          <p:cNvSpPr/>
          <p:nvPr/>
        </p:nvSpPr>
        <p:spPr>
          <a:xfrm>
            <a:off x="1371600" y="1295280"/>
            <a:ext cx="6324120" cy="4800240"/>
          </a:xfrm>
          <a:prstGeom prst="ellipse">
            <a:avLst/>
          </a:prstGeom>
          <a:solidFill>
            <a:srgbClr val="4f81bd"/>
          </a:solidFill>
          <a:ln w="25560">
            <a:noFill/>
          </a:ln>
        </p:spPr>
      </p:sp>
      <p:sp>
        <p:nvSpPr>
          <p:cNvPr id="2490" name="CustomShape 2"/>
          <p:cNvSpPr/>
          <p:nvPr/>
        </p:nvSpPr>
        <p:spPr>
          <a:xfrm>
            <a:off x="3796560" y="3440520"/>
            <a:ext cx="243720" cy="364680"/>
          </a:xfrm>
          <a:prstGeom prst="rect">
            <a:avLst/>
          </a:prstGeom>
          <a:noFill/>
          <a:ln>
            <a:noFill/>
          </a:ln>
        </p:spPr>
        <p:txBody>
          <a:bodyPr wrap="none" lIns="90000" rIns="90000" tIns="45000" bIns="45000"/>
          <a:p>
            <a:pPr>
              <a:lnSpc>
                <a:spcPct val="100000"/>
              </a:lnSpc>
            </a:pPr>
            <a:r>
              <a:rPr lang="fr-FR">
                <a:solidFill>
                  <a:srgbClr val="ff0000"/>
                </a:solidFill>
                <a:latin typeface="Monotype Corsiva"/>
              </a:rPr>
              <a:t>i</a:t>
            </a:r>
            <a:endParaRPr/>
          </a:p>
        </p:txBody>
      </p:sp>
      <p:sp>
        <p:nvSpPr>
          <p:cNvPr id="2491" name="CustomShape 3"/>
          <p:cNvSpPr/>
          <p:nvPr/>
        </p:nvSpPr>
        <p:spPr>
          <a:xfrm>
            <a:off x="3886200" y="3733920"/>
            <a:ext cx="75960" cy="75960"/>
          </a:xfrm>
          <a:prstGeom prst="ellipse">
            <a:avLst/>
          </a:prstGeom>
          <a:solidFill>
            <a:srgbClr val="4f81bd"/>
          </a:solidFill>
          <a:ln w="25560">
            <a:solidFill>
              <a:srgbClr val="3a5f8b"/>
            </a:solidFill>
            <a:round/>
          </a:ln>
        </p:spPr>
      </p:sp>
      <p:sp>
        <p:nvSpPr>
          <p:cNvPr id="2492" name="CustomShape 4"/>
          <p:cNvSpPr/>
          <p:nvPr/>
        </p:nvSpPr>
        <p:spPr>
          <a:xfrm>
            <a:off x="2971800" y="3352680"/>
            <a:ext cx="75960" cy="75960"/>
          </a:xfrm>
          <a:prstGeom prst="ellipse">
            <a:avLst/>
          </a:prstGeom>
          <a:solidFill>
            <a:srgbClr val="4f81bd"/>
          </a:solidFill>
          <a:ln w="25560">
            <a:solidFill>
              <a:srgbClr val="3a5f8b"/>
            </a:solidFill>
            <a:round/>
          </a:ln>
        </p:spPr>
      </p:sp>
      <p:sp>
        <p:nvSpPr>
          <p:cNvPr id="2493" name="CustomShape 5"/>
          <p:cNvSpPr/>
          <p:nvPr/>
        </p:nvSpPr>
        <p:spPr>
          <a:xfrm>
            <a:off x="3124080" y="4267080"/>
            <a:ext cx="75960" cy="75960"/>
          </a:xfrm>
          <a:prstGeom prst="ellipse">
            <a:avLst/>
          </a:prstGeom>
          <a:solidFill>
            <a:srgbClr val="4f81bd"/>
          </a:solidFill>
          <a:ln w="25560">
            <a:solidFill>
              <a:srgbClr val="3a5f8b"/>
            </a:solidFill>
            <a:round/>
          </a:ln>
        </p:spPr>
      </p:sp>
      <p:sp>
        <p:nvSpPr>
          <p:cNvPr id="2494" name="CustomShape 6"/>
          <p:cNvSpPr/>
          <p:nvPr/>
        </p:nvSpPr>
        <p:spPr>
          <a:xfrm>
            <a:off x="3581280" y="4572000"/>
            <a:ext cx="75960" cy="75960"/>
          </a:xfrm>
          <a:prstGeom prst="ellipse">
            <a:avLst/>
          </a:prstGeom>
          <a:solidFill>
            <a:srgbClr val="4f81bd"/>
          </a:solidFill>
          <a:ln w="25560">
            <a:solidFill>
              <a:srgbClr val="3a5f8b"/>
            </a:solidFill>
            <a:round/>
          </a:ln>
        </p:spPr>
      </p:sp>
      <p:sp>
        <p:nvSpPr>
          <p:cNvPr id="2495" name="CustomShape 7"/>
          <p:cNvSpPr/>
          <p:nvPr/>
        </p:nvSpPr>
        <p:spPr>
          <a:xfrm>
            <a:off x="4876920" y="4191120"/>
            <a:ext cx="75960" cy="75960"/>
          </a:xfrm>
          <a:prstGeom prst="ellipse">
            <a:avLst/>
          </a:prstGeom>
          <a:solidFill>
            <a:srgbClr val="4f81bd"/>
          </a:solidFill>
          <a:ln w="25560">
            <a:solidFill>
              <a:srgbClr val="3a5f8b"/>
            </a:solidFill>
            <a:round/>
          </a:ln>
        </p:spPr>
      </p:sp>
      <p:sp>
        <p:nvSpPr>
          <p:cNvPr id="2496" name="CustomShape 8"/>
          <p:cNvSpPr/>
          <p:nvPr/>
        </p:nvSpPr>
        <p:spPr>
          <a:xfrm>
            <a:off x="4724280" y="3505320"/>
            <a:ext cx="75960" cy="75960"/>
          </a:xfrm>
          <a:prstGeom prst="ellipse">
            <a:avLst/>
          </a:prstGeom>
          <a:solidFill>
            <a:srgbClr val="4f81bd"/>
          </a:solidFill>
          <a:ln w="25560">
            <a:solidFill>
              <a:srgbClr val="3a5f8b"/>
            </a:solidFill>
            <a:round/>
          </a:ln>
        </p:spPr>
      </p:sp>
      <p:sp>
        <p:nvSpPr>
          <p:cNvPr id="2497" name="CustomShape 9"/>
          <p:cNvSpPr/>
          <p:nvPr/>
        </p:nvSpPr>
        <p:spPr>
          <a:xfrm>
            <a:off x="3429000" y="2971800"/>
            <a:ext cx="75960" cy="75960"/>
          </a:xfrm>
          <a:prstGeom prst="ellipse">
            <a:avLst/>
          </a:prstGeom>
          <a:solidFill>
            <a:srgbClr val="4f81bd"/>
          </a:solidFill>
          <a:ln w="25560">
            <a:solidFill>
              <a:srgbClr val="3a5f8b"/>
            </a:solidFill>
            <a:round/>
          </a:ln>
        </p:spPr>
      </p:sp>
      <p:sp>
        <p:nvSpPr>
          <p:cNvPr id="2498" name="CustomShape 10"/>
          <p:cNvSpPr/>
          <p:nvPr/>
        </p:nvSpPr>
        <p:spPr>
          <a:xfrm>
            <a:off x="4191120" y="2895480"/>
            <a:ext cx="75960" cy="75960"/>
          </a:xfrm>
          <a:prstGeom prst="ellipse">
            <a:avLst/>
          </a:prstGeom>
          <a:solidFill>
            <a:srgbClr val="4f81bd"/>
          </a:solidFill>
          <a:ln w="25560">
            <a:solidFill>
              <a:srgbClr val="3a5f8b"/>
            </a:solidFill>
            <a:round/>
          </a:ln>
        </p:spPr>
      </p:sp>
      <p:sp>
        <p:nvSpPr>
          <p:cNvPr id="2499" name="CustomShape 11"/>
          <p:cNvSpPr/>
          <p:nvPr/>
        </p:nvSpPr>
        <p:spPr>
          <a:xfrm>
            <a:off x="4495680" y="4800600"/>
            <a:ext cx="75960" cy="75960"/>
          </a:xfrm>
          <a:prstGeom prst="ellipse">
            <a:avLst/>
          </a:prstGeom>
          <a:solidFill>
            <a:srgbClr val="4f81bd"/>
          </a:solidFill>
          <a:ln w="25560">
            <a:solidFill>
              <a:srgbClr val="3a5f8b"/>
            </a:solidFill>
            <a:round/>
          </a:ln>
        </p:spPr>
      </p:sp>
      <p:sp>
        <p:nvSpPr>
          <p:cNvPr id="2500" name="CustomShape 12"/>
          <p:cNvSpPr/>
          <p:nvPr/>
        </p:nvSpPr>
        <p:spPr>
          <a:xfrm>
            <a:off x="5486400" y="3048120"/>
            <a:ext cx="75960" cy="75960"/>
          </a:xfrm>
          <a:prstGeom prst="ellipse">
            <a:avLst/>
          </a:prstGeom>
          <a:solidFill>
            <a:srgbClr val="4f81bd"/>
          </a:solidFill>
          <a:ln w="25560">
            <a:solidFill>
              <a:srgbClr val="3a5f8b"/>
            </a:solidFill>
            <a:round/>
          </a:ln>
        </p:spPr>
      </p:sp>
      <p:sp>
        <p:nvSpPr>
          <p:cNvPr id="2501" name="CustomShape 13"/>
          <p:cNvSpPr/>
          <p:nvPr/>
        </p:nvSpPr>
        <p:spPr>
          <a:xfrm>
            <a:off x="5715000" y="3886200"/>
            <a:ext cx="75960" cy="75960"/>
          </a:xfrm>
          <a:prstGeom prst="ellipse">
            <a:avLst/>
          </a:prstGeom>
          <a:solidFill>
            <a:srgbClr val="4f81bd"/>
          </a:solidFill>
          <a:ln w="25560">
            <a:solidFill>
              <a:srgbClr val="3a5f8b"/>
            </a:solidFill>
            <a:round/>
          </a:ln>
        </p:spPr>
      </p:sp>
      <p:sp>
        <p:nvSpPr>
          <p:cNvPr id="2502" name="CustomShape 14"/>
          <p:cNvSpPr/>
          <p:nvPr/>
        </p:nvSpPr>
        <p:spPr>
          <a:xfrm>
            <a:off x="5867280" y="2362320"/>
            <a:ext cx="75960" cy="75960"/>
          </a:xfrm>
          <a:prstGeom prst="ellipse">
            <a:avLst/>
          </a:prstGeom>
          <a:solidFill>
            <a:srgbClr val="4f81bd"/>
          </a:solidFill>
          <a:ln w="25560">
            <a:solidFill>
              <a:srgbClr val="3a5f8b"/>
            </a:solidFill>
            <a:round/>
          </a:ln>
        </p:spPr>
      </p:sp>
      <p:sp>
        <p:nvSpPr>
          <p:cNvPr id="2503" name="CustomShape 15"/>
          <p:cNvSpPr/>
          <p:nvPr/>
        </p:nvSpPr>
        <p:spPr>
          <a:xfrm>
            <a:off x="6324480" y="3352680"/>
            <a:ext cx="75960" cy="75960"/>
          </a:xfrm>
          <a:prstGeom prst="ellipse">
            <a:avLst/>
          </a:prstGeom>
          <a:solidFill>
            <a:srgbClr val="4f81bd"/>
          </a:solidFill>
          <a:ln w="25560">
            <a:solidFill>
              <a:srgbClr val="3a5f8b"/>
            </a:solidFill>
            <a:round/>
          </a:ln>
        </p:spPr>
      </p:sp>
      <p:sp>
        <p:nvSpPr>
          <p:cNvPr id="2504" name="CustomShape 16"/>
          <p:cNvSpPr/>
          <p:nvPr/>
        </p:nvSpPr>
        <p:spPr>
          <a:xfrm>
            <a:off x="6553080" y="3886200"/>
            <a:ext cx="75960" cy="75960"/>
          </a:xfrm>
          <a:prstGeom prst="ellipse">
            <a:avLst/>
          </a:prstGeom>
          <a:solidFill>
            <a:srgbClr val="4f81bd"/>
          </a:solidFill>
          <a:ln w="25560">
            <a:solidFill>
              <a:srgbClr val="3a5f8b"/>
            </a:solidFill>
            <a:round/>
          </a:ln>
        </p:spPr>
      </p:sp>
      <p:sp>
        <p:nvSpPr>
          <p:cNvPr id="2505" name="CustomShape 17"/>
          <p:cNvSpPr/>
          <p:nvPr/>
        </p:nvSpPr>
        <p:spPr>
          <a:xfrm>
            <a:off x="3733920" y="2362320"/>
            <a:ext cx="75960" cy="75960"/>
          </a:xfrm>
          <a:prstGeom prst="ellipse">
            <a:avLst/>
          </a:prstGeom>
          <a:solidFill>
            <a:srgbClr val="4f81bd"/>
          </a:solidFill>
          <a:ln w="25560">
            <a:solidFill>
              <a:srgbClr val="3a5f8b"/>
            </a:solidFill>
            <a:round/>
          </a:ln>
        </p:spPr>
      </p:sp>
      <p:sp>
        <p:nvSpPr>
          <p:cNvPr id="2506" name="CustomShape 18"/>
          <p:cNvSpPr/>
          <p:nvPr/>
        </p:nvSpPr>
        <p:spPr>
          <a:xfrm>
            <a:off x="5029200" y="2438280"/>
            <a:ext cx="75960" cy="75960"/>
          </a:xfrm>
          <a:prstGeom prst="ellipse">
            <a:avLst/>
          </a:prstGeom>
          <a:solidFill>
            <a:srgbClr val="4f81bd"/>
          </a:solidFill>
          <a:ln w="25560">
            <a:solidFill>
              <a:srgbClr val="3a5f8b"/>
            </a:solidFill>
            <a:round/>
          </a:ln>
        </p:spPr>
      </p:sp>
      <p:sp>
        <p:nvSpPr>
          <p:cNvPr id="2507" name="CustomShape 19"/>
          <p:cNvSpPr/>
          <p:nvPr/>
        </p:nvSpPr>
        <p:spPr>
          <a:xfrm>
            <a:off x="2209680" y="3581280"/>
            <a:ext cx="75960" cy="75960"/>
          </a:xfrm>
          <a:prstGeom prst="ellipse">
            <a:avLst/>
          </a:prstGeom>
          <a:solidFill>
            <a:srgbClr val="4f81bd"/>
          </a:solidFill>
          <a:ln w="25560">
            <a:solidFill>
              <a:srgbClr val="3a5f8b"/>
            </a:solidFill>
            <a:round/>
          </a:ln>
        </p:spPr>
      </p:sp>
      <p:sp>
        <p:nvSpPr>
          <p:cNvPr id="2508" name="CustomShape 20"/>
          <p:cNvSpPr/>
          <p:nvPr/>
        </p:nvSpPr>
        <p:spPr>
          <a:xfrm>
            <a:off x="6629400" y="2057400"/>
            <a:ext cx="75960" cy="75960"/>
          </a:xfrm>
          <a:prstGeom prst="ellipse">
            <a:avLst/>
          </a:prstGeom>
          <a:solidFill>
            <a:srgbClr val="4f81bd"/>
          </a:solidFill>
          <a:ln w="25560">
            <a:solidFill>
              <a:srgbClr val="3a5f8b"/>
            </a:solidFill>
            <a:round/>
          </a:ln>
        </p:spPr>
      </p:sp>
      <p:sp>
        <p:nvSpPr>
          <p:cNvPr id="2509" name="CustomShape 21"/>
          <p:cNvSpPr/>
          <p:nvPr/>
        </p:nvSpPr>
        <p:spPr>
          <a:xfrm>
            <a:off x="6019920" y="4419720"/>
            <a:ext cx="75960" cy="75960"/>
          </a:xfrm>
          <a:prstGeom prst="ellipse">
            <a:avLst/>
          </a:prstGeom>
          <a:solidFill>
            <a:srgbClr val="4f81bd"/>
          </a:solidFill>
          <a:ln w="25560">
            <a:solidFill>
              <a:srgbClr val="376092"/>
            </a:solidFill>
            <a:round/>
          </a:ln>
        </p:spPr>
      </p:sp>
      <p:sp>
        <p:nvSpPr>
          <p:cNvPr id="2510" name="CustomShape 22"/>
          <p:cNvSpPr/>
          <p:nvPr/>
        </p:nvSpPr>
        <p:spPr>
          <a:xfrm>
            <a:off x="3809880" y="5257800"/>
            <a:ext cx="75960" cy="75960"/>
          </a:xfrm>
          <a:prstGeom prst="ellipse">
            <a:avLst/>
          </a:prstGeom>
          <a:solidFill>
            <a:srgbClr val="4f81bd"/>
          </a:solidFill>
          <a:ln w="25560">
            <a:solidFill>
              <a:srgbClr val="3a5f8b"/>
            </a:solidFill>
            <a:round/>
          </a:ln>
        </p:spPr>
      </p:sp>
      <p:sp>
        <p:nvSpPr>
          <p:cNvPr id="2511" name="CustomShape 23"/>
          <p:cNvSpPr/>
          <p:nvPr/>
        </p:nvSpPr>
        <p:spPr>
          <a:xfrm>
            <a:off x="5334120" y="4724280"/>
            <a:ext cx="75960" cy="75960"/>
          </a:xfrm>
          <a:prstGeom prst="ellipse">
            <a:avLst/>
          </a:prstGeom>
          <a:solidFill>
            <a:srgbClr val="4f81bd"/>
          </a:solidFill>
          <a:ln w="25560">
            <a:solidFill>
              <a:srgbClr val="3a5f8b"/>
            </a:solidFill>
            <a:round/>
          </a:ln>
        </p:spPr>
      </p:sp>
      <p:sp>
        <p:nvSpPr>
          <p:cNvPr id="2512" name="Line 24"/>
          <p:cNvSpPr/>
          <p:nvPr/>
        </p:nvSpPr>
        <p:spPr>
          <a:xfrm>
            <a:off x="3493800" y="3036600"/>
            <a:ext cx="403200" cy="708120"/>
          </a:xfrm>
          <a:prstGeom prst="line">
            <a:avLst/>
          </a:prstGeom>
          <a:ln w="9360">
            <a:solidFill>
              <a:srgbClr val="4a7ebb"/>
            </a:solidFill>
            <a:round/>
          </a:ln>
        </p:spPr>
      </p:sp>
      <p:sp>
        <p:nvSpPr>
          <p:cNvPr id="2513" name="Line 25"/>
          <p:cNvSpPr/>
          <p:nvPr/>
        </p:nvSpPr>
        <p:spPr>
          <a:xfrm flipH="1">
            <a:off x="3951000" y="2960640"/>
            <a:ext cx="250920" cy="784080"/>
          </a:xfrm>
          <a:prstGeom prst="line">
            <a:avLst/>
          </a:prstGeom>
          <a:ln w="9360">
            <a:solidFill>
              <a:srgbClr val="4a7ebb"/>
            </a:solidFill>
            <a:round/>
          </a:ln>
        </p:spPr>
      </p:sp>
      <p:sp>
        <p:nvSpPr>
          <p:cNvPr id="2514" name="Line 26"/>
          <p:cNvSpPr/>
          <p:nvPr/>
        </p:nvSpPr>
        <p:spPr>
          <a:xfrm flipH="1">
            <a:off x="3962160" y="3543120"/>
            <a:ext cx="762120" cy="228600"/>
          </a:xfrm>
          <a:prstGeom prst="line">
            <a:avLst/>
          </a:prstGeom>
          <a:ln w="9360">
            <a:solidFill>
              <a:srgbClr val="4a7ebb"/>
            </a:solidFill>
            <a:round/>
          </a:ln>
        </p:spPr>
      </p:sp>
      <p:sp>
        <p:nvSpPr>
          <p:cNvPr id="2515" name="Line 27"/>
          <p:cNvSpPr/>
          <p:nvPr/>
        </p:nvSpPr>
        <p:spPr>
          <a:xfrm>
            <a:off x="3951000" y="3798720"/>
            <a:ext cx="936720" cy="403200"/>
          </a:xfrm>
          <a:prstGeom prst="line">
            <a:avLst/>
          </a:prstGeom>
          <a:ln w="9360">
            <a:solidFill>
              <a:srgbClr val="4a7ebb"/>
            </a:solidFill>
            <a:round/>
          </a:ln>
        </p:spPr>
      </p:sp>
      <p:sp>
        <p:nvSpPr>
          <p:cNvPr id="2516" name="Line 28"/>
          <p:cNvSpPr/>
          <p:nvPr/>
        </p:nvSpPr>
        <p:spPr>
          <a:xfrm>
            <a:off x="3924000" y="3809880"/>
            <a:ext cx="582840" cy="1001520"/>
          </a:xfrm>
          <a:prstGeom prst="line">
            <a:avLst/>
          </a:prstGeom>
          <a:ln w="9360">
            <a:solidFill>
              <a:srgbClr val="4a7ebb"/>
            </a:solidFill>
            <a:round/>
          </a:ln>
        </p:spPr>
      </p:sp>
      <p:sp>
        <p:nvSpPr>
          <p:cNvPr id="2517" name="Line 29"/>
          <p:cNvSpPr/>
          <p:nvPr/>
        </p:nvSpPr>
        <p:spPr>
          <a:xfrm flipH="1">
            <a:off x="3619440" y="3809880"/>
            <a:ext cx="304560" cy="762120"/>
          </a:xfrm>
          <a:prstGeom prst="line">
            <a:avLst/>
          </a:prstGeom>
          <a:ln w="9360">
            <a:solidFill>
              <a:srgbClr val="4a7ebb"/>
            </a:solidFill>
            <a:round/>
          </a:ln>
        </p:spPr>
      </p:sp>
      <p:sp>
        <p:nvSpPr>
          <p:cNvPr id="2518" name="Line 30"/>
          <p:cNvSpPr/>
          <p:nvPr/>
        </p:nvSpPr>
        <p:spPr>
          <a:xfrm flipH="1">
            <a:off x="3189240" y="3798720"/>
            <a:ext cx="707760" cy="479520"/>
          </a:xfrm>
          <a:prstGeom prst="line">
            <a:avLst/>
          </a:prstGeom>
          <a:ln w="9360">
            <a:solidFill>
              <a:srgbClr val="4a7ebb"/>
            </a:solidFill>
            <a:round/>
          </a:ln>
        </p:spPr>
      </p:sp>
      <p:sp>
        <p:nvSpPr>
          <p:cNvPr id="2519" name="Line 31"/>
          <p:cNvSpPr/>
          <p:nvPr/>
        </p:nvSpPr>
        <p:spPr>
          <a:xfrm flipH="1" flipV="1">
            <a:off x="3047760" y="3390840"/>
            <a:ext cx="838440" cy="380880"/>
          </a:xfrm>
          <a:prstGeom prst="line">
            <a:avLst/>
          </a:prstGeom>
          <a:ln w="9360">
            <a:solidFill>
              <a:srgbClr val="4a7ebb"/>
            </a:solidFill>
            <a:round/>
          </a:ln>
        </p:spPr>
      </p:sp>
      <p:sp>
        <p:nvSpPr>
          <p:cNvPr id="2520" name="Line 32"/>
          <p:cNvSpPr/>
          <p:nvPr/>
        </p:nvSpPr>
        <p:spPr>
          <a:xfrm>
            <a:off x="4789440" y="3570120"/>
            <a:ext cx="936360" cy="326880"/>
          </a:xfrm>
          <a:prstGeom prst="line">
            <a:avLst/>
          </a:prstGeom>
          <a:ln w="9360">
            <a:solidFill>
              <a:srgbClr val="4a7ebb"/>
            </a:solidFill>
            <a:round/>
          </a:ln>
        </p:spPr>
      </p:sp>
      <p:sp>
        <p:nvSpPr>
          <p:cNvPr id="2521" name="Line 33"/>
          <p:cNvSpPr/>
          <p:nvPr/>
        </p:nvSpPr>
        <p:spPr>
          <a:xfrm flipV="1">
            <a:off x="4789440" y="3112920"/>
            <a:ext cx="707760" cy="403200"/>
          </a:xfrm>
          <a:prstGeom prst="line">
            <a:avLst/>
          </a:prstGeom>
          <a:ln w="9360">
            <a:solidFill>
              <a:srgbClr val="4a7ebb"/>
            </a:solidFill>
            <a:round/>
          </a:ln>
        </p:spPr>
      </p:sp>
      <p:sp>
        <p:nvSpPr>
          <p:cNvPr id="2522" name="Line 34"/>
          <p:cNvSpPr/>
          <p:nvPr/>
        </p:nvSpPr>
        <p:spPr>
          <a:xfrm flipH="1" flipV="1">
            <a:off x="4267080" y="2933640"/>
            <a:ext cx="1219320" cy="152280"/>
          </a:xfrm>
          <a:prstGeom prst="line">
            <a:avLst/>
          </a:prstGeom>
          <a:ln w="9360">
            <a:solidFill>
              <a:srgbClr val="4a7ebb"/>
            </a:solidFill>
            <a:round/>
          </a:ln>
        </p:spPr>
      </p:sp>
      <p:sp>
        <p:nvSpPr>
          <p:cNvPr id="2523" name="Line 35"/>
          <p:cNvSpPr/>
          <p:nvPr/>
        </p:nvSpPr>
        <p:spPr>
          <a:xfrm flipH="1" flipV="1">
            <a:off x="5094000" y="2503440"/>
            <a:ext cx="403200" cy="555480"/>
          </a:xfrm>
          <a:prstGeom prst="line">
            <a:avLst/>
          </a:prstGeom>
          <a:ln w="9360">
            <a:solidFill>
              <a:srgbClr val="4a7ebb"/>
            </a:solidFill>
            <a:round/>
          </a:ln>
        </p:spPr>
      </p:sp>
      <p:sp>
        <p:nvSpPr>
          <p:cNvPr id="2524" name="Line 36"/>
          <p:cNvSpPr/>
          <p:nvPr/>
        </p:nvSpPr>
        <p:spPr>
          <a:xfrm flipH="1">
            <a:off x="5551200" y="2427120"/>
            <a:ext cx="327240" cy="631800"/>
          </a:xfrm>
          <a:prstGeom prst="line">
            <a:avLst/>
          </a:prstGeom>
          <a:ln w="9360">
            <a:solidFill>
              <a:srgbClr val="4a7ebb"/>
            </a:solidFill>
            <a:round/>
          </a:ln>
        </p:spPr>
      </p:sp>
      <p:sp>
        <p:nvSpPr>
          <p:cNvPr id="2525" name="Line 37"/>
          <p:cNvSpPr/>
          <p:nvPr/>
        </p:nvSpPr>
        <p:spPr>
          <a:xfrm>
            <a:off x="5551200" y="3112920"/>
            <a:ext cx="201600" cy="773280"/>
          </a:xfrm>
          <a:prstGeom prst="line">
            <a:avLst/>
          </a:prstGeom>
          <a:ln w="9360">
            <a:solidFill>
              <a:srgbClr val="4a7ebb"/>
            </a:solidFill>
            <a:round/>
          </a:ln>
        </p:spPr>
      </p:sp>
      <p:sp>
        <p:nvSpPr>
          <p:cNvPr id="2526" name="Line 38"/>
          <p:cNvSpPr/>
          <p:nvPr/>
        </p:nvSpPr>
        <p:spPr>
          <a:xfrm flipH="1">
            <a:off x="4952880" y="3924000"/>
            <a:ext cx="762120" cy="304920"/>
          </a:xfrm>
          <a:prstGeom prst="line">
            <a:avLst/>
          </a:prstGeom>
          <a:ln w="9360">
            <a:solidFill>
              <a:srgbClr val="4a7ebb"/>
            </a:solidFill>
            <a:round/>
          </a:ln>
        </p:spPr>
      </p:sp>
      <p:sp>
        <p:nvSpPr>
          <p:cNvPr id="2527" name="Line 39"/>
          <p:cNvSpPr/>
          <p:nvPr/>
        </p:nvSpPr>
        <p:spPr>
          <a:xfrm flipH="1">
            <a:off x="5779800" y="3417840"/>
            <a:ext cx="555840" cy="479160"/>
          </a:xfrm>
          <a:prstGeom prst="line">
            <a:avLst/>
          </a:prstGeom>
          <a:ln w="9360">
            <a:solidFill>
              <a:srgbClr val="4a7ebb"/>
            </a:solidFill>
            <a:round/>
          </a:ln>
        </p:spPr>
      </p:sp>
      <p:sp>
        <p:nvSpPr>
          <p:cNvPr id="2528" name="CustomShape 40"/>
          <p:cNvSpPr/>
          <p:nvPr/>
        </p:nvSpPr>
        <p:spPr>
          <a:xfrm>
            <a:off x="2666880" y="4800600"/>
            <a:ext cx="75960" cy="75960"/>
          </a:xfrm>
          <a:prstGeom prst="ellipse">
            <a:avLst/>
          </a:prstGeom>
          <a:solidFill>
            <a:srgbClr val="4f81bd"/>
          </a:solidFill>
          <a:ln w="25560">
            <a:solidFill>
              <a:srgbClr val="3a5f8b"/>
            </a:solidFill>
            <a:round/>
          </a:ln>
        </p:spPr>
      </p:sp>
      <p:sp>
        <p:nvSpPr>
          <p:cNvPr id="2529" name="CustomShape 41"/>
          <p:cNvSpPr/>
          <p:nvPr/>
        </p:nvSpPr>
        <p:spPr>
          <a:xfrm>
            <a:off x="2666880" y="2590920"/>
            <a:ext cx="75960" cy="75960"/>
          </a:xfrm>
          <a:prstGeom prst="ellipse">
            <a:avLst/>
          </a:prstGeom>
          <a:solidFill>
            <a:srgbClr val="4f81bd"/>
          </a:solidFill>
          <a:ln w="25560">
            <a:solidFill>
              <a:srgbClr val="3a5f8b"/>
            </a:solidFill>
            <a:round/>
          </a:ln>
        </p:spPr>
      </p:sp>
      <p:sp>
        <p:nvSpPr>
          <p:cNvPr id="2530" name="CustomShape 42"/>
          <p:cNvSpPr/>
          <p:nvPr/>
        </p:nvSpPr>
        <p:spPr>
          <a:xfrm>
            <a:off x="4495680" y="2209680"/>
            <a:ext cx="75960" cy="75960"/>
          </a:xfrm>
          <a:prstGeom prst="ellipse">
            <a:avLst/>
          </a:prstGeom>
          <a:solidFill>
            <a:srgbClr val="4f81bd"/>
          </a:solidFill>
          <a:ln w="25560">
            <a:solidFill>
              <a:srgbClr val="3a5f8b"/>
            </a:solidFill>
            <a:round/>
          </a:ln>
        </p:spPr>
      </p:sp>
      <p:sp>
        <p:nvSpPr>
          <p:cNvPr id="2531" name="CustomShape 43"/>
          <p:cNvSpPr/>
          <p:nvPr/>
        </p:nvSpPr>
        <p:spPr>
          <a:xfrm>
            <a:off x="6248520" y="5181480"/>
            <a:ext cx="75960" cy="75960"/>
          </a:xfrm>
          <a:prstGeom prst="ellipse">
            <a:avLst/>
          </a:prstGeom>
          <a:solidFill>
            <a:srgbClr val="4f81bd"/>
          </a:solidFill>
          <a:ln w="25560">
            <a:solidFill>
              <a:srgbClr val="3a5f8b"/>
            </a:solidFill>
            <a:round/>
          </a:ln>
        </p:spPr>
      </p:sp>
      <p:sp>
        <p:nvSpPr>
          <p:cNvPr id="2532" name="Line 44"/>
          <p:cNvSpPr/>
          <p:nvPr/>
        </p:nvSpPr>
        <p:spPr>
          <a:xfrm>
            <a:off x="5779800" y="3951000"/>
            <a:ext cx="250920" cy="479520"/>
          </a:xfrm>
          <a:prstGeom prst="line">
            <a:avLst/>
          </a:prstGeom>
          <a:ln w="9360">
            <a:solidFill>
              <a:srgbClr val="4f81bd"/>
            </a:solidFill>
            <a:round/>
          </a:ln>
        </p:spPr>
      </p:sp>
      <p:sp>
        <p:nvSpPr>
          <p:cNvPr id="2533" name="Line 45"/>
          <p:cNvSpPr/>
          <p:nvPr/>
        </p:nvSpPr>
        <p:spPr>
          <a:xfrm flipH="1">
            <a:off x="5410080" y="4484520"/>
            <a:ext cx="620640" cy="277920"/>
          </a:xfrm>
          <a:prstGeom prst="line">
            <a:avLst/>
          </a:prstGeom>
          <a:ln w="9360">
            <a:solidFill>
              <a:srgbClr val="4f81bd"/>
            </a:solidFill>
            <a:round/>
          </a:ln>
        </p:spPr>
      </p:sp>
      <p:sp>
        <p:nvSpPr>
          <p:cNvPr id="2534" name="Line 46"/>
          <p:cNvSpPr/>
          <p:nvPr/>
        </p:nvSpPr>
        <p:spPr>
          <a:xfrm>
            <a:off x="6084720" y="4484520"/>
            <a:ext cx="201600" cy="696960"/>
          </a:xfrm>
          <a:prstGeom prst="line">
            <a:avLst/>
          </a:prstGeom>
          <a:ln w="9360">
            <a:solidFill>
              <a:srgbClr val="4f81bd"/>
            </a:solidFill>
            <a:round/>
          </a:ln>
        </p:spPr>
      </p:sp>
      <p:sp>
        <p:nvSpPr>
          <p:cNvPr id="2535" name="Line 47"/>
          <p:cNvSpPr/>
          <p:nvPr/>
        </p:nvSpPr>
        <p:spPr>
          <a:xfrm flipH="1">
            <a:off x="6084720" y="3951000"/>
            <a:ext cx="479520" cy="479520"/>
          </a:xfrm>
          <a:prstGeom prst="line">
            <a:avLst/>
          </a:prstGeom>
          <a:ln w="9360">
            <a:solidFill>
              <a:srgbClr val="4f81bd"/>
            </a:solidFill>
            <a:round/>
          </a:ln>
        </p:spPr>
      </p:sp>
      <p:sp>
        <p:nvSpPr>
          <p:cNvPr id="2536" name="Line 48"/>
          <p:cNvSpPr/>
          <p:nvPr/>
        </p:nvSpPr>
        <p:spPr>
          <a:xfrm flipH="1">
            <a:off x="4560840" y="4762440"/>
            <a:ext cx="772920" cy="102960"/>
          </a:xfrm>
          <a:prstGeom prst="line">
            <a:avLst/>
          </a:prstGeom>
          <a:ln w="9360">
            <a:solidFill>
              <a:srgbClr val="4a7ebb"/>
            </a:solidFill>
            <a:round/>
          </a:ln>
        </p:spPr>
      </p:sp>
      <p:sp>
        <p:nvSpPr>
          <p:cNvPr id="2537" name="Line 49"/>
          <p:cNvSpPr/>
          <p:nvPr/>
        </p:nvSpPr>
        <p:spPr>
          <a:xfrm flipH="1">
            <a:off x="5371920" y="3951000"/>
            <a:ext cx="353880" cy="773280"/>
          </a:xfrm>
          <a:prstGeom prst="line">
            <a:avLst/>
          </a:prstGeom>
          <a:ln w="9360">
            <a:solidFill>
              <a:srgbClr val="4a7ebb"/>
            </a:solidFill>
            <a:round/>
          </a:ln>
        </p:spPr>
      </p:sp>
      <p:sp>
        <p:nvSpPr>
          <p:cNvPr id="2538" name="Line 50"/>
          <p:cNvSpPr/>
          <p:nvPr/>
        </p:nvSpPr>
        <p:spPr>
          <a:xfrm flipH="1">
            <a:off x="3493800" y="2427120"/>
            <a:ext cx="250920" cy="555480"/>
          </a:xfrm>
          <a:prstGeom prst="line">
            <a:avLst/>
          </a:prstGeom>
          <a:ln w="9360">
            <a:solidFill>
              <a:srgbClr val="4a7ebb"/>
            </a:solidFill>
            <a:round/>
          </a:ln>
        </p:spPr>
      </p:sp>
      <p:sp>
        <p:nvSpPr>
          <p:cNvPr id="2539" name="Line 51"/>
          <p:cNvSpPr/>
          <p:nvPr/>
        </p:nvSpPr>
        <p:spPr>
          <a:xfrm flipH="1">
            <a:off x="2732040" y="2400120"/>
            <a:ext cx="1001520" cy="201600"/>
          </a:xfrm>
          <a:prstGeom prst="line">
            <a:avLst/>
          </a:prstGeom>
          <a:ln w="9360">
            <a:solidFill>
              <a:srgbClr val="4a7ebb"/>
            </a:solidFill>
            <a:round/>
          </a:ln>
        </p:spPr>
      </p:sp>
      <p:sp>
        <p:nvSpPr>
          <p:cNvPr id="2540" name="Line 52"/>
          <p:cNvSpPr/>
          <p:nvPr/>
        </p:nvSpPr>
        <p:spPr>
          <a:xfrm flipH="1">
            <a:off x="2274840" y="2655720"/>
            <a:ext cx="403200" cy="936720"/>
          </a:xfrm>
          <a:prstGeom prst="line">
            <a:avLst/>
          </a:prstGeom>
          <a:ln w="9360">
            <a:solidFill>
              <a:srgbClr val="4a7ebb"/>
            </a:solidFill>
            <a:round/>
          </a:ln>
        </p:spPr>
      </p:sp>
      <p:sp>
        <p:nvSpPr>
          <p:cNvPr id="2541" name="Line 53"/>
          <p:cNvSpPr/>
          <p:nvPr/>
        </p:nvSpPr>
        <p:spPr>
          <a:xfrm flipH="1">
            <a:off x="2732040" y="4332240"/>
            <a:ext cx="403200" cy="479160"/>
          </a:xfrm>
          <a:prstGeom prst="line">
            <a:avLst/>
          </a:prstGeom>
          <a:ln w="9360">
            <a:solidFill>
              <a:srgbClr val="4a7ebb"/>
            </a:solidFill>
            <a:round/>
          </a:ln>
        </p:spPr>
      </p:sp>
      <p:sp>
        <p:nvSpPr>
          <p:cNvPr id="2542" name="Line 54"/>
          <p:cNvSpPr/>
          <p:nvPr/>
        </p:nvSpPr>
        <p:spPr>
          <a:xfrm>
            <a:off x="3189240" y="4332240"/>
            <a:ext cx="403200" cy="250560"/>
          </a:xfrm>
          <a:prstGeom prst="line">
            <a:avLst/>
          </a:prstGeom>
          <a:ln w="9360">
            <a:solidFill>
              <a:srgbClr val="4a7ebb"/>
            </a:solidFill>
            <a:round/>
          </a:ln>
        </p:spPr>
      </p:sp>
      <p:sp>
        <p:nvSpPr>
          <p:cNvPr id="2543" name="Line 55"/>
          <p:cNvSpPr/>
          <p:nvPr/>
        </p:nvSpPr>
        <p:spPr>
          <a:xfrm flipV="1">
            <a:off x="3875040" y="4865400"/>
            <a:ext cx="631800" cy="403200"/>
          </a:xfrm>
          <a:prstGeom prst="line">
            <a:avLst/>
          </a:prstGeom>
          <a:ln w="9360">
            <a:solidFill>
              <a:srgbClr val="4a7ebb"/>
            </a:solidFill>
            <a:round/>
          </a:ln>
        </p:spPr>
      </p:sp>
      <p:sp>
        <p:nvSpPr>
          <p:cNvPr id="2544" name="Line 56"/>
          <p:cNvSpPr/>
          <p:nvPr/>
        </p:nvSpPr>
        <p:spPr>
          <a:xfrm>
            <a:off x="3619440" y="4647960"/>
            <a:ext cx="228600" cy="609840"/>
          </a:xfrm>
          <a:prstGeom prst="line">
            <a:avLst/>
          </a:prstGeom>
          <a:ln w="9360">
            <a:solidFill>
              <a:srgbClr val="4a7ebb"/>
            </a:solidFill>
            <a:round/>
          </a:ln>
        </p:spPr>
      </p:sp>
      <p:sp>
        <p:nvSpPr>
          <p:cNvPr id="2545" name="Line 57"/>
          <p:cNvSpPr/>
          <p:nvPr/>
        </p:nvSpPr>
        <p:spPr>
          <a:xfrm flipV="1">
            <a:off x="3036600" y="3036600"/>
            <a:ext cx="403200" cy="327240"/>
          </a:xfrm>
          <a:prstGeom prst="line">
            <a:avLst/>
          </a:prstGeom>
          <a:ln w="9360">
            <a:solidFill>
              <a:srgbClr val="4a7ebb"/>
            </a:solidFill>
            <a:round/>
          </a:ln>
        </p:spPr>
      </p:sp>
      <p:sp>
        <p:nvSpPr>
          <p:cNvPr id="2546" name="Line 58"/>
          <p:cNvSpPr/>
          <p:nvPr/>
        </p:nvSpPr>
        <p:spPr>
          <a:xfrm>
            <a:off x="4560840" y="2274840"/>
            <a:ext cx="479160" cy="174600"/>
          </a:xfrm>
          <a:prstGeom prst="line">
            <a:avLst/>
          </a:prstGeom>
          <a:ln w="9360">
            <a:solidFill>
              <a:srgbClr val="4a7ebb"/>
            </a:solidFill>
            <a:round/>
          </a:ln>
        </p:spPr>
      </p:sp>
      <p:sp>
        <p:nvSpPr>
          <p:cNvPr id="2547" name="Line 59"/>
          <p:cNvSpPr/>
          <p:nvPr/>
        </p:nvSpPr>
        <p:spPr>
          <a:xfrm flipH="1">
            <a:off x="5932440" y="2122200"/>
            <a:ext cx="707760" cy="250920"/>
          </a:xfrm>
          <a:prstGeom prst="line">
            <a:avLst/>
          </a:prstGeom>
          <a:ln w="9360">
            <a:solidFill>
              <a:srgbClr val="4a7ebb"/>
            </a:solidFill>
            <a:round/>
          </a:ln>
        </p:spPr>
      </p:sp>
      <p:sp>
        <p:nvSpPr>
          <p:cNvPr id="2548" name="Line 60"/>
          <p:cNvSpPr/>
          <p:nvPr/>
        </p:nvSpPr>
        <p:spPr>
          <a:xfrm>
            <a:off x="6389640" y="3417840"/>
            <a:ext cx="201600" cy="468360"/>
          </a:xfrm>
          <a:prstGeom prst="line">
            <a:avLst/>
          </a:prstGeom>
          <a:ln w="9360">
            <a:solidFill>
              <a:srgbClr val="4a7ebb"/>
            </a:solidFill>
            <a:round/>
          </a:ln>
        </p:spPr>
      </p:sp>
      <p:sp>
        <p:nvSpPr>
          <p:cNvPr id="2549" name="Line 61"/>
          <p:cNvSpPr/>
          <p:nvPr/>
        </p:nvSpPr>
        <p:spPr>
          <a:xfrm flipH="1">
            <a:off x="4762440" y="2514600"/>
            <a:ext cx="304560" cy="990360"/>
          </a:xfrm>
          <a:prstGeom prst="line">
            <a:avLst/>
          </a:prstGeom>
          <a:ln w="9360">
            <a:solidFill>
              <a:srgbClr val="4a7ebb"/>
            </a:solidFill>
            <a:round/>
          </a:ln>
        </p:spPr>
      </p:sp>
      <p:sp>
        <p:nvSpPr>
          <p:cNvPr id="2550" name="CustomShape 62"/>
          <p:cNvSpPr/>
          <p:nvPr/>
        </p:nvSpPr>
        <p:spPr>
          <a:xfrm>
            <a:off x="6324480" y="2743200"/>
            <a:ext cx="75960" cy="75960"/>
          </a:xfrm>
          <a:prstGeom prst="ellipse">
            <a:avLst/>
          </a:prstGeom>
          <a:solidFill>
            <a:srgbClr val="4f81bd"/>
          </a:solidFill>
          <a:ln w="25560">
            <a:solidFill>
              <a:srgbClr val="3a5f8b"/>
            </a:solidFill>
            <a:round/>
          </a:ln>
        </p:spPr>
      </p:sp>
      <p:sp>
        <p:nvSpPr>
          <p:cNvPr id="2551" name="CustomShape 63"/>
          <p:cNvSpPr/>
          <p:nvPr/>
        </p:nvSpPr>
        <p:spPr>
          <a:xfrm>
            <a:off x="5334120" y="1905120"/>
            <a:ext cx="75960" cy="75960"/>
          </a:xfrm>
          <a:prstGeom prst="ellipse">
            <a:avLst/>
          </a:prstGeom>
          <a:solidFill>
            <a:srgbClr val="4f81bd"/>
          </a:solidFill>
          <a:ln w="25560">
            <a:solidFill>
              <a:srgbClr val="3a5f8b"/>
            </a:solidFill>
            <a:round/>
          </a:ln>
        </p:spPr>
      </p:sp>
      <p:sp>
        <p:nvSpPr>
          <p:cNvPr id="2552" name="CustomShape 64"/>
          <p:cNvSpPr/>
          <p:nvPr/>
        </p:nvSpPr>
        <p:spPr>
          <a:xfrm>
            <a:off x="3962520" y="1752480"/>
            <a:ext cx="75960" cy="75960"/>
          </a:xfrm>
          <a:prstGeom prst="ellipse">
            <a:avLst/>
          </a:prstGeom>
          <a:solidFill>
            <a:srgbClr val="4f81bd"/>
          </a:solidFill>
          <a:ln w="25560">
            <a:solidFill>
              <a:srgbClr val="3a5f8b"/>
            </a:solidFill>
            <a:round/>
          </a:ln>
        </p:spPr>
      </p:sp>
      <p:sp>
        <p:nvSpPr>
          <p:cNvPr id="2553" name="CustomShape 65"/>
          <p:cNvSpPr/>
          <p:nvPr/>
        </p:nvSpPr>
        <p:spPr>
          <a:xfrm>
            <a:off x="2895480" y="1828800"/>
            <a:ext cx="75960" cy="75960"/>
          </a:xfrm>
          <a:prstGeom prst="ellipse">
            <a:avLst/>
          </a:prstGeom>
          <a:solidFill>
            <a:srgbClr val="4f81bd"/>
          </a:solidFill>
          <a:ln w="25560">
            <a:solidFill>
              <a:srgbClr val="3a5f8b"/>
            </a:solidFill>
            <a:round/>
          </a:ln>
        </p:spPr>
      </p:sp>
      <p:sp>
        <p:nvSpPr>
          <p:cNvPr id="2554" name="CustomShape 66"/>
          <p:cNvSpPr/>
          <p:nvPr/>
        </p:nvSpPr>
        <p:spPr>
          <a:xfrm>
            <a:off x="2666880" y="4038480"/>
            <a:ext cx="75960" cy="75960"/>
          </a:xfrm>
          <a:prstGeom prst="ellipse">
            <a:avLst/>
          </a:prstGeom>
          <a:solidFill>
            <a:srgbClr val="4f81bd"/>
          </a:solidFill>
          <a:ln w="25560">
            <a:solidFill>
              <a:srgbClr val="3a5f8b"/>
            </a:solidFill>
            <a:round/>
          </a:ln>
        </p:spPr>
      </p:sp>
      <p:sp>
        <p:nvSpPr>
          <p:cNvPr id="2555" name="CustomShape 67"/>
          <p:cNvSpPr/>
          <p:nvPr/>
        </p:nvSpPr>
        <p:spPr>
          <a:xfrm>
            <a:off x="3124080" y="5486400"/>
            <a:ext cx="75960" cy="75960"/>
          </a:xfrm>
          <a:prstGeom prst="ellipse">
            <a:avLst/>
          </a:prstGeom>
          <a:solidFill>
            <a:srgbClr val="4f81bd"/>
          </a:solidFill>
          <a:ln w="25560">
            <a:solidFill>
              <a:srgbClr val="3a5f8b"/>
            </a:solidFill>
            <a:round/>
          </a:ln>
        </p:spPr>
      </p:sp>
      <p:sp>
        <p:nvSpPr>
          <p:cNvPr id="2556" name="CustomShape 68"/>
          <p:cNvSpPr/>
          <p:nvPr/>
        </p:nvSpPr>
        <p:spPr>
          <a:xfrm>
            <a:off x="4724280" y="5562720"/>
            <a:ext cx="75960" cy="75960"/>
          </a:xfrm>
          <a:prstGeom prst="ellipse">
            <a:avLst/>
          </a:prstGeom>
          <a:solidFill>
            <a:srgbClr val="4f81bd"/>
          </a:solidFill>
          <a:ln w="25560">
            <a:solidFill>
              <a:srgbClr val="3a5f8b"/>
            </a:solidFill>
            <a:round/>
          </a:ln>
        </p:spPr>
      </p:sp>
      <p:sp>
        <p:nvSpPr>
          <p:cNvPr id="2557" name="CustomShape 69"/>
          <p:cNvSpPr/>
          <p:nvPr/>
        </p:nvSpPr>
        <p:spPr>
          <a:xfrm>
            <a:off x="6858000" y="4648320"/>
            <a:ext cx="75960" cy="75960"/>
          </a:xfrm>
          <a:prstGeom prst="ellipse">
            <a:avLst/>
          </a:prstGeom>
          <a:solidFill>
            <a:srgbClr val="4f81bd"/>
          </a:solidFill>
          <a:ln w="25560">
            <a:solidFill>
              <a:srgbClr val="3a5f8b"/>
            </a:solidFill>
            <a:round/>
          </a:ln>
        </p:spPr>
      </p:sp>
      <p:sp>
        <p:nvSpPr>
          <p:cNvPr id="2558" name="CustomShape 70"/>
          <p:cNvSpPr/>
          <p:nvPr/>
        </p:nvSpPr>
        <p:spPr>
          <a:xfrm>
            <a:off x="5410080" y="5181480"/>
            <a:ext cx="75960" cy="75960"/>
          </a:xfrm>
          <a:prstGeom prst="ellipse">
            <a:avLst/>
          </a:prstGeom>
          <a:solidFill>
            <a:srgbClr val="4f81bd"/>
          </a:solidFill>
          <a:ln w="25560">
            <a:solidFill>
              <a:srgbClr val="3a5f8b"/>
            </a:solidFill>
            <a:round/>
          </a:ln>
        </p:spPr>
      </p:sp>
      <p:sp>
        <p:nvSpPr>
          <p:cNvPr id="2559" name="CustomShape 71"/>
          <p:cNvSpPr/>
          <p:nvPr/>
        </p:nvSpPr>
        <p:spPr>
          <a:xfrm>
            <a:off x="6934320" y="3048120"/>
            <a:ext cx="75960" cy="75960"/>
          </a:xfrm>
          <a:prstGeom prst="ellipse">
            <a:avLst/>
          </a:prstGeom>
          <a:solidFill>
            <a:srgbClr val="4f81bd"/>
          </a:solidFill>
          <a:ln w="25560">
            <a:solidFill>
              <a:srgbClr val="3a5f8b"/>
            </a:solidFill>
            <a:round/>
          </a:ln>
        </p:spPr>
      </p:sp>
      <p:sp>
        <p:nvSpPr>
          <p:cNvPr id="2560" name="CustomShape 72"/>
          <p:cNvSpPr/>
          <p:nvPr/>
        </p:nvSpPr>
        <p:spPr>
          <a:xfrm>
            <a:off x="2057400" y="2743200"/>
            <a:ext cx="75960" cy="75960"/>
          </a:xfrm>
          <a:prstGeom prst="ellipse">
            <a:avLst/>
          </a:prstGeom>
          <a:solidFill>
            <a:srgbClr val="4f81bd"/>
          </a:solidFill>
          <a:ln w="25560">
            <a:solidFill>
              <a:srgbClr val="3a5f8b"/>
            </a:solidFill>
            <a:round/>
          </a:ln>
        </p:spPr>
      </p:sp>
      <p:sp>
        <p:nvSpPr>
          <p:cNvPr id="2561" name="CustomShape 73"/>
          <p:cNvSpPr/>
          <p:nvPr/>
        </p:nvSpPr>
        <p:spPr>
          <a:xfrm>
            <a:off x="1905120" y="4343400"/>
            <a:ext cx="75960" cy="75960"/>
          </a:xfrm>
          <a:prstGeom prst="ellipse">
            <a:avLst/>
          </a:prstGeom>
          <a:solidFill>
            <a:srgbClr val="4f81bd"/>
          </a:solidFill>
          <a:ln w="25560">
            <a:solidFill>
              <a:srgbClr val="3a5f8b"/>
            </a:solidFill>
            <a:round/>
          </a:ln>
        </p:spPr>
      </p:sp>
      <p:sp>
        <p:nvSpPr>
          <p:cNvPr id="2562" name="CustomShape 74"/>
          <p:cNvSpPr/>
          <p:nvPr/>
        </p:nvSpPr>
        <p:spPr>
          <a:xfrm>
            <a:off x="2514600" y="5181480"/>
            <a:ext cx="75960" cy="75960"/>
          </a:xfrm>
          <a:prstGeom prst="ellipse">
            <a:avLst/>
          </a:prstGeom>
          <a:solidFill>
            <a:srgbClr val="4f81bd"/>
          </a:solidFill>
          <a:ln w="25560">
            <a:solidFill>
              <a:srgbClr val="3a5f8b"/>
            </a:solidFill>
            <a:round/>
          </a:ln>
        </p:spPr>
      </p:sp>
      <p:sp>
        <p:nvSpPr>
          <p:cNvPr id="2563" name="Line 75"/>
          <p:cNvSpPr/>
          <p:nvPr/>
        </p:nvSpPr>
        <p:spPr>
          <a:xfrm>
            <a:off x="5371920" y="4800600"/>
            <a:ext cx="76320" cy="380880"/>
          </a:xfrm>
          <a:prstGeom prst="line">
            <a:avLst/>
          </a:prstGeom>
          <a:ln w="9360">
            <a:solidFill>
              <a:srgbClr val="4a7ebb"/>
            </a:solidFill>
            <a:round/>
          </a:ln>
        </p:spPr>
      </p:sp>
      <p:sp>
        <p:nvSpPr>
          <p:cNvPr id="2564" name="Line 76"/>
          <p:cNvSpPr/>
          <p:nvPr/>
        </p:nvSpPr>
        <p:spPr>
          <a:xfrm flipH="1">
            <a:off x="4789440" y="5246640"/>
            <a:ext cx="631800" cy="326880"/>
          </a:xfrm>
          <a:prstGeom prst="line">
            <a:avLst/>
          </a:prstGeom>
          <a:ln w="9360">
            <a:solidFill>
              <a:srgbClr val="4a7ebb"/>
            </a:solidFill>
            <a:round/>
          </a:ln>
        </p:spPr>
      </p:sp>
      <p:sp>
        <p:nvSpPr>
          <p:cNvPr id="2565" name="Line 77"/>
          <p:cNvSpPr/>
          <p:nvPr/>
        </p:nvSpPr>
        <p:spPr>
          <a:xfrm flipH="1">
            <a:off x="5486400" y="5219640"/>
            <a:ext cx="761760" cy="0"/>
          </a:xfrm>
          <a:prstGeom prst="line">
            <a:avLst/>
          </a:prstGeom>
          <a:ln w="9360">
            <a:solidFill>
              <a:srgbClr val="4a7ebb"/>
            </a:solidFill>
            <a:round/>
          </a:ln>
        </p:spPr>
      </p:sp>
      <p:sp>
        <p:nvSpPr>
          <p:cNvPr id="2566" name="Line 78"/>
          <p:cNvSpPr/>
          <p:nvPr/>
        </p:nvSpPr>
        <p:spPr>
          <a:xfrm flipH="1">
            <a:off x="3189240" y="5295600"/>
            <a:ext cx="620640" cy="201600"/>
          </a:xfrm>
          <a:prstGeom prst="line">
            <a:avLst/>
          </a:prstGeom>
          <a:ln w="9360">
            <a:solidFill>
              <a:srgbClr val="4a7ebb"/>
            </a:solidFill>
            <a:round/>
          </a:ln>
        </p:spPr>
      </p:sp>
      <p:sp>
        <p:nvSpPr>
          <p:cNvPr id="2567" name="Line 79"/>
          <p:cNvSpPr/>
          <p:nvPr/>
        </p:nvSpPr>
        <p:spPr>
          <a:xfrm>
            <a:off x="2590560" y="5219640"/>
            <a:ext cx="533520" cy="304560"/>
          </a:xfrm>
          <a:prstGeom prst="line">
            <a:avLst/>
          </a:prstGeom>
          <a:ln w="9360">
            <a:solidFill>
              <a:srgbClr val="4a7ebb"/>
            </a:solidFill>
            <a:round/>
          </a:ln>
        </p:spPr>
      </p:sp>
      <p:sp>
        <p:nvSpPr>
          <p:cNvPr id="2568" name="Line 80"/>
          <p:cNvSpPr/>
          <p:nvPr/>
        </p:nvSpPr>
        <p:spPr>
          <a:xfrm>
            <a:off x="2732040" y="4103640"/>
            <a:ext cx="403200" cy="174600"/>
          </a:xfrm>
          <a:prstGeom prst="line">
            <a:avLst/>
          </a:prstGeom>
          <a:ln w="9360">
            <a:solidFill>
              <a:srgbClr val="4a7ebb"/>
            </a:solidFill>
            <a:round/>
          </a:ln>
        </p:spPr>
      </p:sp>
      <p:sp>
        <p:nvSpPr>
          <p:cNvPr id="2569" name="Line 81"/>
          <p:cNvSpPr/>
          <p:nvPr/>
        </p:nvSpPr>
        <p:spPr>
          <a:xfrm flipV="1">
            <a:off x="1969920" y="4076640"/>
            <a:ext cx="696960" cy="277560"/>
          </a:xfrm>
          <a:prstGeom prst="line">
            <a:avLst/>
          </a:prstGeom>
          <a:ln w="9360">
            <a:solidFill>
              <a:srgbClr val="4a7ebb"/>
            </a:solidFill>
            <a:round/>
          </a:ln>
        </p:spPr>
      </p:sp>
      <p:sp>
        <p:nvSpPr>
          <p:cNvPr id="2570" name="Line 82"/>
          <p:cNvSpPr/>
          <p:nvPr/>
        </p:nvSpPr>
        <p:spPr>
          <a:xfrm>
            <a:off x="1969920" y="4408200"/>
            <a:ext cx="708120" cy="403200"/>
          </a:xfrm>
          <a:prstGeom prst="line">
            <a:avLst/>
          </a:prstGeom>
          <a:ln w="9360">
            <a:solidFill>
              <a:srgbClr val="4a7ebb"/>
            </a:solidFill>
            <a:round/>
          </a:ln>
        </p:spPr>
      </p:sp>
      <p:sp>
        <p:nvSpPr>
          <p:cNvPr id="2571" name="Line 83"/>
          <p:cNvSpPr/>
          <p:nvPr/>
        </p:nvSpPr>
        <p:spPr>
          <a:xfrm>
            <a:off x="2274840" y="3646440"/>
            <a:ext cx="403200" cy="403200"/>
          </a:xfrm>
          <a:prstGeom prst="line">
            <a:avLst/>
          </a:prstGeom>
          <a:ln w="9360">
            <a:solidFill>
              <a:srgbClr val="4a7ebb"/>
            </a:solidFill>
            <a:round/>
          </a:ln>
        </p:spPr>
      </p:sp>
      <p:sp>
        <p:nvSpPr>
          <p:cNvPr id="2572" name="Line 84"/>
          <p:cNvSpPr/>
          <p:nvPr/>
        </p:nvSpPr>
        <p:spPr>
          <a:xfrm flipH="1">
            <a:off x="2133360" y="2628720"/>
            <a:ext cx="533520" cy="152280"/>
          </a:xfrm>
          <a:prstGeom prst="line">
            <a:avLst/>
          </a:prstGeom>
          <a:ln w="9360">
            <a:solidFill>
              <a:srgbClr val="4a7ebb"/>
            </a:solidFill>
            <a:round/>
          </a:ln>
        </p:spPr>
      </p:sp>
      <p:sp>
        <p:nvSpPr>
          <p:cNvPr id="2573" name="Line 85"/>
          <p:cNvSpPr/>
          <p:nvPr/>
        </p:nvSpPr>
        <p:spPr>
          <a:xfrm>
            <a:off x="5398920" y="1969920"/>
            <a:ext cx="479520" cy="403200"/>
          </a:xfrm>
          <a:prstGeom prst="line">
            <a:avLst/>
          </a:prstGeom>
          <a:ln w="9360">
            <a:solidFill>
              <a:srgbClr val="4a7ebb"/>
            </a:solidFill>
            <a:round/>
          </a:ln>
        </p:spPr>
      </p:sp>
      <p:sp>
        <p:nvSpPr>
          <p:cNvPr id="2574" name="Line 86"/>
          <p:cNvSpPr/>
          <p:nvPr/>
        </p:nvSpPr>
        <p:spPr>
          <a:xfrm>
            <a:off x="6095880" y="4457520"/>
            <a:ext cx="762120" cy="228600"/>
          </a:xfrm>
          <a:prstGeom prst="line">
            <a:avLst/>
          </a:prstGeom>
          <a:ln w="9360">
            <a:solidFill>
              <a:srgbClr val="4f81bd"/>
            </a:solidFill>
            <a:round/>
          </a:ln>
        </p:spPr>
      </p:sp>
      <p:sp>
        <p:nvSpPr>
          <p:cNvPr id="2575" name="Line 87"/>
          <p:cNvSpPr/>
          <p:nvPr/>
        </p:nvSpPr>
        <p:spPr>
          <a:xfrm flipH="1">
            <a:off x="6389640" y="3112920"/>
            <a:ext cx="555480" cy="250920"/>
          </a:xfrm>
          <a:prstGeom prst="line">
            <a:avLst/>
          </a:prstGeom>
          <a:ln w="9360">
            <a:solidFill>
              <a:srgbClr val="4a7ebb"/>
            </a:solidFill>
            <a:round/>
          </a:ln>
        </p:spPr>
      </p:sp>
      <p:sp>
        <p:nvSpPr>
          <p:cNvPr id="2576" name="Line 88"/>
          <p:cNvSpPr/>
          <p:nvPr/>
        </p:nvSpPr>
        <p:spPr>
          <a:xfrm>
            <a:off x="6362640" y="2819160"/>
            <a:ext cx="0" cy="533520"/>
          </a:xfrm>
          <a:prstGeom prst="line">
            <a:avLst/>
          </a:prstGeom>
          <a:ln w="9360">
            <a:solidFill>
              <a:srgbClr val="4a7ebb"/>
            </a:solidFill>
            <a:round/>
          </a:ln>
        </p:spPr>
      </p:sp>
      <p:sp>
        <p:nvSpPr>
          <p:cNvPr id="2577" name="Line 89"/>
          <p:cNvSpPr/>
          <p:nvPr/>
        </p:nvSpPr>
        <p:spPr>
          <a:xfrm>
            <a:off x="5562360" y="3085920"/>
            <a:ext cx="762120" cy="304920"/>
          </a:xfrm>
          <a:prstGeom prst="line">
            <a:avLst/>
          </a:prstGeom>
          <a:ln w="9360">
            <a:solidFill>
              <a:srgbClr val="4a7ebb"/>
            </a:solidFill>
            <a:round/>
          </a:ln>
        </p:spPr>
      </p:sp>
      <p:sp>
        <p:nvSpPr>
          <p:cNvPr id="2578" name="Line 90"/>
          <p:cNvSpPr/>
          <p:nvPr/>
        </p:nvSpPr>
        <p:spPr>
          <a:xfrm>
            <a:off x="6400800" y="2781000"/>
            <a:ext cx="544320" cy="277920"/>
          </a:xfrm>
          <a:prstGeom prst="line">
            <a:avLst/>
          </a:prstGeom>
          <a:ln w="9360">
            <a:solidFill>
              <a:srgbClr val="4a7ebb"/>
            </a:solidFill>
            <a:round/>
          </a:ln>
        </p:spPr>
      </p:sp>
      <p:sp>
        <p:nvSpPr>
          <p:cNvPr id="2579" name="Line 91"/>
          <p:cNvSpPr/>
          <p:nvPr/>
        </p:nvSpPr>
        <p:spPr>
          <a:xfrm flipH="1">
            <a:off x="4941720" y="3124080"/>
            <a:ext cx="582480" cy="1077840"/>
          </a:xfrm>
          <a:prstGeom prst="line">
            <a:avLst/>
          </a:prstGeom>
          <a:ln w="9360">
            <a:solidFill>
              <a:srgbClr val="4a7ebb"/>
            </a:solidFill>
            <a:round/>
          </a:ln>
        </p:spPr>
      </p:sp>
      <p:sp>
        <p:nvSpPr>
          <p:cNvPr id="2580" name="Line 92"/>
          <p:cNvSpPr/>
          <p:nvPr/>
        </p:nvSpPr>
        <p:spPr>
          <a:xfrm>
            <a:off x="4027320" y="1817640"/>
            <a:ext cx="479520" cy="403200"/>
          </a:xfrm>
          <a:prstGeom prst="line">
            <a:avLst/>
          </a:prstGeom>
          <a:ln w="9360">
            <a:solidFill>
              <a:srgbClr val="4a7ebb"/>
            </a:solidFill>
            <a:round/>
          </a:ln>
        </p:spPr>
      </p:sp>
      <p:sp>
        <p:nvSpPr>
          <p:cNvPr id="2581" name="Line 93"/>
          <p:cNvSpPr/>
          <p:nvPr/>
        </p:nvSpPr>
        <p:spPr>
          <a:xfrm>
            <a:off x="2960640" y="1893600"/>
            <a:ext cx="784080" cy="479520"/>
          </a:xfrm>
          <a:prstGeom prst="line">
            <a:avLst/>
          </a:prstGeom>
          <a:ln w="9360">
            <a:solidFill>
              <a:srgbClr val="4a7ebb"/>
            </a:solidFill>
            <a:round/>
          </a:ln>
        </p:spPr>
      </p:sp>
      <p:sp>
        <p:nvSpPr>
          <p:cNvPr id="2582" name="Line 94"/>
          <p:cNvSpPr/>
          <p:nvPr/>
        </p:nvSpPr>
        <p:spPr>
          <a:xfrm flipH="1">
            <a:off x="3798720" y="1817640"/>
            <a:ext cx="174600" cy="555480"/>
          </a:xfrm>
          <a:prstGeom prst="line">
            <a:avLst/>
          </a:prstGeom>
          <a:ln w="9360">
            <a:solidFill>
              <a:srgbClr val="4a7ebb"/>
            </a:solidFill>
            <a:round/>
          </a:ln>
        </p:spPr>
      </p:sp>
      <p:sp>
        <p:nvSpPr>
          <p:cNvPr id="2583" name="Line 95"/>
          <p:cNvSpPr/>
          <p:nvPr/>
        </p:nvSpPr>
        <p:spPr>
          <a:xfrm flipH="1">
            <a:off x="2552400" y="4876560"/>
            <a:ext cx="152640" cy="304920"/>
          </a:xfrm>
          <a:prstGeom prst="line">
            <a:avLst/>
          </a:prstGeom>
          <a:ln w="9360">
            <a:solidFill>
              <a:srgbClr val="4a7ebb"/>
            </a:solidFill>
            <a:round/>
          </a:ln>
        </p:spPr>
      </p:sp>
      <p:sp>
        <p:nvSpPr>
          <p:cNvPr id="2584" name="Line 96"/>
          <p:cNvSpPr/>
          <p:nvPr/>
        </p:nvSpPr>
        <p:spPr>
          <a:xfrm>
            <a:off x="2732040" y="4865400"/>
            <a:ext cx="403200" cy="631800"/>
          </a:xfrm>
          <a:prstGeom prst="line">
            <a:avLst/>
          </a:prstGeom>
          <a:ln w="9360">
            <a:solidFill>
              <a:srgbClr val="4a7ebb"/>
            </a:solidFill>
            <a:round/>
          </a:ln>
        </p:spPr>
      </p:sp>
      <p:pic>
        <p:nvPicPr>
          <p:cNvPr id="2585" name="Picture 115" descr=""/>
          <p:cNvPicPr/>
          <p:nvPr/>
        </p:nvPicPr>
        <p:blipFill>
          <a:blip r:embed="rId1"/>
          <a:srcRect l="-161167" t="-166230" r="-161167" b="-166230"/>
          <a:stretch>
            <a:fillRect/>
          </a:stretch>
        </p:blipFill>
        <p:spPr>
          <a:xfrm>
            <a:off x="3368160" y="2225160"/>
            <a:ext cx="2525760" cy="2457000"/>
          </a:xfrm>
          <a:prstGeom prst="rect">
            <a:avLst/>
          </a:prstGeom>
          <a:ln>
            <a:solidFill>
              <a:srgbClr val="604a7b"/>
            </a:solidFill>
          </a:ln>
        </p:spPr>
      </p:pic>
      <p:pic>
        <p:nvPicPr>
          <p:cNvPr id="2586" name="Picture 107" descr=""/>
          <p:cNvPicPr/>
          <p:nvPr/>
        </p:nvPicPr>
        <p:blipFill>
          <a:blip r:embed="rId2"/>
          <a:stretch>
            <a:fillRect/>
          </a:stretch>
        </p:blipFill>
        <p:spPr>
          <a:xfrm>
            <a:off x="228600" y="2590920"/>
            <a:ext cx="1210320" cy="2685240"/>
          </a:xfrm>
          <a:prstGeom prst="rect">
            <a:avLst/>
          </a:prstGeom>
          <a:ln>
            <a:noFill/>
          </a:ln>
        </p:spPr>
      </p:pic>
      <p:pic>
        <p:nvPicPr>
          <p:cNvPr id="2587" name="Picture 17" descr=""/>
          <p:cNvPicPr/>
          <p:nvPr/>
        </p:nvPicPr>
        <p:blipFill>
          <a:blip r:embed="rId3"/>
          <a:stretch>
            <a:fillRect/>
          </a:stretch>
        </p:blipFill>
        <p:spPr>
          <a:xfrm>
            <a:off x="228600" y="1523880"/>
            <a:ext cx="516600" cy="914040"/>
          </a:xfrm>
          <a:prstGeom prst="rect">
            <a:avLst/>
          </a:prstGeom>
          <a:ln>
            <a:noFill/>
          </a:ln>
        </p:spPr>
      </p:pic>
      <p:pic>
        <p:nvPicPr>
          <p:cNvPr id="2588" name="Picture 102" descr=""/>
          <p:cNvPicPr/>
          <p:nvPr/>
        </p:nvPicPr>
        <p:blipFill>
          <a:blip r:embed="rId4"/>
          <a:stretch>
            <a:fillRect/>
          </a:stretch>
        </p:blipFill>
        <p:spPr>
          <a:xfrm>
            <a:off x="7543800" y="1523880"/>
            <a:ext cx="1202760" cy="837000"/>
          </a:xfrm>
          <a:prstGeom prst="rect">
            <a:avLst/>
          </a:prstGeom>
          <a:ln>
            <a:noFill/>
          </a:ln>
        </p:spPr>
      </p:pic>
      <p:sp>
        <p:nvSpPr>
          <p:cNvPr id="2589" name="TextShape 97"/>
          <p:cNvSpPr txBox="1"/>
          <p:nvPr/>
        </p:nvSpPr>
        <p:spPr>
          <a:xfrm>
            <a:off x="6553080" y="6356520"/>
            <a:ext cx="2133360" cy="364680"/>
          </a:xfrm>
          <a:prstGeom prst="rect">
            <a:avLst/>
          </a:prstGeom>
        </p:spPr>
        <p:txBody>
          <a:bodyPr anchor="ctr"/>
          <a:p>
            <a:pPr algn="r">
              <a:lnSpc>
                <a:spcPct val="100000"/>
              </a:lnSpc>
            </a:pPr>
            <a:fld id="{840CD644-C6BB-4236-B669-59CC1AD0BBA9}" type="slidenum">
              <a:rPr lang="fr-FR" sz="1200">
                <a:solidFill>
                  <a:srgbClr val="8b8b8b"/>
                </a:solidFill>
                <a:latin typeface="Calibri"/>
              </a:rPr>
              <a:t>&lt;numéro&gt;</a:t>
            </a:fld>
            <a:endParaRPr/>
          </a:p>
        </p:txBody>
      </p:sp>
      <p:sp>
        <p:nvSpPr>
          <p:cNvPr id="2590" name="TextShape 98"/>
          <p:cNvSpPr txBox="1"/>
          <p:nvPr/>
        </p:nvSpPr>
        <p:spPr>
          <a:xfrm>
            <a:off x="457200" y="274680"/>
            <a:ext cx="8229240" cy="1142640"/>
          </a:xfrm>
          <a:prstGeom prst="rect">
            <a:avLst/>
          </a:prstGeom>
        </p:spPr>
        <p:txBody>
          <a:bodyPr anchor="ctr"/>
          <a:p>
            <a:endParaRPr/>
          </a:p>
        </p:txBody>
      </p:sp>
    </p:spTree>
  </p:cSld>
</p:sld>
</file>

<file path=ppt/slides/slide6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591" name="TextShape 1"/>
          <p:cNvSpPr txBox="1"/>
          <p:nvPr/>
        </p:nvSpPr>
        <p:spPr>
          <a:xfrm>
            <a:off x="914400" y="274680"/>
            <a:ext cx="7772040" cy="1142640"/>
          </a:xfrm>
          <a:prstGeom prst="rect">
            <a:avLst/>
          </a:prstGeom>
        </p:spPr>
        <p:txBody>
          <a:bodyPr lIns="90000" rIns="90000" tIns="45000" bIns="91440" anchor="b"/>
          <a:p>
            <a:pPr>
              <a:lnSpc>
                <a:spcPct val="100000"/>
              </a:lnSpc>
            </a:pPr>
            <a:r>
              <a:rPr lang="en-US" sz="4000">
                <a:solidFill>
                  <a:srgbClr val="696464"/>
                </a:solidFill>
                <a:latin typeface="Franklin Gothic Book"/>
              </a:rPr>
              <a:t>Algorithm</a:t>
            </a:r>
            <a:endParaRPr/>
          </a:p>
        </p:txBody>
      </p:sp>
      <p:sp>
        <p:nvSpPr>
          <p:cNvPr id="2592" name="TextShape 2"/>
          <p:cNvSpPr txBox="1"/>
          <p:nvPr/>
        </p:nvSpPr>
        <p:spPr>
          <a:xfrm>
            <a:off x="457200" y="1600200"/>
            <a:ext cx="8229240" cy="4525560"/>
          </a:xfrm>
          <a:prstGeom prst="rect">
            <a:avLst/>
          </a:prstGeom>
        </p:spPr>
        <p:txBody>
          <a:bodyPr lIns="90000" rIns="90000" tIns="45000" bIns="45000"/>
          <a:p>
            <a:pPr>
              <a:lnSpc>
                <a:spcPct val="100000"/>
              </a:lnSpc>
            </a:pPr>
            <a:r>
              <a:rPr b="1" lang="en-US" sz="2600">
                <a:solidFill>
                  <a:srgbClr val="000000"/>
                </a:solidFill>
                <a:latin typeface="Perpetua"/>
              </a:rPr>
              <a:t>Gather Samples</a:t>
            </a:r>
            <a:endParaRPr/>
          </a:p>
          <a:p>
            <a:pPr>
              <a:lnSpc>
                <a:spcPct val="100000"/>
              </a:lnSpc>
            </a:pPr>
            <a:endParaRPr/>
          </a:p>
          <a:p>
            <a:pPr>
              <a:lnSpc>
                <a:spcPct val="100000"/>
              </a:lnSpc>
            </a:pPr>
            <a:r>
              <a:rPr b="1" lang="en-US" sz="2600">
                <a:solidFill>
                  <a:srgbClr val="000000"/>
                </a:solidFill>
                <a:latin typeface="Perpetua"/>
              </a:rPr>
              <a:t>Terminate if Satisfied</a:t>
            </a:r>
            <a:endParaRPr/>
          </a:p>
          <a:p>
            <a:pPr>
              <a:lnSpc>
                <a:spcPct val="100000"/>
              </a:lnSpc>
            </a:pPr>
            <a:r>
              <a:rPr b="1" lang="en-US" sz="2600">
                <a:solidFill>
                  <a:srgbClr val="000000"/>
                </a:solidFill>
                <a:latin typeface="Perpetua"/>
              </a:rPr>
              <a:t>Update            and Repeat</a:t>
            </a:r>
            <a:endParaRPr/>
          </a:p>
          <a:p>
            <a:pPr>
              <a:lnSpc>
                <a:spcPct val="100000"/>
              </a:lnSpc>
            </a:pPr>
            <a:r>
              <a:rPr lang="en-US" sz="2600">
                <a:solidFill>
                  <a:srgbClr val="000000"/>
                </a:solidFill>
                <a:latin typeface="Perpetua"/>
              </a:rPr>
              <a:t>	</a:t>
            </a:r>
            <a:r>
              <a:rPr lang="en-US" sz="2600">
                <a:solidFill>
                  <a:srgbClr val="000000"/>
                </a:solidFill>
                <a:latin typeface="Perpetua"/>
              </a:rPr>
              <a:t>Double     and increase      such that</a:t>
            </a:r>
            <a:endParaRPr/>
          </a:p>
          <a:p>
            <a:pPr>
              <a:lnSpc>
                <a:spcPct val="100000"/>
              </a:lnSpc>
            </a:pPr>
            <a:r>
              <a:rPr lang="en-US" sz="2600">
                <a:solidFill>
                  <a:srgbClr val="000000"/>
                </a:solidFill>
                <a:latin typeface="Perpetua"/>
              </a:rPr>
              <a:t>	</a:t>
            </a:r>
            <a:r>
              <a:rPr lang="en-US" sz="2600">
                <a:solidFill>
                  <a:srgbClr val="000000"/>
                </a:solidFill>
                <a:latin typeface="Perpetua"/>
              </a:rPr>
              <a:t>with probability greater than            ,</a:t>
            </a:r>
            <a:endParaRPr/>
          </a:p>
        </p:txBody>
      </p:sp>
      <p:pic>
        <p:nvPicPr>
          <p:cNvPr id="2593" name="Picture 3" descr=""/>
          <p:cNvPicPr/>
          <p:nvPr/>
        </p:nvPicPr>
        <p:blipFill>
          <a:blip r:embed="rId1"/>
          <a:stretch>
            <a:fillRect/>
          </a:stretch>
        </p:blipFill>
        <p:spPr>
          <a:xfrm>
            <a:off x="1814400" y="3840840"/>
            <a:ext cx="170280" cy="292320"/>
          </a:xfrm>
          <a:prstGeom prst="rect">
            <a:avLst/>
          </a:prstGeom>
          <a:ln>
            <a:noFill/>
          </a:ln>
        </p:spPr>
      </p:pic>
      <p:pic>
        <p:nvPicPr>
          <p:cNvPr id="2594" name="Picture 4" descr=""/>
          <p:cNvPicPr/>
          <p:nvPr/>
        </p:nvPicPr>
        <p:blipFill>
          <a:blip r:embed="rId2"/>
          <a:stretch>
            <a:fillRect/>
          </a:stretch>
        </p:blipFill>
        <p:spPr>
          <a:xfrm>
            <a:off x="3596760" y="3839760"/>
            <a:ext cx="340920" cy="276840"/>
          </a:xfrm>
          <a:prstGeom prst="rect">
            <a:avLst/>
          </a:prstGeom>
          <a:ln>
            <a:noFill/>
          </a:ln>
        </p:spPr>
      </p:pic>
      <p:pic>
        <p:nvPicPr>
          <p:cNvPr id="2595" name="Picture 5" descr=""/>
          <p:cNvPicPr/>
          <p:nvPr/>
        </p:nvPicPr>
        <p:blipFill>
          <a:blip r:embed="rId3"/>
          <a:stretch>
            <a:fillRect/>
          </a:stretch>
        </p:blipFill>
        <p:spPr>
          <a:xfrm>
            <a:off x="1981080" y="5181480"/>
            <a:ext cx="2852640" cy="484200"/>
          </a:xfrm>
          <a:prstGeom prst="rect">
            <a:avLst/>
          </a:prstGeom>
          <a:ln>
            <a:noFill/>
          </a:ln>
        </p:spPr>
      </p:pic>
      <p:pic>
        <p:nvPicPr>
          <p:cNvPr id="2596" name="Picture 6" descr=""/>
          <p:cNvPicPr/>
          <p:nvPr/>
        </p:nvPicPr>
        <p:blipFill>
          <a:blip r:embed="rId4"/>
          <a:stretch>
            <a:fillRect/>
          </a:stretch>
        </p:blipFill>
        <p:spPr>
          <a:xfrm>
            <a:off x="4323240" y="4343400"/>
            <a:ext cx="805320" cy="243000"/>
          </a:xfrm>
          <a:prstGeom prst="rect">
            <a:avLst/>
          </a:prstGeom>
          <a:ln>
            <a:noFill/>
          </a:ln>
        </p:spPr>
      </p:pic>
      <p:pic>
        <p:nvPicPr>
          <p:cNvPr id="2597" name="Picture 7" descr=""/>
          <p:cNvPicPr/>
          <p:nvPr/>
        </p:nvPicPr>
        <p:blipFill>
          <a:blip r:embed="rId5"/>
          <a:stretch>
            <a:fillRect/>
          </a:stretch>
        </p:blipFill>
        <p:spPr>
          <a:xfrm>
            <a:off x="1677600" y="3413520"/>
            <a:ext cx="738360" cy="315720"/>
          </a:xfrm>
          <a:prstGeom prst="rect">
            <a:avLst/>
          </a:prstGeom>
          <a:ln>
            <a:noFill/>
          </a:ln>
        </p:spPr>
      </p:pic>
      <p:sp>
        <p:nvSpPr>
          <p:cNvPr id="2598" name="CustomShape 3"/>
          <p:cNvSpPr/>
          <p:nvPr/>
        </p:nvSpPr>
        <p:spPr>
          <a:xfrm>
            <a:off x="76320" y="1143000"/>
            <a:ext cx="1142640" cy="5333760"/>
          </a:xfrm>
          <a:prstGeom prst="arc">
            <a:avLst>
              <a:gd name="adj1" fmla="val 4913648"/>
              <a:gd name="adj2" fmla="val 16655117"/>
            </a:avLst>
          </a:prstGeom>
          <a:noFill/>
          <a:ln w="25560">
            <a:solidFill>
              <a:srgbClr val="b0350b"/>
            </a:solidFill>
            <a:round/>
            <a:headEnd len="med" type="oval" w="med"/>
            <a:tailEnd len="lg" type="stealth" w="lg"/>
          </a:ln>
        </p:spPr>
      </p:sp>
      <p:sp>
        <p:nvSpPr>
          <p:cNvPr id="2599" name="CustomShape 4"/>
          <p:cNvSpPr/>
          <p:nvPr/>
        </p:nvSpPr>
        <p:spPr>
          <a:xfrm>
            <a:off x="4343400" y="5867280"/>
            <a:ext cx="3276360" cy="942840"/>
          </a:xfrm>
          <a:prstGeom prst="rect">
            <a:avLst/>
          </a:prstGeom>
          <a:noFill/>
          <a:ln>
            <a:noFill/>
          </a:ln>
        </p:spPr>
        <p:txBody>
          <a:bodyPr lIns="90000" rIns="90000" tIns="45000" bIns="45000"/>
          <a:p>
            <a:pPr>
              <a:lnSpc>
                <a:spcPct val="100000"/>
              </a:lnSpc>
            </a:pPr>
            <a:r>
              <a:rPr lang="fr-FR" sz="2800">
                <a:solidFill>
                  <a:srgbClr val="ff0000"/>
                </a:solidFill>
                <a:latin typeface="Perpetua"/>
              </a:rPr>
              <a:t>closeness of estimate</a:t>
            </a:r>
            <a:endParaRPr/>
          </a:p>
        </p:txBody>
      </p:sp>
      <p:sp>
        <p:nvSpPr>
          <p:cNvPr id="2600" name="CustomShape 5"/>
          <p:cNvSpPr/>
          <p:nvPr/>
        </p:nvSpPr>
        <p:spPr>
          <a:xfrm>
            <a:off x="4944960" y="4779720"/>
            <a:ext cx="2124360" cy="516960"/>
          </a:xfrm>
          <a:prstGeom prst="rect">
            <a:avLst/>
          </a:prstGeom>
          <a:noFill/>
          <a:ln>
            <a:noFill/>
          </a:ln>
        </p:spPr>
        <p:txBody>
          <a:bodyPr wrap="none" lIns="90000" rIns="90000" tIns="45000" bIns="45000"/>
          <a:p>
            <a:pPr>
              <a:lnSpc>
                <a:spcPct val="100000"/>
              </a:lnSpc>
            </a:pPr>
            <a:r>
              <a:rPr lang="fr-FR" sz="2800">
                <a:solidFill>
                  <a:srgbClr val="ff0000"/>
                </a:solidFill>
                <a:latin typeface="Perpetua"/>
              </a:rPr>
              <a:t>confidence</a:t>
            </a:r>
            <a:endParaRPr/>
          </a:p>
        </p:txBody>
      </p:sp>
      <p:sp>
        <p:nvSpPr>
          <p:cNvPr id="2601" name="CustomShape 6"/>
          <p:cNvSpPr/>
          <p:nvPr/>
        </p:nvSpPr>
        <p:spPr>
          <a:xfrm rot="16200000">
            <a:off x="4579920" y="4236480"/>
            <a:ext cx="914040" cy="761760"/>
          </a:xfrm>
          <a:prstGeom prst="arc">
            <a:avLst>
              <a:gd name="adj1" fmla="val 10471361"/>
              <a:gd name="adj2" fmla="val 15977836"/>
            </a:avLst>
          </a:prstGeom>
          <a:noFill/>
          <a:ln w="15840">
            <a:solidFill>
              <a:srgbClr val="ff0000"/>
            </a:solidFill>
            <a:round/>
            <a:tailEnd len="med" type="arrow" w="med"/>
          </a:ln>
        </p:spPr>
      </p:sp>
      <p:pic>
        <p:nvPicPr>
          <p:cNvPr id="2602" name="Picture 12" descr=""/>
          <p:cNvPicPr/>
          <p:nvPr/>
        </p:nvPicPr>
        <p:blipFill>
          <a:blip r:embed="rId6"/>
          <a:stretch>
            <a:fillRect/>
          </a:stretch>
        </p:blipFill>
        <p:spPr>
          <a:xfrm>
            <a:off x="2381760" y="2057400"/>
            <a:ext cx="3718800" cy="893520"/>
          </a:xfrm>
          <a:prstGeom prst="rect">
            <a:avLst/>
          </a:prstGeom>
          <a:ln>
            <a:noFill/>
          </a:ln>
        </p:spPr>
      </p:pic>
      <p:sp>
        <p:nvSpPr>
          <p:cNvPr id="2603" name="CustomShape 7"/>
          <p:cNvSpPr/>
          <p:nvPr/>
        </p:nvSpPr>
        <p:spPr>
          <a:xfrm rot="10800000">
            <a:off x="3794760" y="5209920"/>
            <a:ext cx="904320" cy="990360"/>
          </a:xfrm>
          <a:prstGeom prst="arc">
            <a:avLst>
              <a:gd name="adj1" fmla="val 16242475"/>
              <a:gd name="adj2" fmla="val 0"/>
            </a:avLst>
          </a:prstGeom>
          <a:noFill/>
          <a:ln w="15840">
            <a:solidFill>
              <a:srgbClr val="ff0000"/>
            </a:solidFill>
            <a:round/>
            <a:tailEnd len="med" type="arrow" w="med"/>
          </a:ln>
        </p:spPr>
      </p:sp>
    </p:spTree>
  </p:cSld>
</p:sld>
</file>

<file path=ppt/slides/slide6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604" name="TextShape 1"/>
          <p:cNvSpPr txBox="1"/>
          <p:nvPr/>
        </p:nvSpPr>
        <p:spPr>
          <a:xfrm>
            <a:off x="914400" y="274680"/>
            <a:ext cx="7772040" cy="1142640"/>
          </a:xfrm>
          <a:prstGeom prst="rect">
            <a:avLst/>
          </a:prstGeom>
        </p:spPr>
        <p:txBody>
          <a:bodyPr lIns="90000" rIns="90000" tIns="45000" bIns="91440" anchor="b"/>
          <a:p>
            <a:pPr>
              <a:lnSpc>
                <a:spcPct val="100000"/>
              </a:lnSpc>
            </a:pPr>
            <a:r>
              <a:rPr lang="en-US" sz="4000">
                <a:solidFill>
                  <a:srgbClr val="696464"/>
                </a:solidFill>
                <a:latin typeface="Franklin Gothic Book"/>
              </a:rPr>
              <a:t>Algorithm</a:t>
            </a:r>
            <a:endParaRPr/>
          </a:p>
        </p:txBody>
      </p:sp>
      <p:sp>
        <p:nvSpPr>
          <p:cNvPr id="2605" name="TextShape 2"/>
          <p:cNvSpPr txBox="1"/>
          <p:nvPr/>
        </p:nvSpPr>
        <p:spPr>
          <a:xfrm>
            <a:off x="457200" y="1600200"/>
            <a:ext cx="8229240" cy="4525560"/>
          </a:xfrm>
          <a:prstGeom prst="rect">
            <a:avLst/>
          </a:prstGeom>
        </p:spPr>
        <p:txBody>
          <a:bodyPr lIns="90000" rIns="90000" tIns="45000" bIns="45000"/>
          <a:p>
            <a:pPr>
              <a:lnSpc>
                <a:spcPct val="100000"/>
              </a:lnSpc>
            </a:pPr>
            <a:r>
              <a:rPr b="1" lang="en-US" sz="2600">
                <a:solidFill>
                  <a:srgbClr val="000000"/>
                </a:solidFill>
                <a:latin typeface="Perpetua"/>
              </a:rPr>
              <a:t>Gather Samples</a:t>
            </a:r>
            <a:endParaRPr/>
          </a:p>
          <a:p>
            <a:pPr>
              <a:lnSpc>
                <a:spcPct val="100000"/>
              </a:lnSpc>
            </a:pPr>
            <a:r>
              <a:rPr b="1" lang="en-US" sz="2600">
                <a:solidFill>
                  <a:srgbClr val="000000"/>
                </a:solidFill>
                <a:latin typeface="Perpetua"/>
              </a:rPr>
              <a:t>Terminate if Satisfied</a:t>
            </a:r>
            <a:endParaRPr/>
          </a:p>
          <a:p>
            <a:pPr>
              <a:lnSpc>
                <a:spcPct val="100000"/>
              </a:lnSpc>
            </a:pPr>
            <a:r>
              <a:rPr lang="en-US" sz="2600">
                <a:solidFill>
                  <a:srgbClr val="000000"/>
                </a:solidFill>
                <a:latin typeface="Perpetua"/>
              </a:rPr>
              <a:t>	</a:t>
            </a:r>
            <a:r>
              <a:rPr lang="en-US" sz="2600">
                <a:solidFill>
                  <a:srgbClr val="000000"/>
                </a:solidFill>
                <a:latin typeface="Perpetua"/>
              </a:rPr>
              <a:t>Terminate and output current estimate if</a:t>
            </a:r>
            <a:endParaRPr/>
          </a:p>
          <a:p>
            <a:pPr>
              <a:lnSpc>
                <a:spcPct val="100000"/>
              </a:lnSpc>
            </a:pPr>
            <a:r>
              <a:rPr lang="en-US" sz="2600">
                <a:solidFill>
                  <a:srgbClr val="000000"/>
                </a:solidFill>
                <a:latin typeface="Perpetua"/>
              </a:rPr>
              <a:t>	</a:t>
            </a:r>
            <a:r>
              <a:rPr lang="en-US" sz="2600">
                <a:solidFill>
                  <a:srgbClr val="000000"/>
                </a:solidFill>
                <a:latin typeface="Perpetua"/>
              </a:rPr>
              <a:t>  </a:t>
            </a:r>
            <a:r>
              <a:rPr lang="en-US" sz="2600">
                <a:solidFill>
                  <a:srgbClr val="000000"/>
                </a:solidFill>
                <a:latin typeface="Perpetua"/>
              </a:rPr>
              <a:t>(a) Node is unimportant enough</a:t>
            </a:r>
            <a:r>
              <a:rPr lang="en-US" sz="2600">
                <a:solidFill>
                  <a:srgbClr val="000000"/>
                </a:solidFill>
                <a:latin typeface="Perpetua"/>
              </a:rPr>
              <a:t>
</a:t>
            </a:r>
            <a:r>
              <a:rPr lang="en-US" sz="2600">
                <a:solidFill>
                  <a:srgbClr val="000000"/>
                </a:solidFill>
                <a:latin typeface="Perpetua"/>
              </a:rPr>
              <a:t>
</a:t>
            </a:r>
            <a:r>
              <a:rPr lang="en-US" sz="2600">
                <a:solidFill>
                  <a:srgbClr val="000000"/>
                </a:solidFill>
                <a:latin typeface="Perpetua"/>
              </a:rPr>
              <a:t>  (b) Fraction of truncated samples is small</a:t>
            </a:r>
            <a:r>
              <a:rPr lang="en-US" sz="2600">
                <a:solidFill>
                  <a:srgbClr val="000000"/>
                </a:solidFill>
                <a:latin typeface="Perpetua"/>
              </a:rPr>
              <a:t>
</a:t>
            </a:r>
            <a:endParaRPr/>
          </a:p>
          <a:p>
            <a:pPr>
              <a:lnSpc>
                <a:spcPct val="100000"/>
              </a:lnSpc>
            </a:pPr>
            <a:r>
              <a:rPr b="1" lang="en-US" sz="2600">
                <a:solidFill>
                  <a:srgbClr val="000000"/>
                </a:solidFill>
                <a:latin typeface="Perpetua"/>
              </a:rPr>
              <a:t>Update            and Repeat</a:t>
            </a:r>
            <a:r>
              <a:rPr lang="en-US" sz="2600">
                <a:solidFill>
                  <a:srgbClr val="000000"/>
                </a:solidFill>
                <a:latin typeface="Perpetua"/>
              </a:rPr>
              <a:t>	</a:t>
            </a:r>
            <a:endParaRPr/>
          </a:p>
        </p:txBody>
      </p:sp>
      <p:sp>
        <p:nvSpPr>
          <p:cNvPr id="2606" name="CustomShape 3"/>
          <p:cNvSpPr/>
          <p:nvPr/>
        </p:nvSpPr>
        <p:spPr>
          <a:xfrm>
            <a:off x="76320" y="1143000"/>
            <a:ext cx="1142640" cy="5333760"/>
          </a:xfrm>
          <a:prstGeom prst="arc">
            <a:avLst>
              <a:gd name="adj1" fmla="val 4913648"/>
              <a:gd name="adj2" fmla="val 16655117"/>
            </a:avLst>
          </a:prstGeom>
          <a:noFill/>
          <a:ln w="25560">
            <a:solidFill>
              <a:srgbClr val="b0350b"/>
            </a:solidFill>
            <a:round/>
            <a:headEnd len="med" type="oval" w="med"/>
            <a:tailEnd len="lg" type="stealth" w="lg"/>
          </a:ln>
        </p:spPr>
      </p:sp>
      <p:pic>
        <p:nvPicPr>
          <p:cNvPr id="2607" name="Picture 17" descr=""/>
          <p:cNvPicPr/>
          <p:nvPr/>
        </p:nvPicPr>
        <p:blipFill>
          <a:blip r:embed="rId1"/>
          <a:stretch>
            <a:fillRect/>
          </a:stretch>
        </p:blipFill>
        <p:spPr>
          <a:xfrm>
            <a:off x="2614680" y="3503160"/>
            <a:ext cx="2575080" cy="408240"/>
          </a:xfrm>
          <a:prstGeom prst="rect">
            <a:avLst/>
          </a:prstGeom>
          <a:ln>
            <a:noFill/>
          </a:ln>
        </p:spPr>
      </p:pic>
      <p:pic>
        <p:nvPicPr>
          <p:cNvPr id="2608" name="Picture 18" descr=""/>
          <p:cNvPicPr/>
          <p:nvPr/>
        </p:nvPicPr>
        <p:blipFill>
          <a:blip r:embed="rId2"/>
          <a:stretch>
            <a:fillRect/>
          </a:stretch>
        </p:blipFill>
        <p:spPr>
          <a:xfrm>
            <a:off x="2865240" y="4343400"/>
            <a:ext cx="1901520" cy="371520"/>
          </a:xfrm>
          <a:prstGeom prst="rect">
            <a:avLst/>
          </a:prstGeom>
          <a:ln>
            <a:noFill/>
          </a:ln>
        </p:spPr>
      </p:pic>
      <p:pic>
        <p:nvPicPr>
          <p:cNvPr id="2609" name="Picture 19" descr=""/>
          <p:cNvPicPr/>
          <p:nvPr/>
        </p:nvPicPr>
        <p:blipFill>
          <a:blip r:embed="rId3"/>
          <a:stretch>
            <a:fillRect/>
          </a:stretch>
        </p:blipFill>
        <p:spPr>
          <a:xfrm>
            <a:off x="1630080" y="4800600"/>
            <a:ext cx="847080" cy="362520"/>
          </a:xfrm>
          <a:prstGeom prst="rect">
            <a:avLst/>
          </a:prstGeom>
          <a:ln>
            <a:noFill/>
          </a:ln>
        </p:spPr>
      </p:pic>
      <p:sp>
        <p:nvSpPr>
          <p:cNvPr id="2610" name="CustomShape 4"/>
          <p:cNvSpPr/>
          <p:nvPr/>
        </p:nvSpPr>
        <p:spPr>
          <a:xfrm>
            <a:off x="6671160" y="2895480"/>
            <a:ext cx="2453400" cy="943560"/>
          </a:xfrm>
          <a:prstGeom prst="rect">
            <a:avLst/>
          </a:prstGeom>
          <a:noFill/>
          <a:ln>
            <a:noFill/>
          </a:ln>
        </p:spPr>
        <p:txBody>
          <a:bodyPr wrap="none" lIns="90000" rIns="90000" tIns="45000" bIns="45000"/>
          <a:p>
            <a:pPr>
              <a:lnSpc>
                <a:spcPct val="100000"/>
              </a:lnSpc>
            </a:pPr>
            <a:r>
              <a:rPr lang="fr-FR" sz="2800">
                <a:solidFill>
                  <a:srgbClr val="ff0000"/>
                </a:solidFill>
                <a:latin typeface="Perpetua"/>
              </a:rPr>
              <a:t>threshold for</a:t>
            </a:r>
            <a:endParaRPr/>
          </a:p>
          <a:p>
            <a:pPr>
              <a:lnSpc>
                <a:spcPct val="100000"/>
              </a:lnSpc>
            </a:pPr>
            <a:r>
              <a:rPr lang="fr-FR" sz="2800">
                <a:solidFill>
                  <a:srgbClr val="ff0000"/>
                </a:solidFill>
                <a:latin typeface="Perpetua"/>
              </a:rPr>
              <a:t>importance</a:t>
            </a:r>
            <a:endParaRPr/>
          </a:p>
        </p:txBody>
      </p:sp>
      <p:sp>
        <p:nvSpPr>
          <p:cNvPr id="2611" name="CustomShape 5"/>
          <p:cNvSpPr/>
          <p:nvPr/>
        </p:nvSpPr>
        <p:spPr>
          <a:xfrm>
            <a:off x="3809880" y="3342600"/>
            <a:ext cx="3094920" cy="238320"/>
          </a:xfrm>
          <a:prstGeom prst="rect">
            <a:avLst/>
          </a:prstGeom>
          <a:noFill/>
          <a:ln w="15840">
            <a:solidFill>
              <a:srgbClr val="ff0000"/>
            </a:solidFill>
            <a:round/>
            <a:headEnd len="med" type="arrow" w="med"/>
          </a:ln>
        </p:spPr>
      </p:sp>
    </p:spTree>
  </p:cSld>
</p:sld>
</file>

<file path=ppt/slides/slide6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612" name="TextShape 1"/>
          <p:cNvSpPr txBox="1"/>
          <p:nvPr/>
        </p:nvSpPr>
        <p:spPr>
          <a:xfrm>
            <a:off x="914400" y="274680"/>
            <a:ext cx="7772040" cy="1142640"/>
          </a:xfrm>
          <a:prstGeom prst="rect">
            <a:avLst/>
          </a:prstGeom>
        </p:spPr>
        <p:txBody>
          <a:bodyPr lIns="90000" rIns="90000" tIns="45000" bIns="91440" anchor="b"/>
          <a:p>
            <a:pPr>
              <a:lnSpc>
                <a:spcPct val="100000"/>
              </a:lnSpc>
            </a:pPr>
            <a:r>
              <a:rPr lang="en-US" sz="4000">
                <a:solidFill>
                  <a:srgbClr val="696464"/>
                </a:solidFill>
                <a:latin typeface="Franklin Gothic Book"/>
              </a:rPr>
              <a:t>Local Computation </a:t>
            </a:r>
            <a:r>
              <a:rPr lang="en-US" sz="3100">
                <a:solidFill>
                  <a:srgbClr val="696464"/>
                </a:solidFill>
                <a:latin typeface="Franklin Gothic Book"/>
              </a:rPr>
              <a:t>[Lee-Ozd-Shah ’13]</a:t>
            </a:r>
            <a:endParaRPr/>
          </a:p>
        </p:txBody>
      </p:sp>
      <p:sp>
        <p:nvSpPr>
          <p:cNvPr id="2613" name="CustomShape 2"/>
          <p:cNvSpPr/>
          <p:nvPr/>
        </p:nvSpPr>
        <p:spPr>
          <a:xfrm>
            <a:off x="457200" y="2362320"/>
            <a:ext cx="8229240" cy="2971440"/>
          </a:xfrm>
          <a:prstGeom prst="roundRect">
            <a:avLst>
              <a:gd name="adj" fmla="val 16667"/>
            </a:avLst>
          </a:prstGeom>
          <a:solidFill>
            <a:srgbClr val="fad9cd"/>
          </a:solidFill>
          <a:ln w="12600">
            <a:solidFill>
              <a:srgbClr val="9c3510"/>
            </a:solidFill>
            <a:round/>
          </a:ln>
        </p:spPr>
      </p:sp>
      <p:pic>
        <p:nvPicPr>
          <p:cNvPr id="2614" name="Picture 3" descr=""/>
          <p:cNvPicPr/>
          <p:nvPr/>
        </p:nvPicPr>
        <p:blipFill>
          <a:blip r:embed="rId1"/>
          <a:stretch>
            <a:fillRect/>
          </a:stretch>
        </p:blipFill>
        <p:spPr>
          <a:xfrm>
            <a:off x="678600" y="2685960"/>
            <a:ext cx="6833880" cy="285480"/>
          </a:xfrm>
          <a:prstGeom prst="rect">
            <a:avLst/>
          </a:prstGeom>
          <a:ln>
            <a:noFill/>
          </a:ln>
        </p:spPr>
      </p:pic>
      <p:pic>
        <p:nvPicPr>
          <p:cNvPr id="2615" name="Picture 4" descr=""/>
          <p:cNvPicPr/>
          <p:nvPr/>
        </p:nvPicPr>
        <p:blipFill>
          <a:blip r:embed="rId2"/>
          <a:stretch>
            <a:fillRect/>
          </a:stretch>
        </p:blipFill>
        <p:spPr>
          <a:xfrm>
            <a:off x="1214280" y="3152880"/>
            <a:ext cx="6862320" cy="809280"/>
          </a:xfrm>
          <a:prstGeom prst="rect">
            <a:avLst/>
          </a:prstGeom>
          <a:ln>
            <a:noFill/>
          </a:ln>
        </p:spPr>
      </p:pic>
      <p:pic>
        <p:nvPicPr>
          <p:cNvPr id="2616" name="Picture 5" descr=""/>
          <p:cNvPicPr/>
          <p:nvPr/>
        </p:nvPicPr>
        <p:blipFill>
          <a:blip r:embed="rId3"/>
          <a:stretch>
            <a:fillRect/>
          </a:stretch>
        </p:blipFill>
        <p:spPr>
          <a:xfrm>
            <a:off x="945360" y="4136400"/>
            <a:ext cx="7588800" cy="1045080"/>
          </a:xfrm>
          <a:prstGeom prst="rect">
            <a:avLst/>
          </a:prstGeom>
          <a:ln>
            <a:noFill/>
          </a:ln>
        </p:spPr>
      </p:pic>
    </p:spTree>
  </p:cSld>
</p:sld>
</file>

<file path=ppt/slides/slide6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617" name="TextShape 1"/>
          <p:cNvSpPr txBox="1"/>
          <p:nvPr/>
        </p:nvSpPr>
        <p:spPr>
          <a:xfrm>
            <a:off x="914400" y="274680"/>
            <a:ext cx="8000640" cy="1142640"/>
          </a:xfrm>
          <a:prstGeom prst="rect">
            <a:avLst/>
          </a:prstGeom>
        </p:spPr>
        <p:txBody>
          <a:bodyPr lIns="90000" rIns="90000" tIns="45000" bIns="91440" anchor="b"/>
          <a:p>
            <a:pPr>
              <a:lnSpc>
                <a:spcPct val="100000"/>
              </a:lnSpc>
            </a:pPr>
            <a:r>
              <a:rPr lang="en-US" sz="4000">
                <a:solidFill>
                  <a:srgbClr val="696464"/>
                </a:solidFill>
                <a:latin typeface="Franklin Gothic Book"/>
              </a:rPr>
              <a:t>Correctness: under (a) </a:t>
            </a:r>
            <a:r>
              <a:rPr lang="en-US" sz="3100">
                <a:solidFill>
                  <a:srgbClr val="696464"/>
                </a:solidFill>
                <a:latin typeface="Franklin Gothic Book"/>
              </a:rPr>
              <a:t>[Lee-Ozd-Shah ’13]</a:t>
            </a:r>
            <a:endParaRPr/>
          </a:p>
        </p:txBody>
      </p:sp>
      <p:sp>
        <p:nvSpPr>
          <p:cNvPr id="2618" name="CustomShape 2"/>
          <p:cNvSpPr/>
          <p:nvPr/>
        </p:nvSpPr>
        <p:spPr>
          <a:xfrm>
            <a:off x="457200" y="2514600"/>
            <a:ext cx="8229240" cy="2590560"/>
          </a:xfrm>
          <a:prstGeom prst="roundRect">
            <a:avLst>
              <a:gd name="adj" fmla="val 16667"/>
            </a:avLst>
          </a:prstGeom>
          <a:solidFill>
            <a:srgbClr val="fad9cd"/>
          </a:solidFill>
          <a:ln w="12600">
            <a:solidFill>
              <a:srgbClr val="9c3510"/>
            </a:solidFill>
            <a:round/>
          </a:ln>
        </p:spPr>
      </p:sp>
      <p:pic>
        <p:nvPicPr>
          <p:cNvPr id="2619" name="Picture 3" descr=""/>
          <p:cNvPicPr/>
          <p:nvPr/>
        </p:nvPicPr>
        <p:blipFill>
          <a:blip r:embed="rId1"/>
          <a:stretch>
            <a:fillRect/>
          </a:stretch>
        </p:blipFill>
        <p:spPr>
          <a:xfrm>
            <a:off x="678600" y="2838600"/>
            <a:ext cx="7291080" cy="287640"/>
          </a:xfrm>
          <a:prstGeom prst="rect">
            <a:avLst/>
          </a:prstGeom>
          <a:ln>
            <a:noFill/>
          </a:ln>
        </p:spPr>
      </p:pic>
      <p:pic>
        <p:nvPicPr>
          <p:cNvPr id="2620" name="Picture 4" descr=""/>
          <p:cNvPicPr/>
          <p:nvPr/>
        </p:nvPicPr>
        <p:blipFill>
          <a:blip r:embed="rId2"/>
          <a:stretch>
            <a:fillRect/>
          </a:stretch>
        </p:blipFill>
        <p:spPr>
          <a:xfrm>
            <a:off x="3926520" y="4526640"/>
            <a:ext cx="1026000" cy="278280"/>
          </a:xfrm>
          <a:prstGeom prst="rect">
            <a:avLst/>
          </a:prstGeom>
          <a:ln>
            <a:noFill/>
          </a:ln>
        </p:spPr>
      </p:pic>
      <p:pic>
        <p:nvPicPr>
          <p:cNvPr id="2621" name="Picture 5" descr=""/>
          <p:cNvPicPr/>
          <p:nvPr/>
        </p:nvPicPr>
        <p:blipFill>
          <a:blip r:embed="rId3"/>
          <a:stretch>
            <a:fillRect/>
          </a:stretch>
        </p:blipFill>
        <p:spPr>
          <a:xfrm>
            <a:off x="762120" y="4038480"/>
            <a:ext cx="7657920" cy="318600"/>
          </a:xfrm>
          <a:prstGeom prst="rect">
            <a:avLst/>
          </a:prstGeom>
          <a:ln>
            <a:noFill/>
          </a:ln>
        </p:spPr>
      </p:pic>
      <p:pic>
        <p:nvPicPr>
          <p:cNvPr id="2622" name="Picture 6" descr=""/>
          <p:cNvPicPr/>
          <p:nvPr/>
        </p:nvPicPr>
        <p:blipFill>
          <a:blip r:embed="rId4"/>
          <a:stretch>
            <a:fillRect/>
          </a:stretch>
        </p:blipFill>
        <p:spPr>
          <a:xfrm>
            <a:off x="3657600" y="3276720"/>
            <a:ext cx="1728360" cy="595080"/>
          </a:xfrm>
          <a:prstGeom prst="rect">
            <a:avLst/>
          </a:prstGeom>
          <a:ln>
            <a:noFill/>
          </a:ln>
        </p:spPr>
      </p:pic>
    </p:spTree>
  </p:cSld>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07" name="TextShape 1"/>
          <p:cNvSpPr txBox="1"/>
          <p:nvPr/>
        </p:nvSpPr>
        <p:spPr>
          <a:xfrm>
            <a:off x="914400" y="274680"/>
            <a:ext cx="7772040" cy="1142640"/>
          </a:xfrm>
          <a:prstGeom prst="rect">
            <a:avLst/>
          </a:prstGeom>
        </p:spPr>
        <p:txBody>
          <a:bodyPr lIns="90000" rIns="90000" tIns="45000" bIns="91440" anchor="b"/>
          <a:p>
            <a:pPr>
              <a:lnSpc>
                <a:spcPct val="100000"/>
              </a:lnSpc>
            </a:pPr>
            <a:r>
              <a:rPr lang="en-US" sz="4000">
                <a:solidFill>
                  <a:srgbClr val="696464"/>
                </a:solidFill>
                <a:latin typeface="Franklin Gothic Book"/>
              </a:rPr>
              <a:t>Statistical data processing</a:t>
            </a:r>
            <a:endParaRPr/>
          </a:p>
        </p:txBody>
      </p:sp>
      <p:sp>
        <p:nvSpPr>
          <p:cNvPr id="408" name="CustomShape 2"/>
          <p:cNvSpPr/>
          <p:nvPr/>
        </p:nvSpPr>
        <p:spPr>
          <a:xfrm>
            <a:off x="2209680" y="2209680"/>
            <a:ext cx="1676160" cy="990360"/>
          </a:xfrm>
          <a:prstGeom prst="roundRect">
            <a:avLst>
              <a:gd name="adj" fmla="val 16667"/>
            </a:avLst>
          </a:prstGeom>
          <a:solidFill>
            <a:srgbClr val="bfbfbf"/>
          </a:solidFill>
          <a:ln w="9360">
            <a:noFill/>
          </a:ln>
        </p:spPr>
        <p:txBody>
          <a:bodyPr lIns="90000" rIns="90000" tIns="45000" bIns="45000" anchor="ctr"/>
          <a:p>
            <a:pPr algn="ctr">
              <a:lnSpc>
                <a:spcPct val="100000"/>
              </a:lnSpc>
            </a:pPr>
            <a:r>
              <a:rPr lang="fr-FR">
                <a:solidFill>
                  <a:srgbClr val="000000"/>
                </a:solidFill>
                <a:latin typeface="Perpetua"/>
              </a:rPr>
              <a:t>Data</a:t>
            </a:r>
            <a:endParaRPr/>
          </a:p>
        </p:txBody>
      </p:sp>
      <p:sp>
        <p:nvSpPr>
          <p:cNvPr id="409" name="CustomShape 3"/>
          <p:cNvSpPr/>
          <p:nvPr/>
        </p:nvSpPr>
        <p:spPr>
          <a:xfrm>
            <a:off x="5105520" y="2209680"/>
            <a:ext cx="1676160" cy="990360"/>
          </a:xfrm>
          <a:prstGeom prst="roundRect">
            <a:avLst>
              <a:gd name="adj" fmla="val 16667"/>
            </a:avLst>
          </a:prstGeom>
          <a:solidFill>
            <a:srgbClr val="bfbfbf"/>
          </a:solidFill>
          <a:ln w="9360">
            <a:noFill/>
          </a:ln>
        </p:spPr>
        <p:txBody>
          <a:bodyPr lIns="90000" rIns="90000" tIns="45000" bIns="45000" anchor="ctr"/>
          <a:p>
            <a:pPr algn="ctr">
              <a:lnSpc>
                <a:spcPct val="100000"/>
              </a:lnSpc>
            </a:pPr>
            <a:r>
              <a:rPr lang="fr-FR">
                <a:solidFill>
                  <a:srgbClr val="000000"/>
                </a:solidFill>
                <a:latin typeface="Perpetua"/>
              </a:rPr>
              <a:t>Decision</a:t>
            </a:r>
            <a:endParaRPr/>
          </a:p>
        </p:txBody>
      </p:sp>
      <p:sp>
        <p:nvSpPr>
          <p:cNvPr id="410" name="CustomShape 4"/>
          <p:cNvSpPr/>
          <p:nvPr/>
        </p:nvSpPr>
        <p:spPr>
          <a:xfrm>
            <a:off x="4267080" y="2514600"/>
            <a:ext cx="533160" cy="380520"/>
          </a:xfrm>
          <a:prstGeom prst="rightArrow">
            <a:avLst>
              <a:gd name="adj1" fmla="val 50000"/>
              <a:gd name="adj2" fmla="val 50000"/>
            </a:avLst>
          </a:prstGeom>
          <a:solidFill>
            <a:srgbClr val="808080"/>
          </a:solidFill>
          <a:ln w="9360">
            <a:noFill/>
          </a:ln>
        </p:spPr>
      </p:sp>
      <p:sp>
        <p:nvSpPr>
          <p:cNvPr id="411" name="CustomShape 5"/>
          <p:cNvSpPr/>
          <p:nvPr/>
        </p:nvSpPr>
        <p:spPr>
          <a:xfrm>
            <a:off x="4281480" y="2514600"/>
            <a:ext cx="533160" cy="380520"/>
          </a:xfrm>
          <a:prstGeom prst="rightArrow">
            <a:avLst>
              <a:gd name="adj1" fmla="val 50000"/>
              <a:gd name="adj2" fmla="val 50000"/>
            </a:avLst>
          </a:prstGeom>
          <a:solidFill>
            <a:srgbClr val="808080"/>
          </a:solidFill>
          <a:ln w="9360">
            <a:noFill/>
          </a:ln>
        </p:spPr>
      </p:sp>
      <p:sp>
        <p:nvSpPr>
          <p:cNvPr id="412" name="CustomShape 6"/>
          <p:cNvSpPr/>
          <p:nvPr/>
        </p:nvSpPr>
        <p:spPr>
          <a:xfrm>
            <a:off x="3657600" y="2209680"/>
            <a:ext cx="1676160" cy="990360"/>
          </a:xfrm>
          <a:prstGeom prst="roundRect">
            <a:avLst>
              <a:gd name="adj" fmla="val 16667"/>
            </a:avLst>
          </a:prstGeom>
          <a:solidFill>
            <a:srgbClr val="bfbfbf"/>
          </a:solidFill>
          <a:ln w="9360">
            <a:noFill/>
          </a:ln>
        </p:spPr>
        <p:txBody>
          <a:bodyPr lIns="90000" rIns="90000" tIns="45000" bIns="45000" anchor="ctr"/>
          <a:p>
            <a:pPr algn="ctr">
              <a:lnSpc>
                <a:spcPct val="100000"/>
              </a:lnSpc>
            </a:pPr>
            <a:r>
              <a:rPr lang="fr-FR">
                <a:solidFill>
                  <a:srgbClr val="000000"/>
                </a:solidFill>
                <a:latin typeface="Perpetua"/>
              </a:rPr>
              <a:t>Statistical</a:t>
            </a:r>
            <a:endParaRPr/>
          </a:p>
          <a:p>
            <a:pPr algn="ctr">
              <a:lnSpc>
                <a:spcPct val="100000"/>
              </a:lnSpc>
            </a:pPr>
            <a:r>
              <a:rPr lang="fr-FR">
                <a:solidFill>
                  <a:srgbClr val="000000"/>
                </a:solidFill>
                <a:latin typeface="Perpetua"/>
              </a:rPr>
              <a:t>Model</a:t>
            </a:r>
            <a:endParaRPr/>
          </a:p>
        </p:txBody>
      </p:sp>
      <p:sp>
        <p:nvSpPr>
          <p:cNvPr id="413" name="TextShape 7"/>
          <p:cNvSpPr txBox="1"/>
          <p:nvPr/>
        </p:nvSpPr>
        <p:spPr>
          <a:xfrm>
            <a:off x="762120" y="3733920"/>
            <a:ext cx="7772040" cy="2971440"/>
          </a:xfrm>
          <a:prstGeom prst="rect">
            <a:avLst/>
          </a:prstGeom>
        </p:spPr>
        <p:txBody>
          <a:bodyPr lIns="90000" rIns="90000" tIns="45000" bIns="45000"/>
          <a:p>
            <a:pPr>
              <a:lnSpc>
                <a:spcPct val="100000"/>
              </a:lnSpc>
              <a:buSzPct val="85000"/>
              <a:buFont typeface="Wingdings 2" charset="2"/>
              <a:buChar char=""/>
            </a:pPr>
            <a:r>
              <a:rPr lang="en-US" sz="2600">
                <a:solidFill>
                  <a:srgbClr val="000000"/>
                </a:solidFill>
                <a:latin typeface="Perpetua"/>
              </a:rPr>
              <a:t>Example task: transmit a MSG bit B (= 0 or 1)</a:t>
            </a:r>
            <a:endParaRPr/>
          </a:p>
          <a:p>
            <a:pPr lvl="1">
              <a:lnSpc>
                <a:spcPct val="100000"/>
              </a:lnSpc>
              <a:buSzPct val="85000"/>
              <a:buFont typeface="Wingdings 2" charset="2"/>
              <a:buChar char=""/>
            </a:pPr>
            <a:r>
              <a:rPr lang="en-US" sz="2400">
                <a:solidFill>
                  <a:srgbClr val="000000"/>
                </a:solidFill>
                <a:latin typeface="Perpetua"/>
              </a:rPr>
              <a:t>Tx : BBBBB </a:t>
            </a:r>
            <a:endParaRPr/>
          </a:p>
          <a:p>
            <a:pPr lvl="1">
              <a:lnSpc>
                <a:spcPct val="100000"/>
              </a:lnSpc>
              <a:buSzPct val="85000"/>
              <a:buFont typeface="Wingdings 2" charset="2"/>
              <a:buChar char=""/>
            </a:pPr>
            <a:r>
              <a:rPr lang="en-US" sz="2400">
                <a:solidFill>
                  <a:srgbClr val="000000"/>
                </a:solidFill>
                <a:latin typeface="Perpetua"/>
              </a:rPr>
              <a:t>Rx : Each bit is flipped with probability p (=0.1)</a:t>
            </a:r>
            <a:endParaRPr/>
          </a:p>
          <a:p>
            <a:pPr>
              <a:lnSpc>
                <a:spcPct val="100000"/>
              </a:lnSpc>
              <a:buSzPct val="85000"/>
              <a:buFont typeface="Wingdings 2" charset="2"/>
              <a:buChar char=""/>
            </a:pPr>
            <a:r>
              <a:rPr lang="en-US" sz="2600">
                <a:solidFill>
                  <a:srgbClr val="000000"/>
                </a:solidFill>
                <a:latin typeface="Perpetua"/>
              </a:rPr>
              <a:t>At Rx, using received message, decide whether</a:t>
            </a:r>
            <a:endParaRPr/>
          </a:p>
          <a:p>
            <a:pPr lvl="1">
              <a:lnSpc>
                <a:spcPct val="100000"/>
              </a:lnSpc>
              <a:buSzPct val="85000"/>
              <a:buFont typeface="Wingdings 2" charset="2"/>
              <a:buChar char=""/>
            </a:pPr>
            <a:r>
              <a:rPr lang="en-US" sz="2400">
                <a:solidFill>
                  <a:srgbClr val="000000"/>
                </a:solidFill>
                <a:latin typeface="Perpetua"/>
              </a:rPr>
              <a:t>Intended MSG is 0 or 1</a:t>
            </a:r>
            <a:endParaRPr/>
          </a:p>
          <a:p>
            <a:pPr>
              <a:lnSpc>
                <a:spcPct val="100000"/>
              </a:lnSpc>
              <a:buSzPct val="85000"/>
              <a:buFont typeface="Wingdings 2" charset="2"/>
              <a:buChar char=""/>
            </a:pPr>
            <a:r>
              <a:rPr lang="en-US" sz="2600">
                <a:solidFill>
                  <a:srgbClr val="000000"/>
                </a:solidFill>
                <a:latin typeface="Perpetua"/>
              </a:rPr>
              <a:t>ML estimation:</a:t>
            </a:r>
            <a:endParaRPr/>
          </a:p>
          <a:p>
            <a:pPr lvl="1">
              <a:lnSpc>
                <a:spcPct val="100000"/>
              </a:lnSpc>
              <a:buSzPct val="85000"/>
              <a:buFont typeface="Wingdings 2" charset="2"/>
              <a:buChar char=""/>
            </a:pPr>
            <a:r>
              <a:rPr lang="en-US" sz="2400">
                <a:solidFill>
                  <a:srgbClr val="000000"/>
                </a:solidFill>
                <a:latin typeface="Perpetua"/>
              </a:rPr>
              <a:t>“</a:t>
            </a:r>
            <a:r>
              <a:rPr lang="en-US" sz="2400">
                <a:solidFill>
                  <a:srgbClr val="000000"/>
                </a:solidFill>
                <a:latin typeface="Perpetua"/>
              </a:rPr>
              <a:t>Majority” Rule</a:t>
            </a:r>
            <a:endParaRPr/>
          </a:p>
          <a:p>
            <a:endParaRPr/>
          </a:p>
          <a:p>
            <a:endParaRPr/>
          </a:p>
        </p:txBody>
      </p:sp>
    </p:spTree>
  </p:cSld>
  <p:timing>
    <p:tnLst>
      <p:par>
        <p:cTn id="41" dur="indefinite" restart="never" nodeType="tmRoot">
          <p:childTnLst>
            <p:seq>
              <p:cTn id="42" dur="indefinite" nodeType="mainSeq">
                <p:childTnLst>
                  <p:par>
                    <p:cTn id="43" fill="hold">
                      <p:stCondLst>
                        <p:cond delay="indefinite"/>
                      </p:stCondLst>
                      <p:childTnLst>
                        <p:par>
                          <p:cTn id="44" fill="hold">
                            <p:stCondLst>
                              <p:cond delay="0"/>
                            </p:stCondLst>
                            <p:childTnLst>
                              <p:par>
                                <p:cTn id="45" nodeType="clickEffect" fill="hold" presetClass="path">
                                  <p:stCondLst>
                                    <p:cond delay="0"/>
                                  </p:stCondLst>
                                  <p:childTnLst/>
                                </p:cTn>
                              </p:par>
                              <p:par>
                                <p:cTn id="46" nodeType="withEffect" fill="hold" presetClass="path">
                                  <p:stCondLst>
                                    <p:cond delay="0"/>
                                  </p:stCondLst>
                                  <p:childTnLst/>
                                </p:cTn>
                              </p:par>
                              <p:par>
                                <p:cTn id="47" nodeType="withEffect" fill="hold" presetClass="path">
                                  <p:stCondLst>
                                    <p:cond delay="0"/>
                                  </p:stCondLst>
                                  <p:childTnLst/>
                                </p:cTn>
                              </p:par>
                              <p:par>
                                <p:cTn id="48" nodeType="withEffect" fill="hold" presetClass="path">
                                  <p:stCondLst>
                                    <p:cond delay="0"/>
                                  </p:stCondLst>
                                  <p:childTnLst/>
                                </p:cTn>
                              </p:par>
                              <p:par>
                                <p:cTn id="49" nodeType="withEffect" fill="hold" presetClass="entr" presetID="1">
                                  <p:stCondLst>
                                    <p:cond delay="2000"/>
                                  </p:stCondLst>
                                  <p:childTnLst>
                                    <p:set>
                                      <p:cBhvr>
                                        <p:cTn id="50" dur="1" fill="hold">
                                          <p:stCondLst>
                                            <p:cond delay="0"/>
                                          </p:stCondLst>
                                        </p:cTn>
                                        <p:tgtEl>
                                          <p:spTgt spid="41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nodeType="clickEffect" fill="hold" presetClass="entr" presetID="1">
                                  <p:stCondLst>
                                    <p:cond delay="0"/>
                                  </p:stCondLst>
                                  <p:childTnLst>
                                    <p:set>
                                      <p:cBhvr>
                                        <p:cTn id="54" dur="1" fill="hold">
                                          <p:stCondLst>
                                            <p:cond delay="0"/>
                                          </p:stCondLst>
                                        </p:cTn>
                                        <p:tgtEl>
                                          <p:spTgt spid="413">
                                            <p:txEl>
                                              <p:pRg st="0" end="46"/>
                                            </p:txEl>
                                          </p:spTgt>
                                        </p:tgtEl>
                                        <p:attrNameLst>
                                          <p:attrName>style.visibility</p:attrName>
                                        </p:attrNameLst>
                                      </p:cBhvr>
                                      <p:to>
                                        <p:strVal val="visible"/>
                                      </p:to>
                                    </p:set>
                                  </p:childTnLst>
                                </p:cTn>
                              </p:par>
                              <p:par>
                                <p:cTn id="55" nodeType="withEffect" fill="hold" presetClass="entr" presetID="1">
                                  <p:stCondLst>
                                    <p:cond delay="0"/>
                                  </p:stCondLst>
                                  <p:childTnLst>
                                    <p:set>
                                      <p:cBhvr>
                                        <p:cTn id="56" dur="1" fill="hold">
                                          <p:stCondLst>
                                            <p:cond delay="0"/>
                                          </p:stCondLst>
                                        </p:cTn>
                                        <p:tgtEl>
                                          <p:spTgt spid="413">
                                            <p:txEl>
                                              <p:pRg st="46" end="58"/>
                                            </p:txEl>
                                          </p:spTgt>
                                        </p:tgtEl>
                                        <p:attrNameLst>
                                          <p:attrName>style.visibility</p:attrName>
                                        </p:attrNameLst>
                                      </p:cBhvr>
                                      <p:to>
                                        <p:strVal val="visible"/>
                                      </p:to>
                                    </p:set>
                                  </p:childTnLst>
                                </p:cTn>
                              </p:par>
                              <p:par>
                                <p:cTn id="57" nodeType="withEffect" fill="hold" presetClass="entr" presetID="1">
                                  <p:stCondLst>
                                    <p:cond delay="0"/>
                                  </p:stCondLst>
                                  <p:childTnLst>
                                    <p:set>
                                      <p:cBhvr>
                                        <p:cTn id="58" dur="1" fill="hold">
                                          <p:stCondLst>
                                            <p:cond delay="0"/>
                                          </p:stCondLst>
                                        </p:cTn>
                                        <p:tgtEl>
                                          <p:spTgt spid="413">
                                            <p:txEl>
                                              <p:pRg st="58" end="109"/>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nodeType="clickEffect" fill="hold" presetClass="entr" presetID="1">
                                  <p:stCondLst>
                                    <p:cond delay="0"/>
                                  </p:stCondLst>
                                  <p:childTnLst>
                                    <p:set>
                                      <p:cBhvr>
                                        <p:cTn id="62" dur="1" fill="hold">
                                          <p:stCondLst>
                                            <p:cond delay="0"/>
                                          </p:stCondLst>
                                        </p:cTn>
                                        <p:tgtEl>
                                          <p:spTgt spid="413">
                                            <p:txEl>
                                              <p:pRg st="109" end="155"/>
                                            </p:txEl>
                                          </p:spTgt>
                                        </p:tgtEl>
                                        <p:attrNameLst>
                                          <p:attrName>style.visibility</p:attrName>
                                        </p:attrNameLst>
                                      </p:cBhvr>
                                      <p:to>
                                        <p:strVal val="visible"/>
                                      </p:to>
                                    </p:set>
                                  </p:childTnLst>
                                </p:cTn>
                              </p:par>
                              <p:par>
                                <p:cTn id="63" nodeType="withEffect" fill="hold" presetClass="entr" presetID="1">
                                  <p:stCondLst>
                                    <p:cond delay="0"/>
                                  </p:stCondLst>
                                  <p:childTnLst>
                                    <p:set>
                                      <p:cBhvr>
                                        <p:cTn id="64" dur="1" fill="hold">
                                          <p:stCondLst>
                                            <p:cond delay="0"/>
                                          </p:stCondLst>
                                        </p:cTn>
                                        <p:tgtEl>
                                          <p:spTgt spid="413">
                                            <p:txEl>
                                              <p:pRg st="155" end="178"/>
                                            </p:txEl>
                                          </p:spTgt>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nodeType="clickEffect" fill="hold" presetClass="entr" presetID="1">
                                  <p:stCondLst>
                                    <p:cond delay="0"/>
                                  </p:stCondLst>
                                  <p:childTnLst>
                                    <p:set>
                                      <p:cBhvr>
                                        <p:cTn id="68" dur="1" fill="hold">
                                          <p:stCondLst>
                                            <p:cond delay="0"/>
                                          </p:stCondLst>
                                        </p:cTn>
                                        <p:tgtEl>
                                          <p:spTgt spid="413">
                                            <p:txEl>
                                              <p:pRg st="178" end="193"/>
                                            </p:txEl>
                                          </p:spTgt>
                                        </p:tgtEl>
                                        <p:attrNameLst>
                                          <p:attrName>style.visibility</p:attrName>
                                        </p:attrNameLst>
                                      </p:cBhvr>
                                      <p:to>
                                        <p:strVal val="visible"/>
                                      </p:to>
                                    </p:set>
                                  </p:childTnLst>
                                </p:cTn>
                              </p:par>
                              <p:par>
                                <p:cTn id="69" nodeType="withEffect" fill="hold" presetClass="entr" presetID="1">
                                  <p:stCondLst>
                                    <p:cond delay="0"/>
                                  </p:stCondLst>
                                  <p:childTnLst>
                                    <p:set>
                                      <p:cBhvr>
                                        <p:cTn id="70" dur="1" fill="hold">
                                          <p:stCondLst>
                                            <p:cond delay="0"/>
                                          </p:stCondLst>
                                        </p:cTn>
                                        <p:tgtEl>
                                          <p:spTgt spid="413">
                                            <p:txEl>
                                              <p:pRg st="193" end="209"/>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7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623" name="TextShape 1"/>
          <p:cNvSpPr txBox="1"/>
          <p:nvPr/>
        </p:nvSpPr>
        <p:spPr>
          <a:xfrm>
            <a:off x="914400" y="274680"/>
            <a:ext cx="8229240" cy="1142640"/>
          </a:xfrm>
          <a:prstGeom prst="rect">
            <a:avLst/>
          </a:prstGeom>
        </p:spPr>
        <p:txBody>
          <a:bodyPr lIns="90000" rIns="90000" tIns="45000" bIns="91440" anchor="b"/>
          <a:p>
            <a:pPr>
              <a:lnSpc>
                <a:spcPct val="100000"/>
              </a:lnSpc>
            </a:pPr>
            <a:r>
              <a:rPr lang="en-US" sz="4000">
                <a:solidFill>
                  <a:srgbClr val="696464"/>
                </a:solidFill>
                <a:latin typeface="Franklin Gothic Book"/>
              </a:rPr>
              <a:t>Correctness: under (b) </a:t>
            </a:r>
            <a:r>
              <a:rPr lang="en-US" sz="3100">
                <a:solidFill>
                  <a:srgbClr val="696464"/>
                </a:solidFill>
                <a:latin typeface="Franklin Gothic Book"/>
              </a:rPr>
              <a:t>[Lee-Ozd-Shah ’13] </a:t>
            </a:r>
            <a:endParaRPr/>
          </a:p>
        </p:txBody>
      </p:sp>
      <p:sp>
        <p:nvSpPr>
          <p:cNvPr id="2624" name="CustomShape 2"/>
          <p:cNvSpPr/>
          <p:nvPr/>
        </p:nvSpPr>
        <p:spPr>
          <a:xfrm>
            <a:off x="457200" y="1600200"/>
            <a:ext cx="8229240" cy="4266720"/>
          </a:xfrm>
          <a:prstGeom prst="roundRect">
            <a:avLst>
              <a:gd name="adj" fmla="val 16667"/>
            </a:avLst>
          </a:prstGeom>
          <a:solidFill>
            <a:srgbClr val="fad9cd"/>
          </a:solidFill>
          <a:ln w="12600">
            <a:solidFill>
              <a:srgbClr val="9c3510"/>
            </a:solidFill>
            <a:round/>
          </a:ln>
        </p:spPr>
      </p:sp>
      <p:pic>
        <p:nvPicPr>
          <p:cNvPr id="2625" name="Picture 3" descr=""/>
          <p:cNvPicPr/>
          <p:nvPr/>
        </p:nvPicPr>
        <p:blipFill>
          <a:blip r:embed="rId1"/>
          <a:stretch>
            <a:fillRect/>
          </a:stretch>
        </p:blipFill>
        <p:spPr>
          <a:xfrm>
            <a:off x="678600" y="1924200"/>
            <a:ext cx="7291080" cy="287640"/>
          </a:xfrm>
          <a:prstGeom prst="rect">
            <a:avLst/>
          </a:prstGeom>
          <a:ln>
            <a:noFill/>
          </a:ln>
        </p:spPr>
      </p:pic>
      <p:pic>
        <p:nvPicPr>
          <p:cNvPr id="2626" name="Picture 4" descr=""/>
          <p:cNvPicPr/>
          <p:nvPr/>
        </p:nvPicPr>
        <p:blipFill>
          <a:blip r:embed="rId2"/>
          <a:stretch>
            <a:fillRect/>
          </a:stretch>
        </p:blipFill>
        <p:spPr>
          <a:xfrm>
            <a:off x="2419200" y="4588560"/>
            <a:ext cx="4133520" cy="964080"/>
          </a:xfrm>
          <a:prstGeom prst="rect">
            <a:avLst/>
          </a:prstGeom>
          <a:ln>
            <a:noFill/>
          </a:ln>
        </p:spPr>
      </p:pic>
      <p:pic>
        <p:nvPicPr>
          <p:cNvPr id="2627" name="Picture 5" descr=""/>
          <p:cNvPicPr/>
          <p:nvPr/>
        </p:nvPicPr>
        <p:blipFill>
          <a:blip r:embed="rId3"/>
          <a:stretch>
            <a:fillRect/>
          </a:stretch>
        </p:blipFill>
        <p:spPr>
          <a:xfrm>
            <a:off x="762120" y="4100400"/>
            <a:ext cx="7641000" cy="318600"/>
          </a:xfrm>
          <a:prstGeom prst="rect">
            <a:avLst/>
          </a:prstGeom>
          <a:ln>
            <a:noFill/>
          </a:ln>
        </p:spPr>
      </p:pic>
      <p:pic>
        <p:nvPicPr>
          <p:cNvPr id="2628" name="Picture 6" descr=""/>
          <p:cNvPicPr/>
          <p:nvPr/>
        </p:nvPicPr>
        <p:blipFill>
          <a:blip r:embed="rId4"/>
          <a:stretch>
            <a:fillRect/>
          </a:stretch>
        </p:blipFill>
        <p:spPr>
          <a:xfrm>
            <a:off x="1219320" y="2362320"/>
            <a:ext cx="6507720" cy="1506960"/>
          </a:xfrm>
          <a:prstGeom prst="rect">
            <a:avLst/>
          </a:prstGeom>
          <a:ln>
            <a:noFill/>
          </a:ln>
        </p:spPr>
      </p:pic>
    </p:spTree>
  </p:cSld>
</p:sld>
</file>

<file path=ppt/slides/slide7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629" name="TextShape 1"/>
          <p:cNvSpPr txBox="1"/>
          <p:nvPr/>
        </p:nvSpPr>
        <p:spPr>
          <a:xfrm>
            <a:off x="914400" y="274680"/>
            <a:ext cx="7772040" cy="1142640"/>
          </a:xfrm>
          <a:prstGeom prst="rect">
            <a:avLst/>
          </a:prstGeom>
        </p:spPr>
        <p:txBody>
          <a:bodyPr lIns="90000" rIns="90000" tIns="45000" bIns="91440" anchor="b"/>
          <a:p>
            <a:pPr>
              <a:lnSpc>
                <a:spcPct val="100000"/>
              </a:lnSpc>
            </a:pPr>
            <a:r>
              <a:rPr lang="en-US" sz="4000">
                <a:solidFill>
                  <a:srgbClr val="696464"/>
                </a:solidFill>
                <a:latin typeface="Franklin Gothic Book"/>
              </a:rPr>
              <a:t>Simulation: PageRank</a:t>
            </a:r>
            <a:endParaRPr/>
          </a:p>
        </p:txBody>
      </p:sp>
      <p:sp>
        <p:nvSpPr>
          <p:cNvPr id="2630" name="CustomShape 2"/>
          <p:cNvSpPr/>
          <p:nvPr/>
        </p:nvSpPr>
        <p:spPr>
          <a:xfrm>
            <a:off x="2729880" y="6172200"/>
            <a:ext cx="4723920" cy="456840"/>
          </a:xfrm>
          <a:prstGeom prst="rect">
            <a:avLst/>
          </a:prstGeom>
          <a:noFill/>
          <a:ln>
            <a:noFill/>
          </a:ln>
        </p:spPr>
        <p:txBody>
          <a:bodyPr/>
          <a:p>
            <a:pPr>
              <a:lnSpc>
                <a:spcPct val="100000"/>
              </a:lnSpc>
            </a:pPr>
            <a:r>
              <a:rPr lang="fr-FR" sz="2200">
                <a:solidFill>
                  <a:srgbClr val="000000"/>
                </a:solidFill>
                <a:latin typeface="Perpetua"/>
              </a:rPr>
              <a:t>Nodes sorted by stationary probability</a:t>
            </a:r>
            <a:endParaRPr/>
          </a:p>
        </p:txBody>
      </p:sp>
      <p:sp>
        <p:nvSpPr>
          <p:cNvPr id="2631" name="CustomShape 3"/>
          <p:cNvSpPr/>
          <p:nvPr/>
        </p:nvSpPr>
        <p:spPr>
          <a:xfrm>
            <a:off x="215280" y="3048480"/>
            <a:ext cx="1523520" cy="761760"/>
          </a:xfrm>
          <a:prstGeom prst="rect">
            <a:avLst/>
          </a:prstGeom>
          <a:noFill/>
          <a:ln>
            <a:noFill/>
          </a:ln>
        </p:spPr>
        <p:txBody>
          <a:bodyPr/>
          <a:p>
            <a:pPr algn="ctr">
              <a:lnSpc>
                <a:spcPct val="100000"/>
              </a:lnSpc>
            </a:pPr>
            <a:r>
              <a:rPr lang="fr-FR" sz="2200">
                <a:solidFill>
                  <a:srgbClr val="000000"/>
                </a:solidFill>
                <a:latin typeface="Perpetua"/>
              </a:rPr>
              <a:t>Stationary</a:t>
            </a:r>
            <a:endParaRPr/>
          </a:p>
          <a:p>
            <a:pPr algn="ctr">
              <a:lnSpc>
                <a:spcPct val="100000"/>
              </a:lnSpc>
            </a:pPr>
            <a:r>
              <a:rPr lang="fr-FR" sz="2200">
                <a:solidFill>
                  <a:srgbClr val="000000"/>
                </a:solidFill>
                <a:latin typeface="Perpetua"/>
              </a:rPr>
              <a:t>probability</a:t>
            </a:r>
            <a:endParaRPr/>
          </a:p>
        </p:txBody>
      </p:sp>
      <p:sp>
        <p:nvSpPr>
          <p:cNvPr id="2632" name="CustomShape 4"/>
          <p:cNvSpPr/>
          <p:nvPr/>
        </p:nvSpPr>
        <p:spPr>
          <a:xfrm>
            <a:off x="5715000" y="2057400"/>
            <a:ext cx="1904760" cy="1066320"/>
          </a:xfrm>
          <a:prstGeom prst="rect">
            <a:avLst/>
          </a:prstGeom>
          <a:solidFill>
            <a:srgbClr val="ffffff"/>
          </a:solidFill>
          <a:ln w="12600">
            <a:solidFill>
              <a:srgbClr val="000000"/>
            </a:solidFill>
            <a:round/>
          </a:ln>
        </p:spPr>
      </p:sp>
      <p:pic>
        <p:nvPicPr>
          <p:cNvPr id="2633" name="Picture 15" descr=""/>
          <p:cNvPicPr/>
          <p:nvPr/>
        </p:nvPicPr>
        <p:blipFill>
          <a:blip r:embed="rId1"/>
          <a:stretch>
            <a:fillRect/>
          </a:stretch>
        </p:blipFill>
        <p:spPr>
          <a:xfrm>
            <a:off x="6020280" y="2143080"/>
            <a:ext cx="1011240" cy="195840"/>
          </a:xfrm>
          <a:prstGeom prst="rect">
            <a:avLst/>
          </a:prstGeom>
          <a:ln>
            <a:noFill/>
          </a:ln>
        </p:spPr>
      </p:pic>
      <p:sp>
        <p:nvSpPr>
          <p:cNvPr id="2634" name="CustomShape 5"/>
          <p:cNvSpPr/>
          <p:nvPr/>
        </p:nvSpPr>
        <p:spPr>
          <a:xfrm>
            <a:off x="5868000" y="2219400"/>
            <a:ext cx="45360" cy="45360"/>
          </a:xfrm>
          <a:prstGeom prst="ellipse">
            <a:avLst/>
          </a:prstGeom>
          <a:solidFill>
            <a:srgbClr val="0000ff"/>
          </a:solidFill>
          <a:ln w="12600">
            <a:noFill/>
          </a:ln>
        </p:spPr>
      </p:sp>
      <p:pic>
        <p:nvPicPr>
          <p:cNvPr id="2635" name="Picture 17" descr=""/>
          <p:cNvPicPr/>
          <p:nvPr/>
        </p:nvPicPr>
        <p:blipFill>
          <a:blip r:embed="rId2"/>
          <a:stretch>
            <a:fillRect/>
          </a:stretch>
        </p:blipFill>
        <p:spPr>
          <a:xfrm>
            <a:off x="2942640" y="1447920"/>
            <a:ext cx="3381840" cy="255240"/>
          </a:xfrm>
          <a:prstGeom prst="rect">
            <a:avLst/>
          </a:prstGeom>
          <a:ln>
            <a:noFill/>
          </a:ln>
        </p:spPr>
      </p:pic>
      <p:pic>
        <p:nvPicPr>
          <p:cNvPr id="2636" name="Picture 18" descr=""/>
          <p:cNvPicPr/>
          <p:nvPr/>
        </p:nvPicPr>
        <p:blipFill>
          <a:blip r:embed="rId3"/>
          <a:stretch>
            <a:fillRect/>
          </a:stretch>
        </p:blipFill>
        <p:spPr>
          <a:xfrm>
            <a:off x="6917400" y="4654440"/>
            <a:ext cx="778320" cy="145800"/>
          </a:xfrm>
          <a:prstGeom prst="rect">
            <a:avLst/>
          </a:prstGeom>
          <a:ln>
            <a:noFill/>
          </a:ln>
        </p:spPr>
      </p:pic>
      <p:sp>
        <p:nvSpPr>
          <p:cNvPr id="2637" name="CustomShape 6"/>
          <p:cNvSpPr/>
          <p:nvPr/>
        </p:nvSpPr>
        <p:spPr>
          <a:xfrm>
            <a:off x="2067480" y="3429000"/>
            <a:ext cx="6060600" cy="760680"/>
          </a:xfrm>
          <a:prstGeom prst="rect">
            <a:avLst/>
          </a:prstGeom>
          <a:noFill/>
          <a:ln>
            <a:noFill/>
          </a:ln>
        </p:spPr>
        <p:txBody>
          <a:bodyPr wrap="none" lIns="90000" rIns="90000" tIns="45000" bIns="45000"/>
          <a:p>
            <a:pPr algn="ctr">
              <a:lnSpc>
                <a:spcPct val="100000"/>
              </a:lnSpc>
            </a:pPr>
            <a:r>
              <a:rPr lang="fr-FR" sz="2200">
                <a:solidFill>
                  <a:srgbClr val="000000"/>
                </a:solidFill>
                <a:latin typeface="Perpetua"/>
              </a:rPr>
              <a:t>Random graph using configuration model </a:t>
            </a:r>
            <a:endParaRPr/>
          </a:p>
          <a:p>
            <a:pPr algn="ctr">
              <a:lnSpc>
                <a:spcPct val="100000"/>
              </a:lnSpc>
            </a:pPr>
            <a:r>
              <a:rPr lang="fr-FR" sz="2200">
                <a:solidFill>
                  <a:srgbClr val="000000"/>
                </a:solidFill>
                <a:latin typeface="Perpetua"/>
              </a:rPr>
              <a:t>and power law degree distribution</a:t>
            </a:r>
            <a:endParaRPr/>
          </a:p>
        </p:txBody>
      </p:sp>
      <p:pic>
        <p:nvPicPr>
          <p:cNvPr id="2638" name="" descr=""/>
          <p:cNvPicPr/>
          <p:nvPr/>
        </p:nvPicPr>
        <p:blipFill>
          <a:blip r:embed="rId4"/>
          <a:stretch>
            <a:fillRect/>
          </a:stretch>
        </p:blipFill>
        <p:spPr>
          <a:xfrm>
            <a:off x="1727280" y="1447920"/>
            <a:ext cx="6184800" cy="4660920"/>
          </a:xfrm>
          <a:prstGeom prst="rect">
            <a:avLst/>
          </a:prstGeom>
          <a:ln>
            <a:noFill/>
          </a:ln>
        </p:spPr>
      </p:pic>
      <p:pic>
        <p:nvPicPr>
          <p:cNvPr id="2639" name="" descr=""/>
          <p:cNvPicPr/>
          <p:nvPr/>
        </p:nvPicPr>
        <p:blipFill>
          <a:blip r:embed="rId5"/>
          <a:stretch>
            <a:fillRect/>
          </a:stretch>
        </p:blipFill>
        <p:spPr>
          <a:xfrm>
            <a:off x="1727280" y="1447920"/>
            <a:ext cx="6184800" cy="4660920"/>
          </a:xfrm>
          <a:prstGeom prst="rect">
            <a:avLst/>
          </a:prstGeom>
          <a:ln>
            <a:noFill/>
          </a:ln>
        </p:spPr>
      </p:pic>
      <p:pic>
        <p:nvPicPr>
          <p:cNvPr id="2640" name="" descr=""/>
          <p:cNvPicPr/>
          <p:nvPr/>
        </p:nvPicPr>
        <p:blipFill>
          <a:blip r:embed="rId6"/>
          <a:stretch>
            <a:fillRect/>
          </a:stretch>
        </p:blipFill>
        <p:spPr>
          <a:xfrm>
            <a:off x="1727280" y="1447920"/>
            <a:ext cx="6184800" cy="4660920"/>
          </a:xfrm>
          <a:prstGeom prst="rect">
            <a:avLst/>
          </a:prstGeom>
          <a:ln>
            <a:noFill/>
          </a:ln>
        </p:spPr>
      </p:pic>
    </p:spTree>
  </p:cSld>
</p:sld>
</file>

<file path=ppt/slides/slide7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641" name="TextShape 1"/>
          <p:cNvSpPr txBox="1"/>
          <p:nvPr/>
        </p:nvSpPr>
        <p:spPr>
          <a:xfrm>
            <a:off x="914400" y="274680"/>
            <a:ext cx="7772040" cy="1142640"/>
          </a:xfrm>
          <a:prstGeom prst="rect">
            <a:avLst/>
          </a:prstGeom>
        </p:spPr>
        <p:txBody>
          <a:bodyPr lIns="90000" rIns="90000" tIns="45000" bIns="91440" anchor="b"/>
          <a:p>
            <a:pPr>
              <a:lnSpc>
                <a:spcPct val="100000"/>
              </a:lnSpc>
            </a:pPr>
            <a:r>
              <a:rPr lang="en-US" sz="4000">
                <a:solidFill>
                  <a:srgbClr val="696464"/>
                </a:solidFill>
                <a:latin typeface="Franklin Gothic Book"/>
              </a:rPr>
              <a:t>Simulation: PageRank</a:t>
            </a:r>
            <a:endParaRPr/>
          </a:p>
        </p:txBody>
      </p:sp>
      <p:sp>
        <p:nvSpPr>
          <p:cNvPr id="2642" name="CustomShape 2"/>
          <p:cNvSpPr/>
          <p:nvPr/>
        </p:nvSpPr>
        <p:spPr>
          <a:xfrm>
            <a:off x="2729880" y="6172200"/>
            <a:ext cx="4723920" cy="456840"/>
          </a:xfrm>
          <a:prstGeom prst="rect">
            <a:avLst/>
          </a:prstGeom>
          <a:noFill/>
          <a:ln>
            <a:noFill/>
          </a:ln>
        </p:spPr>
        <p:txBody>
          <a:bodyPr/>
          <a:p>
            <a:pPr>
              <a:lnSpc>
                <a:spcPct val="100000"/>
              </a:lnSpc>
            </a:pPr>
            <a:r>
              <a:rPr lang="fr-FR" sz="2200">
                <a:solidFill>
                  <a:srgbClr val="000000"/>
                </a:solidFill>
                <a:latin typeface="Perpetua"/>
              </a:rPr>
              <a:t>Nodes sorted by stationary probability</a:t>
            </a:r>
            <a:endParaRPr/>
          </a:p>
        </p:txBody>
      </p:sp>
      <p:sp>
        <p:nvSpPr>
          <p:cNvPr id="2643" name="CustomShape 3"/>
          <p:cNvSpPr/>
          <p:nvPr/>
        </p:nvSpPr>
        <p:spPr>
          <a:xfrm>
            <a:off x="215280" y="3048480"/>
            <a:ext cx="1523520" cy="761760"/>
          </a:xfrm>
          <a:prstGeom prst="rect">
            <a:avLst/>
          </a:prstGeom>
          <a:noFill/>
          <a:ln>
            <a:noFill/>
          </a:ln>
        </p:spPr>
        <p:txBody>
          <a:bodyPr/>
          <a:p>
            <a:pPr algn="ctr">
              <a:lnSpc>
                <a:spcPct val="100000"/>
              </a:lnSpc>
            </a:pPr>
            <a:r>
              <a:rPr lang="fr-FR" sz="2200">
                <a:solidFill>
                  <a:srgbClr val="000000"/>
                </a:solidFill>
                <a:latin typeface="Perpetua"/>
              </a:rPr>
              <a:t>Stationary</a:t>
            </a:r>
            <a:endParaRPr/>
          </a:p>
          <a:p>
            <a:pPr algn="ctr">
              <a:lnSpc>
                <a:spcPct val="100000"/>
              </a:lnSpc>
            </a:pPr>
            <a:r>
              <a:rPr lang="fr-FR" sz="2200">
                <a:solidFill>
                  <a:srgbClr val="000000"/>
                </a:solidFill>
                <a:latin typeface="Perpetua"/>
              </a:rPr>
              <a:t>probability</a:t>
            </a:r>
            <a:endParaRPr/>
          </a:p>
        </p:txBody>
      </p:sp>
      <p:sp>
        <p:nvSpPr>
          <p:cNvPr id="2644" name="CustomShape 4"/>
          <p:cNvSpPr/>
          <p:nvPr/>
        </p:nvSpPr>
        <p:spPr>
          <a:xfrm>
            <a:off x="5715000" y="2057400"/>
            <a:ext cx="1904760" cy="1066320"/>
          </a:xfrm>
          <a:prstGeom prst="rect">
            <a:avLst/>
          </a:prstGeom>
          <a:solidFill>
            <a:srgbClr val="ffffff"/>
          </a:solidFill>
          <a:ln w="12600">
            <a:solidFill>
              <a:srgbClr val="000000"/>
            </a:solidFill>
            <a:round/>
          </a:ln>
        </p:spPr>
      </p:sp>
      <p:pic>
        <p:nvPicPr>
          <p:cNvPr id="2645" name="Picture 24" descr=""/>
          <p:cNvPicPr/>
          <p:nvPr/>
        </p:nvPicPr>
        <p:blipFill>
          <a:blip r:embed="rId1"/>
          <a:stretch>
            <a:fillRect/>
          </a:stretch>
        </p:blipFill>
        <p:spPr>
          <a:xfrm>
            <a:off x="6020280" y="2449800"/>
            <a:ext cx="1491120" cy="216720"/>
          </a:xfrm>
          <a:prstGeom prst="rect">
            <a:avLst/>
          </a:prstGeom>
          <a:ln>
            <a:noFill/>
          </a:ln>
        </p:spPr>
      </p:pic>
      <p:sp>
        <p:nvSpPr>
          <p:cNvPr id="2646" name="CustomShape 5"/>
          <p:cNvSpPr/>
          <p:nvPr/>
        </p:nvSpPr>
        <p:spPr>
          <a:xfrm>
            <a:off x="5868000" y="2554560"/>
            <a:ext cx="45360" cy="45360"/>
          </a:xfrm>
          <a:prstGeom prst="ellipse">
            <a:avLst/>
          </a:prstGeom>
          <a:solidFill>
            <a:srgbClr val="306327"/>
          </a:solidFill>
          <a:ln w="12600">
            <a:noFill/>
          </a:ln>
        </p:spPr>
      </p:sp>
      <p:pic>
        <p:nvPicPr>
          <p:cNvPr id="2647" name="Picture 27" descr=""/>
          <p:cNvPicPr/>
          <p:nvPr/>
        </p:nvPicPr>
        <p:blipFill>
          <a:blip r:embed="rId2"/>
          <a:stretch>
            <a:fillRect/>
          </a:stretch>
        </p:blipFill>
        <p:spPr>
          <a:xfrm>
            <a:off x="6020280" y="2143080"/>
            <a:ext cx="1011240" cy="195840"/>
          </a:xfrm>
          <a:prstGeom prst="rect">
            <a:avLst/>
          </a:prstGeom>
          <a:ln>
            <a:noFill/>
          </a:ln>
        </p:spPr>
      </p:pic>
      <p:sp>
        <p:nvSpPr>
          <p:cNvPr id="2648" name="CustomShape 6"/>
          <p:cNvSpPr/>
          <p:nvPr/>
        </p:nvSpPr>
        <p:spPr>
          <a:xfrm>
            <a:off x="5868000" y="2219400"/>
            <a:ext cx="45360" cy="45360"/>
          </a:xfrm>
          <a:prstGeom prst="ellipse">
            <a:avLst/>
          </a:prstGeom>
          <a:solidFill>
            <a:srgbClr val="0000ff"/>
          </a:solidFill>
          <a:ln w="12600">
            <a:noFill/>
          </a:ln>
        </p:spPr>
      </p:sp>
      <p:pic>
        <p:nvPicPr>
          <p:cNvPr id="2649" name="Picture 29" descr=""/>
          <p:cNvPicPr/>
          <p:nvPr/>
        </p:nvPicPr>
        <p:blipFill>
          <a:blip r:embed="rId3"/>
          <a:stretch>
            <a:fillRect/>
          </a:stretch>
        </p:blipFill>
        <p:spPr>
          <a:xfrm>
            <a:off x="2942640" y="1447920"/>
            <a:ext cx="3381840" cy="255240"/>
          </a:xfrm>
          <a:prstGeom prst="rect">
            <a:avLst/>
          </a:prstGeom>
          <a:ln>
            <a:noFill/>
          </a:ln>
        </p:spPr>
      </p:pic>
      <p:pic>
        <p:nvPicPr>
          <p:cNvPr id="2650" name="Picture 30" descr=""/>
          <p:cNvPicPr/>
          <p:nvPr/>
        </p:nvPicPr>
        <p:blipFill>
          <a:blip r:embed="rId4"/>
          <a:stretch>
            <a:fillRect/>
          </a:stretch>
        </p:blipFill>
        <p:spPr>
          <a:xfrm>
            <a:off x="6917400" y="4654440"/>
            <a:ext cx="778320" cy="145800"/>
          </a:xfrm>
          <a:prstGeom prst="rect">
            <a:avLst/>
          </a:prstGeom>
          <a:ln>
            <a:noFill/>
          </a:ln>
        </p:spPr>
      </p:pic>
      <p:sp>
        <p:nvSpPr>
          <p:cNvPr id="2651" name="CustomShape 7"/>
          <p:cNvSpPr/>
          <p:nvPr/>
        </p:nvSpPr>
        <p:spPr>
          <a:xfrm rot="20678400">
            <a:off x="2698920" y="1661400"/>
            <a:ext cx="316800" cy="3188880"/>
          </a:xfrm>
          <a:prstGeom prst="rightBrace">
            <a:avLst>
              <a:gd name="adj1" fmla="val 8333"/>
              <a:gd name="adj2" fmla="val 52809"/>
            </a:avLst>
          </a:prstGeom>
          <a:noFill/>
          <a:ln w="19080">
            <a:solidFill>
              <a:srgbClr val="306327"/>
            </a:solidFill>
            <a:round/>
          </a:ln>
        </p:spPr>
      </p:sp>
      <p:sp>
        <p:nvSpPr>
          <p:cNvPr id="2652" name="CustomShape 8"/>
          <p:cNvSpPr/>
          <p:nvPr/>
        </p:nvSpPr>
        <p:spPr>
          <a:xfrm>
            <a:off x="2596680" y="2888280"/>
            <a:ext cx="3380040" cy="760680"/>
          </a:xfrm>
          <a:prstGeom prst="rect">
            <a:avLst/>
          </a:prstGeom>
          <a:noFill/>
          <a:ln>
            <a:noFill/>
          </a:ln>
        </p:spPr>
        <p:txBody>
          <a:bodyPr wrap="none" lIns="90000" rIns="90000" tIns="45000" bIns="45000"/>
          <a:p>
            <a:pPr algn="ctr">
              <a:lnSpc>
                <a:spcPct val="100000"/>
              </a:lnSpc>
            </a:pPr>
            <a:r>
              <a:rPr lang="fr-FR" sz="2200">
                <a:solidFill>
                  <a:srgbClr val="306327"/>
                </a:solidFill>
                <a:latin typeface="Perpetua"/>
              </a:rPr>
              <a:t>Obtain close estimates</a:t>
            </a:r>
            <a:r>
              <a:rPr lang="fr-FR" sz="2200">
                <a:solidFill>
                  <a:srgbClr val="306327"/>
                </a:solidFill>
                <a:latin typeface="Perpetua"/>
              </a:rPr>
              <a:t>
</a:t>
            </a:r>
            <a:r>
              <a:rPr lang="fr-FR" sz="2200">
                <a:solidFill>
                  <a:srgbClr val="306327"/>
                </a:solidFill>
                <a:latin typeface="Perpetua"/>
              </a:rPr>
              <a:t>for important nodes</a:t>
            </a:r>
            <a:endParaRPr/>
          </a:p>
        </p:txBody>
      </p:sp>
      <p:pic>
        <p:nvPicPr>
          <p:cNvPr id="2653" name="" descr=""/>
          <p:cNvPicPr/>
          <p:nvPr/>
        </p:nvPicPr>
        <p:blipFill>
          <a:blip r:embed="rId5"/>
          <a:stretch>
            <a:fillRect/>
          </a:stretch>
        </p:blipFill>
        <p:spPr>
          <a:xfrm>
            <a:off x="1727280" y="1447920"/>
            <a:ext cx="6184800" cy="4660920"/>
          </a:xfrm>
          <a:prstGeom prst="rect">
            <a:avLst/>
          </a:prstGeom>
          <a:ln>
            <a:noFill/>
          </a:ln>
        </p:spPr>
      </p:pic>
      <p:pic>
        <p:nvPicPr>
          <p:cNvPr id="2654" name="" descr=""/>
          <p:cNvPicPr/>
          <p:nvPr/>
        </p:nvPicPr>
        <p:blipFill>
          <a:blip r:embed="rId6"/>
          <a:stretch>
            <a:fillRect/>
          </a:stretch>
        </p:blipFill>
        <p:spPr>
          <a:xfrm>
            <a:off x="1727280" y="1447920"/>
            <a:ext cx="6184800" cy="4660920"/>
          </a:xfrm>
          <a:prstGeom prst="rect">
            <a:avLst/>
          </a:prstGeom>
          <a:ln>
            <a:noFill/>
          </a:ln>
        </p:spPr>
      </p:pic>
    </p:spTree>
  </p:cSld>
</p:sld>
</file>

<file path=ppt/slides/slide7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655" name="TextShape 1"/>
          <p:cNvSpPr txBox="1"/>
          <p:nvPr/>
        </p:nvSpPr>
        <p:spPr>
          <a:xfrm>
            <a:off x="914400" y="274680"/>
            <a:ext cx="7772040" cy="1142640"/>
          </a:xfrm>
          <a:prstGeom prst="rect">
            <a:avLst/>
          </a:prstGeom>
        </p:spPr>
        <p:txBody>
          <a:bodyPr lIns="90000" rIns="90000" tIns="45000" bIns="91440" anchor="b"/>
          <a:p>
            <a:pPr>
              <a:lnSpc>
                <a:spcPct val="100000"/>
              </a:lnSpc>
            </a:pPr>
            <a:r>
              <a:rPr lang="en-US" sz="4000">
                <a:solidFill>
                  <a:srgbClr val="696464"/>
                </a:solidFill>
                <a:latin typeface="Franklin Gothic Book"/>
              </a:rPr>
              <a:t>Simulation: PageRank</a:t>
            </a:r>
            <a:endParaRPr/>
          </a:p>
        </p:txBody>
      </p:sp>
      <p:sp>
        <p:nvSpPr>
          <p:cNvPr id="2656" name="CustomShape 2"/>
          <p:cNvSpPr/>
          <p:nvPr/>
        </p:nvSpPr>
        <p:spPr>
          <a:xfrm>
            <a:off x="2729880" y="6172200"/>
            <a:ext cx="4723920" cy="456840"/>
          </a:xfrm>
          <a:prstGeom prst="rect">
            <a:avLst/>
          </a:prstGeom>
          <a:noFill/>
          <a:ln>
            <a:noFill/>
          </a:ln>
        </p:spPr>
        <p:txBody>
          <a:bodyPr/>
          <a:p>
            <a:pPr>
              <a:lnSpc>
                <a:spcPct val="100000"/>
              </a:lnSpc>
            </a:pPr>
            <a:r>
              <a:rPr lang="fr-FR" sz="2200">
                <a:solidFill>
                  <a:srgbClr val="000000"/>
                </a:solidFill>
                <a:latin typeface="Perpetua"/>
              </a:rPr>
              <a:t>Nodes sorted by stationary probability</a:t>
            </a:r>
            <a:endParaRPr/>
          </a:p>
        </p:txBody>
      </p:sp>
      <p:sp>
        <p:nvSpPr>
          <p:cNvPr id="2657" name="CustomShape 3"/>
          <p:cNvSpPr/>
          <p:nvPr/>
        </p:nvSpPr>
        <p:spPr>
          <a:xfrm>
            <a:off x="215280" y="3048480"/>
            <a:ext cx="1523520" cy="761760"/>
          </a:xfrm>
          <a:prstGeom prst="rect">
            <a:avLst/>
          </a:prstGeom>
          <a:noFill/>
          <a:ln>
            <a:noFill/>
          </a:ln>
        </p:spPr>
        <p:txBody>
          <a:bodyPr/>
          <a:p>
            <a:pPr algn="ctr">
              <a:lnSpc>
                <a:spcPct val="100000"/>
              </a:lnSpc>
            </a:pPr>
            <a:r>
              <a:rPr lang="fr-FR" sz="2200">
                <a:solidFill>
                  <a:srgbClr val="000000"/>
                </a:solidFill>
                <a:latin typeface="Perpetua"/>
              </a:rPr>
              <a:t>Stationary</a:t>
            </a:r>
            <a:endParaRPr/>
          </a:p>
          <a:p>
            <a:pPr algn="ctr">
              <a:lnSpc>
                <a:spcPct val="100000"/>
              </a:lnSpc>
            </a:pPr>
            <a:r>
              <a:rPr lang="fr-FR" sz="2200">
                <a:solidFill>
                  <a:srgbClr val="000000"/>
                </a:solidFill>
                <a:latin typeface="Perpetua"/>
              </a:rPr>
              <a:t>probability</a:t>
            </a:r>
            <a:endParaRPr/>
          </a:p>
        </p:txBody>
      </p:sp>
      <p:sp>
        <p:nvSpPr>
          <p:cNvPr id="2658" name="CustomShape 4"/>
          <p:cNvSpPr/>
          <p:nvPr/>
        </p:nvSpPr>
        <p:spPr>
          <a:xfrm>
            <a:off x="5715000" y="2057400"/>
            <a:ext cx="1904760" cy="1066320"/>
          </a:xfrm>
          <a:prstGeom prst="rect">
            <a:avLst/>
          </a:prstGeom>
          <a:solidFill>
            <a:srgbClr val="ffffff"/>
          </a:solidFill>
          <a:ln w="12600">
            <a:solidFill>
              <a:srgbClr val="000000"/>
            </a:solidFill>
            <a:round/>
          </a:ln>
        </p:spPr>
      </p:sp>
      <p:pic>
        <p:nvPicPr>
          <p:cNvPr id="2659" name="Picture 7" descr=""/>
          <p:cNvPicPr/>
          <p:nvPr/>
        </p:nvPicPr>
        <p:blipFill>
          <a:blip r:embed="rId1"/>
          <a:stretch>
            <a:fillRect/>
          </a:stretch>
        </p:blipFill>
        <p:spPr>
          <a:xfrm>
            <a:off x="6020280" y="2143080"/>
            <a:ext cx="1011240" cy="195840"/>
          </a:xfrm>
          <a:prstGeom prst="rect">
            <a:avLst/>
          </a:prstGeom>
          <a:ln>
            <a:noFill/>
          </a:ln>
        </p:spPr>
      </p:pic>
      <p:sp>
        <p:nvSpPr>
          <p:cNvPr id="2660" name="CustomShape 5"/>
          <p:cNvSpPr/>
          <p:nvPr/>
        </p:nvSpPr>
        <p:spPr>
          <a:xfrm>
            <a:off x="5868000" y="2219400"/>
            <a:ext cx="45360" cy="45360"/>
          </a:xfrm>
          <a:prstGeom prst="ellipse">
            <a:avLst/>
          </a:prstGeom>
          <a:solidFill>
            <a:srgbClr val="0000ff"/>
          </a:solidFill>
          <a:ln w="12600">
            <a:noFill/>
          </a:ln>
        </p:spPr>
      </p:sp>
      <p:pic>
        <p:nvPicPr>
          <p:cNvPr id="2661" name="Picture 9" descr=""/>
          <p:cNvPicPr/>
          <p:nvPr/>
        </p:nvPicPr>
        <p:blipFill>
          <a:blip r:embed="rId2"/>
          <a:stretch>
            <a:fillRect/>
          </a:stretch>
        </p:blipFill>
        <p:spPr>
          <a:xfrm>
            <a:off x="6019920" y="2754720"/>
            <a:ext cx="1491120" cy="210960"/>
          </a:xfrm>
          <a:prstGeom prst="rect">
            <a:avLst/>
          </a:prstGeom>
          <a:ln>
            <a:noFill/>
          </a:ln>
        </p:spPr>
      </p:pic>
      <p:sp>
        <p:nvSpPr>
          <p:cNvPr id="2662" name="CustomShape 6"/>
          <p:cNvSpPr/>
          <p:nvPr/>
        </p:nvSpPr>
        <p:spPr>
          <a:xfrm>
            <a:off x="5867280" y="2859480"/>
            <a:ext cx="45360" cy="45360"/>
          </a:xfrm>
          <a:prstGeom prst="ellipse">
            <a:avLst/>
          </a:prstGeom>
          <a:solidFill>
            <a:srgbClr val="ff0000"/>
          </a:solidFill>
          <a:ln w="12600">
            <a:noFill/>
          </a:ln>
        </p:spPr>
      </p:sp>
      <p:pic>
        <p:nvPicPr>
          <p:cNvPr id="2663" name="Picture 11" descr=""/>
          <p:cNvPicPr/>
          <p:nvPr/>
        </p:nvPicPr>
        <p:blipFill>
          <a:blip r:embed="rId3"/>
          <a:stretch>
            <a:fillRect/>
          </a:stretch>
        </p:blipFill>
        <p:spPr>
          <a:xfrm>
            <a:off x="2942640" y="1447920"/>
            <a:ext cx="3381840" cy="255240"/>
          </a:xfrm>
          <a:prstGeom prst="rect">
            <a:avLst/>
          </a:prstGeom>
          <a:ln>
            <a:noFill/>
          </a:ln>
        </p:spPr>
      </p:pic>
      <p:pic>
        <p:nvPicPr>
          <p:cNvPr id="2664" name="Picture 12" descr=""/>
          <p:cNvPicPr/>
          <p:nvPr/>
        </p:nvPicPr>
        <p:blipFill>
          <a:blip r:embed="rId4"/>
          <a:stretch>
            <a:fillRect/>
          </a:stretch>
        </p:blipFill>
        <p:spPr>
          <a:xfrm>
            <a:off x="6917400" y="4654440"/>
            <a:ext cx="778320" cy="145800"/>
          </a:xfrm>
          <a:prstGeom prst="rect">
            <a:avLst/>
          </a:prstGeom>
          <a:ln>
            <a:noFill/>
          </a:ln>
        </p:spPr>
      </p:pic>
      <p:pic>
        <p:nvPicPr>
          <p:cNvPr id="2665" name="Picture 14" descr=""/>
          <p:cNvPicPr/>
          <p:nvPr/>
        </p:nvPicPr>
        <p:blipFill>
          <a:blip r:embed="rId5"/>
          <a:stretch>
            <a:fillRect/>
          </a:stretch>
        </p:blipFill>
        <p:spPr>
          <a:xfrm>
            <a:off x="6020280" y="2449800"/>
            <a:ext cx="1491120" cy="216720"/>
          </a:xfrm>
          <a:prstGeom prst="rect">
            <a:avLst/>
          </a:prstGeom>
          <a:ln>
            <a:noFill/>
          </a:ln>
        </p:spPr>
      </p:pic>
      <p:sp>
        <p:nvSpPr>
          <p:cNvPr id="2666" name="CustomShape 7"/>
          <p:cNvSpPr/>
          <p:nvPr/>
        </p:nvSpPr>
        <p:spPr>
          <a:xfrm>
            <a:off x="5868000" y="2554560"/>
            <a:ext cx="45360" cy="45360"/>
          </a:xfrm>
          <a:prstGeom prst="ellipse">
            <a:avLst/>
          </a:prstGeom>
          <a:solidFill>
            <a:srgbClr val="306327"/>
          </a:solidFill>
          <a:ln w="12600">
            <a:noFill/>
          </a:ln>
        </p:spPr>
      </p:sp>
      <p:sp>
        <p:nvSpPr>
          <p:cNvPr id="2667" name="CustomShape 8"/>
          <p:cNvSpPr/>
          <p:nvPr/>
        </p:nvSpPr>
        <p:spPr>
          <a:xfrm>
            <a:off x="2939040" y="3421440"/>
            <a:ext cx="4375800" cy="425520"/>
          </a:xfrm>
          <a:prstGeom prst="rect">
            <a:avLst/>
          </a:prstGeom>
          <a:noFill/>
          <a:ln>
            <a:noFill/>
          </a:ln>
        </p:spPr>
        <p:txBody>
          <a:bodyPr lIns="90000" rIns="90000" tIns="45000" bIns="45000"/>
          <a:p>
            <a:pPr algn="ctr">
              <a:lnSpc>
                <a:spcPct val="100000"/>
              </a:lnSpc>
            </a:pPr>
            <a:r>
              <a:rPr lang="fr-FR" sz="2200">
                <a:solidFill>
                  <a:srgbClr val="ff0000"/>
                </a:solidFill>
                <a:latin typeface="Perpetua"/>
              </a:rPr>
              <a:t>  </a:t>
            </a:r>
            <a:r>
              <a:rPr lang="fr-FR" sz="2200">
                <a:solidFill>
                  <a:srgbClr val="ff0000"/>
                </a:solidFill>
                <a:latin typeface="Perpetua"/>
              </a:rPr>
              <a:t>corrects for the bias!</a:t>
            </a:r>
            <a:endParaRPr/>
          </a:p>
        </p:txBody>
      </p:sp>
      <p:pic>
        <p:nvPicPr>
          <p:cNvPr id="2668" name="Picture 17" descr=""/>
          <p:cNvPicPr/>
          <p:nvPr/>
        </p:nvPicPr>
        <p:blipFill>
          <a:blip r:embed="rId6"/>
          <a:stretch>
            <a:fillRect/>
          </a:stretch>
        </p:blipFill>
        <p:spPr>
          <a:xfrm>
            <a:off x="3664080" y="3505320"/>
            <a:ext cx="221760" cy="232200"/>
          </a:xfrm>
          <a:prstGeom prst="rect">
            <a:avLst/>
          </a:prstGeom>
          <a:ln>
            <a:noFill/>
          </a:ln>
        </p:spPr>
      </p:pic>
      <p:pic>
        <p:nvPicPr>
          <p:cNvPr id="2669" name="" descr=""/>
          <p:cNvPicPr/>
          <p:nvPr/>
        </p:nvPicPr>
        <p:blipFill>
          <a:blip r:embed="rId7"/>
          <a:stretch>
            <a:fillRect/>
          </a:stretch>
        </p:blipFill>
        <p:spPr>
          <a:xfrm>
            <a:off x="1727280" y="1447920"/>
            <a:ext cx="6184800" cy="4660920"/>
          </a:xfrm>
          <a:prstGeom prst="rect">
            <a:avLst/>
          </a:prstGeom>
          <a:ln>
            <a:noFill/>
          </a:ln>
        </p:spPr>
      </p:pic>
    </p:spTree>
  </p:cSld>
</p:sld>
</file>

<file path=ppt/slides/slide7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670" name="TextShape 1"/>
          <p:cNvSpPr txBox="1"/>
          <p:nvPr/>
        </p:nvSpPr>
        <p:spPr>
          <a:xfrm>
            <a:off x="914400" y="274680"/>
            <a:ext cx="7772040" cy="1142640"/>
          </a:xfrm>
          <a:prstGeom prst="rect">
            <a:avLst/>
          </a:prstGeom>
        </p:spPr>
        <p:txBody>
          <a:bodyPr lIns="90000" rIns="90000" tIns="45000" bIns="91440" anchor="b"/>
          <a:p>
            <a:pPr>
              <a:lnSpc>
                <a:spcPct val="100000"/>
              </a:lnSpc>
            </a:pPr>
            <a:r>
              <a:rPr lang="en-US" sz="4000">
                <a:solidFill>
                  <a:srgbClr val="696464"/>
                </a:solidFill>
                <a:latin typeface="Franklin Gothic Book"/>
              </a:rPr>
              <a:t>Bias Correction</a:t>
            </a:r>
            <a:endParaRPr/>
          </a:p>
        </p:txBody>
      </p:sp>
      <p:sp>
        <p:nvSpPr>
          <p:cNvPr id="2671" name="TextShape 2"/>
          <p:cNvSpPr txBox="1"/>
          <p:nvPr/>
        </p:nvSpPr>
        <p:spPr>
          <a:xfrm>
            <a:off x="472680" y="2209680"/>
            <a:ext cx="8229240" cy="4525560"/>
          </a:xfrm>
          <a:prstGeom prst="rect">
            <a:avLst/>
          </a:prstGeom>
        </p:spPr>
        <p:txBody>
          <a:bodyPr lIns="90000" rIns="90000" tIns="45000" bIns="45000"/>
          <a:p>
            <a:pPr>
              <a:lnSpc>
                <a:spcPct val="100000"/>
              </a:lnSpc>
            </a:pPr>
            <a:r>
              <a:rPr lang="en-US" sz="2800">
                <a:solidFill>
                  <a:srgbClr val="000000"/>
                </a:solidFill>
                <a:latin typeface="Perpetua"/>
              </a:rPr>
              <a:t>True value:</a:t>
            </a:r>
            <a:endParaRPr/>
          </a:p>
          <a:p>
            <a:pPr>
              <a:lnSpc>
                <a:spcPct val="100000"/>
              </a:lnSpc>
            </a:pPr>
            <a:endParaRPr/>
          </a:p>
          <a:p>
            <a:pPr>
              <a:lnSpc>
                <a:spcPct val="100000"/>
              </a:lnSpc>
            </a:pPr>
            <a:endParaRPr/>
          </a:p>
          <a:p>
            <a:pPr>
              <a:lnSpc>
                <a:spcPct val="100000"/>
              </a:lnSpc>
            </a:pPr>
            <a:endParaRPr/>
          </a:p>
          <a:p>
            <a:pPr>
              <a:lnSpc>
                <a:spcPct val="100000"/>
              </a:lnSpc>
            </a:pPr>
            <a:r>
              <a:rPr lang="en-US" sz="2800">
                <a:solidFill>
                  <a:srgbClr val="000000"/>
                </a:solidFill>
                <a:latin typeface="Perpetua"/>
              </a:rPr>
              <a:t>Estimate:</a:t>
            </a:r>
            <a:endParaRPr/>
          </a:p>
          <a:p>
            <a:pPr>
              <a:lnSpc>
                <a:spcPct val="100000"/>
              </a:lnSpc>
            </a:pPr>
            <a:endParaRPr/>
          </a:p>
        </p:txBody>
      </p:sp>
      <p:pic>
        <p:nvPicPr>
          <p:cNvPr id="2672" name="Picture 19" descr=""/>
          <p:cNvPicPr/>
          <p:nvPr/>
        </p:nvPicPr>
        <p:blipFill>
          <a:blip r:embed="rId1"/>
          <a:stretch>
            <a:fillRect/>
          </a:stretch>
        </p:blipFill>
        <p:spPr>
          <a:xfrm>
            <a:off x="2362320" y="2073600"/>
            <a:ext cx="4105440" cy="959760"/>
          </a:xfrm>
          <a:prstGeom prst="rect">
            <a:avLst/>
          </a:prstGeom>
          <a:ln>
            <a:noFill/>
          </a:ln>
        </p:spPr>
      </p:pic>
      <p:sp>
        <p:nvSpPr>
          <p:cNvPr id="2673" name="CustomShape 3"/>
          <p:cNvSpPr/>
          <p:nvPr/>
        </p:nvSpPr>
        <p:spPr>
          <a:xfrm>
            <a:off x="5556600" y="4062600"/>
            <a:ext cx="2824920" cy="1369440"/>
          </a:xfrm>
          <a:prstGeom prst="rect">
            <a:avLst/>
          </a:prstGeom>
          <a:noFill/>
          <a:ln>
            <a:noFill/>
          </a:ln>
        </p:spPr>
        <p:txBody>
          <a:bodyPr lIns="90000" rIns="90000" tIns="45000" bIns="45000"/>
          <a:p>
            <a:pPr algn="ctr">
              <a:lnSpc>
                <a:spcPct val="100000"/>
              </a:lnSpc>
            </a:pPr>
            <a:r>
              <a:rPr lang="fr-FR" sz="2800">
                <a:solidFill>
                  <a:srgbClr val="ff0000"/>
                </a:solidFill>
                <a:latin typeface="Perpetua"/>
              </a:rPr>
              <a:t>Fraction samples not truncated</a:t>
            </a:r>
            <a:endParaRPr/>
          </a:p>
        </p:txBody>
      </p:sp>
      <p:sp>
        <p:nvSpPr>
          <p:cNvPr id="2674" name="CustomShape 4"/>
          <p:cNvSpPr/>
          <p:nvPr/>
        </p:nvSpPr>
        <p:spPr>
          <a:xfrm flipH="1" flipV="1">
            <a:off x="4495320" y="4366800"/>
            <a:ext cx="1066320" cy="75960"/>
          </a:xfrm>
          <a:prstGeom prst="straightConnector1">
            <a:avLst/>
          </a:prstGeom>
          <a:noFill/>
          <a:ln w="15840">
            <a:solidFill>
              <a:srgbClr val="c00000"/>
            </a:solidFill>
            <a:round/>
            <a:tailEnd len="med" type="arrow" w="med"/>
          </a:ln>
        </p:spPr>
      </p:sp>
      <p:pic>
        <p:nvPicPr>
          <p:cNvPr id="2675" name="Picture 22" descr=""/>
          <p:cNvPicPr/>
          <p:nvPr/>
        </p:nvPicPr>
        <p:blipFill>
          <a:blip r:embed="rId2"/>
          <a:stretch>
            <a:fillRect/>
          </a:stretch>
        </p:blipFill>
        <p:spPr>
          <a:xfrm>
            <a:off x="2286000" y="4145400"/>
            <a:ext cx="1846800" cy="959760"/>
          </a:xfrm>
          <a:prstGeom prst="rect">
            <a:avLst/>
          </a:prstGeom>
          <a:ln>
            <a:noFill/>
          </a:ln>
        </p:spPr>
      </p:pic>
    </p:spTree>
  </p:cSld>
</p:sld>
</file>

<file path=ppt/slides/slide7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676" name="TextShape 1"/>
          <p:cNvSpPr txBox="1"/>
          <p:nvPr/>
        </p:nvSpPr>
        <p:spPr>
          <a:xfrm>
            <a:off x="914400" y="274680"/>
            <a:ext cx="7772040" cy="1142640"/>
          </a:xfrm>
          <a:prstGeom prst="rect">
            <a:avLst/>
          </a:prstGeom>
        </p:spPr>
        <p:txBody>
          <a:bodyPr lIns="90000" rIns="90000" tIns="45000" bIns="91440" anchor="b"/>
          <a:p>
            <a:pPr>
              <a:lnSpc>
                <a:spcPct val="100000"/>
              </a:lnSpc>
            </a:pPr>
            <a:r>
              <a:rPr lang="en-US" sz="4000">
                <a:solidFill>
                  <a:srgbClr val="696464"/>
                </a:solidFill>
                <a:latin typeface="Franklin Gothic Book"/>
              </a:rPr>
              <a:t>Summary</a:t>
            </a:r>
            <a:endParaRPr/>
          </a:p>
        </p:txBody>
      </p:sp>
      <p:sp>
        <p:nvSpPr>
          <p:cNvPr id="2677" name="TextShape 2"/>
          <p:cNvSpPr txBox="1"/>
          <p:nvPr/>
        </p:nvSpPr>
        <p:spPr>
          <a:xfrm>
            <a:off x="457200" y="1600200"/>
            <a:ext cx="8381520" cy="4952520"/>
          </a:xfrm>
          <a:prstGeom prst="rect">
            <a:avLst/>
          </a:prstGeom>
        </p:spPr>
        <p:txBody>
          <a:bodyPr lIns="90000" rIns="90000" tIns="45000" bIns="45000"/>
          <a:p>
            <a:pPr>
              <a:lnSpc>
                <a:spcPct val="100000"/>
              </a:lnSpc>
              <a:buSzPct val="85000"/>
              <a:buFont typeface="Wingdings 2" charset="2"/>
              <a:buChar char=""/>
            </a:pPr>
            <a:r>
              <a:rPr lang="en-US" sz="2600">
                <a:solidFill>
                  <a:srgbClr val="000000"/>
                </a:solidFill>
                <a:latin typeface="Perpetua"/>
              </a:rPr>
              <a:t>Network centrality</a:t>
            </a:r>
            <a:endParaRPr/>
          </a:p>
          <a:p>
            <a:endParaRPr/>
          </a:p>
          <a:p>
            <a:pPr lvl="1">
              <a:lnSpc>
                <a:spcPct val="100000"/>
              </a:lnSpc>
              <a:buSzPct val="85000"/>
              <a:buFont typeface="Wingdings 2" charset="2"/>
              <a:buChar char=""/>
            </a:pPr>
            <a:r>
              <a:rPr lang="en-US" sz="2400">
                <a:solidFill>
                  <a:srgbClr val="000000"/>
                </a:solidFill>
                <a:latin typeface="Perpetua"/>
              </a:rPr>
              <a:t>Useful tool for data processing</a:t>
            </a:r>
            <a:endParaRPr/>
          </a:p>
          <a:p>
            <a:endParaRPr/>
          </a:p>
          <a:p>
            <a:pPr lvl="1">
              <a:lnSpc>
                <a:spcPct val="100000"/>
              </a:lnSpc>
              <a:buSzPct val="85000"/>
              <a:buFont typeface="Wingdings 2" charset="2"/>
              <a:buChar char=""/>
            </a:pPr>
            <a:r>
              <a:rPr lang="en-US" sz="2400">
                <a:solidFill>
                  <a:srgbClr val="000000"/>
                </a:solidFill>
                <a:latin typeface="Perpetua"/>
              </a:rPr>
              <a:t>A principled approach</a:t>
            </a:r>
            <a:endParaRPr/>
          </a:p>
          <a:p>
            <a:pPr lvl="2">
              <a:lnSpc>
                <a:spcPct val="100000"/>
              </a:lnSpc>
              <a:buSzPct val="85000"/>
              <a:buFont typeface="Wingdings 2" charset="2"/>
              <a:buChar char=""/>
            </a:pPr>
            <a:r>
              <a:rPr lang="en-US" sz="2000">
                <a:solidFill>
                  <a:srgbClr val="000000"/>
                </a:solidFill>
                <a:latin typeface="Perpetua"/>
              </a:rPr>
              <a:t>Graph score function = Likelihood function</a:t>
            </a:r>
            <a:endParaRPr/>
          </a:p>
          <a:p>
            <a:endParaRPr/>
          </a:p>
          <a:p>
            <a:pPr lvl="1">
              <a:lnSpc>
                <a:spcPct val="100000"/>
              </a:lnSpc>
              <a:buSzPct val="85000"/>
              <a:buFont typeface="Wingdings 2" charset="2"/>
              <a:buChar char=""/>
            </a:pPr>
            <a:r>
              <a:rPr lang="en-US" sz="2400">
                <a:solidFill>
                  <a:srgbClr val="000000"/>
                </a:solidFill>
                <a:latin typeface="Perpetua"/>
              </a:rPr>
              <a:t>An example: Rumor centrality</a:t>
            </a:r>
            <a:endParaRPr/>
          </a:p>
          <a:p>
            <a:pPr lvl="2">
              <a:lnSpc>
                <a:spcPct val="100000"/>
              </a:lnSpc>
              <a:buSzPct val="85000"/>
              <a:buFont typeface="Wingdings 2" charset="2"/>
              <a:buChar char=""/>
            </a:pPr>
            <a:r>
              <a:rPr lang="en-US" sz="2000">
                <a:solidFill>
                  <a:srgbClr val="000000"/>
                </a:solidFill>
                <a:latin typeface="Perpetua"/>
              </a:rPr>
              <a:t>Accurate source detection </a:t>
            </a:r>
            <a:endParaRPr/>
          </a:p>
          <a:p>
            <a:endParaRPr/>
          </a:p>
          <a:p>
            <a:pPr lvl="1">
              <a:lnSpc>
                <a:spcPct val="100000"/>
              </a:lnSpc>
              <a:buSzPct val="85000"/>
              <a:buFont typeface="Wingdings 2" charset="2"/>
              <a:buChar char=""/>
            </a:pPr>
            <a:r>
              <a:rPr lang="en-US" sz="2400">
                <a:solidFill>
                  <a:srgbClr val="000000"/>
                </a:solidFill>
                <a:latin typeface="Perpetua"/>
              </a:rPr>
              <a:t>Local Computation</a:t>
            </a:r>
            <a:endParaRPr/>
          </a:p>
          <a:p>
            <a:pPr lvl="2">
              <a:lnSpc>
                <a:spcPct val="100000"/>
              </a:lnSpc>
              <a:buSzPct val="85000"/>
              <a:buFont typeface="Wingdings 2" charset="2"/>
              <a:buChar char=""/>
            </a:pPr>
            <a:r>
              <a:rPr lang="en-US" sz="2000">
                <a:solidFill>
                  <a:srgbClr val="000000"/>
                </a:solidFill>
                <a:latin typeface="Perpetua"/>
              </a:rPr>
              <a:t>Stationary distribution of Markov chain/Random walk</a:t>
            </a:r>
            <a:endParaRPr/>
          </a:p>
          <a:p>
            <a:endParaRPr/>
          </a:p>
        </p:txBody>
      </p:sp>
    </p:spTree>
  </p:cSld>
  <p:timing>
    <p:tnLst>
      <p:par>
        <p:cTn id="1291" dur="indefinite" restart="never" nodeType="tmRoot">
          <p:childTnLst>
            <p:seq>
              <p:cTn id="1292" dur="indefinite" nodeType="mainSeq">
                <p:childTnLst>
                  <p:par>
                    <p:cTn id="1293" fill="hold">
                      <p:stCondLst>
                        <p:cond delay="indefinite"/>
                      </p:stCondLst>
                      <p:childTnLst>
                        <p:par>
                          <p:cTn id="1294" fill="hold">
                            <p:stCondLst>
                              <p:cond delay="0"/>
                            </p:stCondLst>
                            <p:childTnLst>
                              <p:par>
                                <p:cTn id="1295" nodeType="clickEffect" fill="hold" presetClass="entr" presetID="10">
                                  <p:stCondLst>
                                    <p:cond delay="0"/>
                                  </p:stCondLst>
                                  <p:childTnLst>
                                    <p:set>
                                      <p:cBhvr>
                                        <p:cTn id="1296" dur="1" fill="hold">
                                          <p:stCondLst>
                                            <p:cond delay="0"/>
                                          </p:stCondLst>
                                        </p:cTn>
                                        <p:tgtEl>
                                          <p:spTgt spid="2677">
                                            <p:txEl>
                                              <p:pRg st="0" end="19"/>
                                            </p:txEl>
                                          </p:spTgt>
                                        </p:tgtEl>
                                        <p:attrNameLst>
                                          <p:attrName>style.visibility</p:attrName>
                                        </p:attrNameLst>
                                      </p:cBhvr>
                                      <p:to>
                                        <p:strVal val="visible"/>
                                      </p:to>
                                    </p:set>
                                    <p:animEffect filter="fade" transition="in">
                                      <p:cBhvr additive="repl">
                                        <p:cTn id="1297" dur="500"/>
                                        <p:tgtEl>
                                          <p:spTgt spid="2677">
                                            <p:txEl>
                                              <p:pRg st="0" end="19"/>
                                            </p:txEl>
                                          </p:spTgt>
                                        </p:tgtEl>
                                      </p:cBhvr>
                                    </p:animEffect>
                                  </p:childTnLst>
                                </p:cTn>
                              </p:par>
                            </p:childTnLst>
                          </p:cTn>
                        </p:par>
                      </p:childTnLst>
                    </p:cTn>
                  </p:par>
                  <p:par>
                    <p:cTn id="1298" fill="hold">
                      <p:stCondLst>
                        <p:cond delay="indefinite"/>
                      </p:stCondLst>
                      <p:childTnLst>
                        <p:par>
                          <p:cTn id="1299" fill="hold">
                            <p:stCondLst>
                              <p:cond delay="0"/>
                            </p:stCondLst>
                            <p:childTnLst>
                              <p:par>
                                <p:cTn id="1300" nodeType="clickEffect" fill="hold" presetClass="entr" presetID="10">
                                  <p:stCondLst>
                                    <p:cond delay="0"/>
                                  </p:stCondLst>
                                  <p:childTnLst>
                                    <p:set>
                                      <p:cBhvr>
                                        <p:cTn id="1301" dur="1" fill="hold">
                                          <p:stCondLst>
                                            <p:cond delay="0"/>
                                          </p:stCondLst>
                                        </p:cTn>
                                        <p:tgtEl>
                                          <p:spTgt spid="2677">
                                            <p:txEl>
                                              <p:pRg st="20" end="52"/>
                                            </p:txEl>
                                          </p:spTgt>
                                        </p:tgtEl>
                                        <p:attrNameLst>
                                          <p:attrName>style.visibility</p:attrName>
                                        </p:attrNameLst>
                                      </p:cBhvr>
                                      <p:to>
                                        <p:strVal val="visible"/>
                                      </p:to>
                                    </p:set>
                                    <p:animEffect filter="fade" transition="in">
                                      <p:cBhvr additive="repl">
                                        <p:cTn id="1302" dur="500"/>
                                        <p:tgtEl>
                                          <p:spTgt spid="2677">
                                            <p:txEl>
                                              <p:pRg st="20" end="52"/>
                                            </p:txEl>
                                          </p:spTgt>
                                        </p:tgtEl>
                                      </p:cBhvr>
                                    </p:animEffect>
                                  </p:childTnLst>
                                </p:cTn>
                              </p:par>
                              <p:par>
                                <p:cTn id="1303" nodeType="withEffect" fill="hold" presetClass="entr" presetID="10">
                                  <p:stCondLst>
                                    <p:cond delay="0"/>
                                  </p:stCondLst>
                                  <p:childTnLst>
                                    <p:set>
                                      <p:cBhvr>
                                        <p:cTn id="1304" dur="1" fill="hold">
                                          <p:stCondLst>
                                            <p:cond delay="0"/>
                                          </p:stCondLst>
                                        </p:cTn>
                                        <p:tgtEl>
                                          <p:spTgt spid="2677">
                                            <p:txEl>
                                              <p:pRg st="53" end="75"/>
                                            </p:txEl>
                                          </p:spTgt>
                                        </p:tgtEl>
                                        <p:attrNameLst>
                                          <p:attrName>style.visibility</p:attrName>
                                        </p:attrNameLst>
                                      </p:cBhvr>
                                      <p:to>
                                        <p:strVal val="visible"/>
                                      </p:to>
                                    </p:set>
                                    <p:animEffect filter="fade" transition="in">
                                      <p:cBhvr additive="repl">
                                        <p:cTn id="1305" dur="500"/>
                                        <p:tgtEl>
                                          <p:spTgt spid="2677">
                                            <p:txEl>
                                              <p:pRg st="53" end="75"/>
                                            </p:txEl>
                                          </p:spTgt>
                                        </p:tgtEl>
                                      </p:cBhvr>
                                    </p:animEffect>
                                  </p:childTnLst>
                                </p:cTn>
                              </p:par>
                              <p:par>
                                <p:cTn id="1306" nodeType="withEffect" fill="hold" presetClass="entr" presetID="10">
                                  <p:stCondLst>
                                    <p:cond delay="0"/>
                                  </p:stCondLst>
                                  <p:childTnLst>
                                    <p:set>
                                      <p:cBhvr>
                                        <p:cTn id="1307" dur="1" fill="hold">
                                          <p:stCondLst>
                                            <p:cond delay="0"/>
                                          </p:stCondLst>
                                        </p:cTn>
                                        <p:tgtEl>
                                          <p:spTgt spid="2677">
                                            <p:txEl>
                                              <p:pRg st="75" end="118"/>
                                            </p:txEl>
                                          </p:spTgt>
                                        </p:tgtEl>
                                        <p:attrNameLst>
                                          <p:attrName>style.visibility</p:attrName>
                                        </p:attrNameLst>
                                      </p:cBhvr>
                                      <p:to>
                                        <p:strVal val="visible"/>
                                      </p:to>
                                    </p:set>
                                    <p:animEffect filter="fade" transition="in">
                                      <p:cBhvr additive="repl">
                                        <p:cTn id="1308" dur="500"/>
                                        <p:tgtEl>
                                          <p:spTgt spid="2677">
                                            <p:txEl>
                                              <p:pRg st="75" end="118"/>
                                            </p:txEl>
                                          </p:spTgt>
                                        </p:tgtEl>
                                      </p:cBhvr>
                                    </p:animEffect>
                                  </p:childTnLst>
                                </p:cTn>
                              </p:par>
                            </p:childTnLst>
                          </p:cTn>
                        </p:par>
                      </p:childTnLst>
                    </p:cTn>
                  </p:par>
                  <p:par>
                    <p:cTn id="1309" fill="hold">
                      <p:stCondLst>
                        <p:cond delay="indefinite"/>
                      </p:stCondLst>
                      <p:childTnLst>
                        <p:par>
                          <p:cTn id="1310" fill="hold">
                            <p:stCondLst>
                              <p:cond delay="0"/>
                            </p:stCondLst>
                            <p:childTnLst>
                              <p:par>
                                <p:cTn id="1311" nodeType="clickEffect" fill="hold" presetClass="entr" presetID="10">
                                  <p:stCondLst>
                                    <p:cond delay="0"/>
                                  </p:stCondLst>
                                  <p:childTnLst>
                                    <p:set>
                                      <p:cBhvr>
                                        <p:cTn id="1312" dur="1" fill="hold">
                                          <p:stCondLst>
                                            <p:cond delay="0"/>
                                          </p:stCondLst>
                                        </p:cTn>
                                        <p:tgtEl>
                                          <p:spTgt spid="2677">
                                            <p:txEl>
                                              <p:pRg st="119" end="148"/>
                                            </p:txEl>
                                          </p:spTgt>
                                        </p:tgtEl>
                                        <p:attrNameLst>
                                          <p:attrName>style.visibility</p:attrName>
                                        </p:attrNameLst>
                                      </p:cBhvr>
                                      <p:to>
                                        <p:strVal val="visible"/>
                                      </p:to>
                                    </p:set>
                                    <p:animEffect filter="fade" transition="in">
                                      <p:cBhvr additive="repl">
                                        <p:cTn id="1313" dur="500"/>
                                        <p:tgtEl>
                                          <p:spTgt spid="2677">
                                            <p:txEl>
                                              <p:pRg st="119" end="148"/>
                                            </p:txEl>
                                          </p:spTgt>
                                        </p:tgtEl>
                                      </p:cBhvr>
                                    </p:animEffect>
                                  </p:childTnLst>
                                </p:cTn>
                              </p:par>
                              <p:par>
                                <p:cTn id="1314" nodeType="withEffect" fill="hold" presetClass="entr" presetID="10">
                                  <p:stCondLst>
                                    <p:cond delay="0"/>
                                  </p:stCondLst>
                                  <p:childTnLst>
                                    <p:set>
                                      <p:cBhvr>
                                        <p:cTn id="1315" dur="1" fill="hold">
                                          <p:stCondLst>
                                            <p:cond delay="0"/>
                                          </p:stCondLst>
                                        </p:cTn>
                                        <p:tgtEl>
                                          <p:spTgt spid="2677">
                                            <p:txEl>
                                              <p:pRg st="148" end="175"/>
                                            </p:txEl>
                                          </p:spTgt>
                                        </p:tgtEl>
                                        <p:attrNameLst>
                                          <p:attrName>style.visibility</p:attrName>
                                        </p:attrNameLst>
                                      </p:cBhvr>
                                      <p:to>
                                        <p:strVal val="visible"/>
                                      </p:to>
                                    </p:set>
                                    <p:animEffect filter="fade" transition="in">
                                      <p:cBhvr additive="repl">
                                        <p:cTn id="1316" dur="500"/>
                                        <p:tgtEl>
                                          <p:spTgt spid="2677">
                                            <p:txEl>
                                              <p:pRg st="148" end="175"/>
                                            </p:txEl>
                                          </p:spTgt>
                                        </p:tgtEl>
                                      </p:cBhvr>
                                    </p:animEffect>
                                  </p:childTnLst>
                                </p:cTn>
                              </p:par>
                              <p:par>
                                <p:cTn id="1317" nodeType="withEffect" fill="hold" presetClass="entr" presetID="10">
                                  <p:stCondLst>
                                    <p:cond delay="0"/>
                                  </p:stCondLst>
                                  <p:childTnLst>
                                    <p:set>
                                      <p:cBhvr>
                                        <p:cTn id="1318" dur="1" fill="hold">
                                          <p:stCondLst>
                                            <p:cond delay="0"/>
                                          </p:stCondLst>
                                        </p:cTn>
                                        <p:tgtEl>
                                          <p:spTgt spid="2677">
                                            <p:txEl>
                                              <p:pRg st="176" end="194"/>
                                            </p:txEl>
                                          </p:spTgt>
                                        </p:tgtEl>
                                        <p:attrNameLst>
                                          <p:attrName>style.visibility</p:attrName>
                                        </p:attrNameLst>
                                      </p:cBhvr>
                                      <p:to>
                                        <p:strVal val="visible"/>
                                      </p:to>
                                    </p:set>
                                    <p:animEffect filter="fade" transition="in">
                                      <p:cBhvr additive="repl">
                                        <p:cTn id="1319" dur="500"/>
                                        <p:tgtEl>
                                          <p:spTgt spid="2677">
                                            <p:txEl>
                                              <p:pRg st="176" end="194"/>
                                            </p:txEl>
                                          </p:spTgt>
                                        </p:tgtEl>
                                      </p:cBhvr>
                                    </p:animEffect>
                                  </p:childTnLst>
                                </p:cTn>
                              </p:par>
                              <p:par>
                                <p:cTn id="1320" nodeType="withEffect" fill="hold" presetClass="entr" presetID="10">
                                  <p:stCondLst>
                                    <p:cond delay="0"/>
                                  </p:stCondLst>
                                  <p:childTnLst>
                                    <p:set>
                                      <p:cBhvr>
                                        <p:cTn id="1321" dur="1" fill="hold">
                                          <p:stCondLst>
                                            <p:cond delay="0"/>
                                          </p:stCondLst>
                                        </p:cTn>
                                        <p:tgtEl>
                                          <p:spTgt spid="2677">
                                            <p:txEl>
                                              <p:pRg st="194" end="246"/>
                                            </p:txEl>
                                          </p:spTgt>
                                        </p:tgtEl>
                                        <p:attrNameLst>
                                          <p:attrName>style.visibility</p:attrName>
                                        </p:attrNameLst>
                                      </p:cBhvr>
                                      <p:to>
                                        <p:strVal val="visible"/>
                                      </p:to>
                                    </p:set>
                                    <p:animEffect filter="fade" transition="in">
                                      <p:cBhvr additive="repl">
                                        <p:cTn id="1322" dur="500"/>
                                        <p:tgtEl>
                                          <p:spTgt spid="2677">
                                            <p:txEl>
                                              <p:pRg st="194" end="246"/>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14" name="TextShape 1"/>
          <p:cNvSpPr txBox="1"/>
          <p:nvPr/>
        </p:nvSpPr>
        <p:spPr>
          <a:xfrm>
            <a:off x="914400" y="274680"/>
            <a:ext cx="7772040" cy="1142640"/>
          </a:xfrm>
          <a:prstGeom prst="rect">
            <a:avLst/>
          </a:prstGeom>
        </p:spPr>
        <p:txBody>
          <a:bodyPr lIns="90000" rIns="90000" tIns="45000" bIns="91440" anchor="b"/>
          <a:p>
            <a:pPr>
              <a:lnSpc>
                <a:spcPct val="100000"/>
              </a:lnSpc>
            </a:pPr>
            <a:r>
              <a:rPr lang="en-US" sz="4000">
                <a:solidFill>
                  <a:srgbClr val="696464"/>
                </a:solidFill>
                <a:latin typeface="Franklin Gothic Book"/>
              </a:rPr>
              <a:t>Statistical data processing</a:t>
            </a:r>
            <a:endParaRPr/>
          </a:p>
        </p:txBody>
      </p:sp>
      <p:sp>
        <p:nvSpPr>
          <p:cNvPr id="415" name="CustomShape 2"/>
          <p:cNvSpPr/>
          <p:nvPr/>
        </p:nvSpPr>
        <p:spPr>
          <a:xfrm>
            <a:off x="1066680" y="2209680"/>
            <a:ext cx="1676160" cy="990360"/>
          </a:xfrm>
          <a:prstGeom prst="roundRect">
            <a:avLst>
              <a:gd name="adj" fmla="val 16667"/>
            </a:avLst>
          </a:prstGeom>
          <a:solidFill>
            <a:srgbClr val="bfbfbf"/>
          </a:solidFill>
          <a:ln w="9360">
            <a:noFill/>
          </a:ln>
        </p:spPr>
        <p:txBody>
          <a:bodyPr lIns="90000" rIns="90000" tIns="45000" bIns="45000" anchor="ctr"/>
          <a:p>
            <a:pPr algn="ctr">
              <a:lnSpc>
                <a:spcPct val="100000"/>
              </a:lnSpc>
            </a:pPr>
            <a:r>
              <a:rPr lang="fr-FR">
                <a:solidFill>
                  <a:srgbClr val="000000"/>
                </a:solidFill>
                <a:latin typeface="Perpetua"/>
              </a:rPr>
              <a:t>Data</a:t>
            </a:r>
            <a:endParaRPr/>
          </a:p>
        </p:txBody>
      </p:sp>
      <p:sp>
        <p:nvSpPr>
          <p:cNvPr id="416" name="CustomShape 3"/>
          <p:cNvSpPr/>
          <p:nvPr/>
        </p:nvSpPr>
        <p:spPr>
          <a:xfrm>
            <a:off x="6400800" y="2209680"/>
            <a:ext cx="1676160" cy="990360"/>
          </a:xfrm>
          <a:prstGeom prst="roundRect">
            <a:avLst>
              <a:gd name="adj" fmla="val 16667"/>
            </a:avLst>
          </a:prstGeom>
          <a:solidFill>
            <a:srgbClr val="bfbfbf"/>
          </a:solidFill>
          <a:ln w="9360">
            <a:noFill/>
          </a:ln>
        </p:spPr>
        <p:txBody>
          <a:bodyPr lIns="90000" rIns="90000" tIns="45000" bIns="45000" anchor="ctr"/>
          <a:p>
            <a:pPr algn="ctr">
              <a:lnSpc>
                <a:spcPct val="100000"/>
              </a:lnSpc>
            </a:pPr>
            <a:r>
              <a:rPr lang="fr-FR">
                <a:solidFill>
                  <a:srgbClr val="000000"/>
                </a:solidFill>
                <a:latin typeface="Perpetua"/>
              </a:rPr>
              <a:t>Decision</a:t>
            </a:r>
            <a:endParaRPr/>
          </a:p>
        </p:txBody>
      </p:sp>
      <p:sp>
        <p:nvSpPr>
          <p:cNvPr id="417" name="CustomShape 4"/>
          <p:cNvSpPr/>
          <p:nvPr/>
        </p:nvSpPr>
        <p:spPr>
          <a:xfrm>
            <a:off x="5638680" y="2514600"/>
            <a:ext cx="533160" cy="380520"/>
          </a:xfrm>
          <a:prstGeom prst="rightArrow">
            <a:avLst>
              <a:gd name="adj1" fmla="val 50000"/>
              <a:gd name="adj2" fmla="val 50000"/>
            </a:avLst>
          </a:prstGeom>
          <a:solidFill>
            <a:srgbClr val="808080"/>
          </a:solidFill>
          <a:ln w="9360">
            <a:noFill/>
          </a:ln>
        </p:spPr>
      </p:sp>
      <p:sp>
        <p:nvSpPr>
          <p:cNvPr id="418" name="CustomShape 5"/>
          <p:cNvSpPr/>
          <p:nvPr/>
        </p:nvSpPr>
        <p:spPr>
          <a:xfrm>
            <a:off x="2971800" y="2514600"/>
            <a:ext cx="533160" cy="380520"/>
          </a:xfrm>
          <a:prstGeom prst="rightArrow">
            <a:avLst>
              <a:gd name="adj1" fmla="val 50000"/>
              <a:gd name="adj2" fmla="val 50000"/>
            </a:avLst>
          </a:prstGeom>
          <a:solidFill>
            <a:srgbClr val="808080"/>
          </a:solidFill>
          <a:ln w="9360">
            <a:noFill/>
          </a:ln>
        </p:spPr>
      </p:sp>
      <p:sp>
        <p:nvSpPr>
          <p:cNvPr id="419" name="CustomShape 6"/>
          <p:cNvSpPr/>
          <p:nvPr/>
        </p:nvSpPr>
        <p:spPr>
          <a:xfrm>
            <a:off x="3733920" y="2209680"/>
            <a:ext cx="1676160" cy="990360"/>
          </a:xfrm>
          <a:prstGeom prst="roundRect">
            <a:avLst>
              <a:gd name="adj" fmla="val 16667"/>
            </a:avLst>
          </a:prstGeom>
          <a:solidFill>
            <a:srgbClr val="bfbfbf"/>
          </a:solidFill>
          <a:ln w="9360">
            <a:noFill/>
          </a:ln>
        </p:spPr>
        <p:txBody>
          <a:bodyPr lIns="90000" rIns="90000" tIns="45000" bIns="45000" anchor="ctr"/>
          <a:p>
            <a:pPr algn="ctr">
              <a:lnSpc>
                <a:spcPct val="100000"/>
              </a:lnSpc>
            </a:pPr>
            <a:r>
              <a:rPr lang="fr-FR">
                <a:solidFill>
                  <a:srgbClr val="000000"/>
                </a:solidFill>
                <a:latin typeface="Perpetua"/>
              </a:rPr>
              <a:t>Statistical</a:t>
            </a:r>
            <a:endParaRPr/>
          </a:p>
          <a:p>
            <a:pPr algn="ctr">
              <a:lnSpc>
                <a:spcPct val="100000"/>
              </a:lnSpc>
            </a:pPr>
            <a:r>
              <a:rPr lang="fr-FR">
                <a:solidFill>
                  <a:srgbClr val="000000"/>
                </a:solidFill>
                <a:latin typeface="Perpetua"/>
              </a:rPr>
              <a:t>Model</a:t>
            </a:r>
            <a:endParaRPr/>
          </a:p>
        </p:txBody>
      </p:sp>
      <p:sp>
        <p:nvSpPr>
          <p:cNvPr id="420" name="TextShape 7"/>
          <p:cNvSpPr txBox="1"/>
          <p:nvPr/>
        </p:nvSpPr>
        <p:spPr>
          <a:xfrm>
            <a:off x="762120" y="4038480"/>
            <a:ext cx="7772040" cy="2285640"/>
          </a:xfrm>
          <a:prstGeom prst="rect">
            <a:avLst/>
          </a:prstGeom>
        </p:spPr>
        <p:txBody>
          <a:bodyPr lIns="90000" rIns="90000" tIns="45000" bIns="45000"/>
          <a:p>
            <a:pPr>
              <a:lnSpc>
                <a:spcPct val="100000"/>
              </a:lnSpc>
              <a:buSzPct val="85000"/>
              <a:buFont typeface="Wingdings 2" charset="2"/>
              <a:buChar char=""/>
            </a:pPr>
            <a:r>
              <a:rPr lang="en-US" sz="2600">
                <a:solidFill>
                  <a:srgbClr val="000000"/>
                </a:solidFill>
                <a:latin typeface="Perpetua"/>
              </a:rPr>
              <a:t>Data to Decision</a:t>
            </a:r>
            <a:endParaRPr/>
          </a:p>
          <a:p>
            <a:pPr lvl="1">
              <a:lnSpc>
                <a:spcPct val="100000"/>
              </a:lnSpc>
              <a:buSzPct val="85000"/>
              <a:buFont typeface="Wingdings 2" charset="2"/>
              <a:buChar char=""/>
            </a:pPr>
            <a:r>
              <a:rPr lang="en-US" sz="2400">
                <a:solidFill>
                  <a:srgbClr val="000000"/>
                </a:solidFill>
                <a:latin typeface="Perpetua"/>
              </a:rPr>
              <a:t>Posit model connecting data to decision (variables)</a:t>
            </a:r>
            <a:endParaRPr/>
          </a:p>
          <a:p>
            <a:pPr lvl="1">
              <a:lnSpc>
                <a:spcPct val="100000"/>
              </a:lnSpc>
              <a:buSzPct val="85000"/>
              <a:buFont typeface="Wingdings 2" charset="2"/>
              <a:buChar char=""/>
            </a:pPr>
            <a:r>
              <a:rPr lang="en-US" sz="2400">
                <a:solidFill>
                  <a:srgbClr val="000000"/>
                </a:solidFill>
                <a:latin typeface="Perpetua"/>
              </a:rPr>
              <a:t>Learn the model</a:t>
            </a:r>
            <a:endParaRPr/>
          </a:p>
          <a:p>
            <a:pPr lvl="1">
              <a:lnSpc>
                <a:spcPct val="100000"/>
              </a:lnSpc>
              <a:buSzPct val="85000"/>
              <a:buFont typeface="Wingdings 2" charset="2"/>
              <a:buChar char=""/>
            </a:pPr>
            <a:r>
              <a:rPr lang="en-US" sz="2400">
                <a:solidFill>
                  <a:srgbClr val="000000"/>
                </a:solidFill>
                <a:latin typeface="Perpetua"/>
              </a:rPr>
              <a:t>Subsequently make decisions </a:t>
            </a:r>
            <a:endParaRPr/>
          </a:p>
          <a:p>
            <a:pPr lvl="2">
              <a:lnSpc>
                <a:spcPct val="100000"/>
              </a:lnSpc>
              <a:buSzPct val="85000"/>
              <a:buFont typeface="Wingdings 2" charset="2"/>
              <a:buChar char=""/>
            </a:pPr>
            <a:r>
              <a:rPr lang="en-US" sz="2000">
                <a:solidFill>
                  <a:srgbClr val="000000"/>
                </a:solidFill>
                <a:latin typeface="Perpetua"/>
              </a:rPr>
              <a:t>For example, solve a stochastic optimization problem </a:t>
            </a:r>
            <a:endParaRPr/>
          </a:p>
          <a:p>
            <a:endParaRPr/>
          </a:p>
          <a:p>
            <a:endParaRPr/>
          </a:p>
        </p:txBody>
      </p:sp>
    </p:spTree>
  </p:cSld>
  <p:timing>
    <p:tnLst>
      <p:par>
        <p:cTn id="71" dur="indefinite" restart="never" nodeType="tmRoot">
          <p:childTnLst>
            <p:seq>
              <p:cTn id="72" nodeType="mainSeq"/>
              <p:prevCondLst>
                <p:cond delay="0" evt="onPrev">
                  <p:tgtEl>
                    <p:sldTgt/>
                  </p:tgtEl>
                </p:cond>
              </p:prevCondLst>
              <p:nextCondLst>
                <p:cond delay="0" evt="onNext">
                  <p:tgtEl>
                    <p:sldTgt/>
                  </p:tgtEl>
                </p:cond>
              </p:nextCondLst>
            </p:seq>
          </p:childTnLst>
        </p:cTn>
      </p:par>
    </p:tnLst>
  </p:timing>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21" name="TextShape 1"/>
          <p:cNvSpPr txBox="1"/>
          <p:nvPr/>
        </p:nvSpPr>
        <p:spPr>
          <a:xfrm>
            <a:off x="914400" y="274680"/>
            <a:ext cx="7772040" cy="1142640"/>
          </a:xfrm>
          <a:prstGeom prst="rect">
            <a:avLst/>
          </a:prstGeom>
        </p:spPr>
        <p:txBody>
          <a:bodyPr lIns="90000" rIns="90000" tIns="45000" bIns="91440" anchor="b"/>
          <a:p>
            <a:pPr>
              <a:lnSpc>
                <a:spcPct val="100000"/>
              </a:lnSpc>
            </a:pPr>
            <a:r>
              <a:rPr lang="en-US" sz="4000">
                <a:solidFill>
                  <a:srgbClr val="696464"/>
                </a:solidFill>
                <a:latin typeface="Franklin Gothic Book"/>
              </a:rPr>
              <a:t>This talk</a:t>
            </a:r>
            <a:endParaRPr/>
          </a:p>
        </p:txBody>
      </p:sp>
      <p:sp>
        <p:nvSpPr>
          <p:cNvPr id="422" name="CustomShape 2"/>
          <p:cNvSpPr/>
          <p:nvPr/>
        </p:nvSpPr>
        <p:spPr>
          <a:xfrm>
            <a:off x="914400" y="4927680"/>
            <a:ext cx="8000640" cy="1904760"/>
          </a:xfrm>
          <a:prstGeom prst="rect">
            <a:avLst/>
          </a:prstGeom>
          <a:noFill/>
          <a:ln>
            <a:noFill/>
          </a:ln>
        </p:spPr>
        <p:txBody>
          <a:bodyPr lIns="90000" rIns="90000" tIns="45000" bIns="45000"/>
          <a:p>
            <a:pPr>
              <a:lnSpc>
                <a:spcPct val="100000"/>
              </a:lnSpc>
            </a:pPr>
            <a:endParaRPr/>
          </a:p>
          <a:p>
            <a:pPr>
              <a:lnSpc>
                <a:spcPct val="100000"/>
              </a:lnSpc>
            </a:pPr>
            <a:endParaRPr/>
          </a:p>
          <a:p>
            <a:pPr>
              <a:lnSpc>
                <a:spcPct val="100000"/>
              </a:lnSpc>
            </a:pPr>
            <a:endParaRPr/>
          </a:p>
          <a:p>
            <a:pPr>
              <a:lnSpc>
                <a:spcPct val="100000"/>
              </a:lnSpc>
            </a:pPr>
            <a:endParaRPr/>
          </a:p>
        </p:txBody>
      </p:sp>
      <p:sp>
        <p:nvSpPr>
          <p:cNvPr id="423" name="TextShape 3"/>
          <p:cNvSpPr txBox="1"/>
          <p:nvPr/>
        </p:nvSpPr>
        <p:spPr>
          <a:xfrm>
            <a:off x="914400" y="1447920"/>
            <a:ext cx="7772040" cy="5028840"/>
          </a:xfrm>
          <a:prstGeom prst="rect">
            <a:avLst/>
          </a:prstGeom>
        </p:spPr>
        <p:txBody>
          <a:bodyPr lIns="90000" rIns="90000" tIns="45000" bIns="45000"/>
          <a:p>
            <a:pPr>
              <a:lnSpc>
                <a:spcPct val="100000"/>
              </a:lnSpc>
              <a:buSzPct val="85000"/>
              <a:buFont typeface="Wingdings 2" charset="2"/>
              <a:buChar char=""/>
            </a:pPr>
            <a:r>
              <a:rPr lang="en-US" sz="2600">
                <a:solidFill>
                  <a:srgbClr val="000000"/>
                </a:solidFill>
                <a:latin typeface="Perpetua"/>
              </a:rPr>
              <a:t>Network centrality</a:t>
            </a:r>
            <a:endParaRPr/>
          </a:p>
          <a:p>
            <a:pPr lvl="1">
              <a:lnSpc>
                <a:spcPct val="100000"/>
              </a:lnSpc>
              <a:buSzPct val="85000"/>
              <a:buFont typeface="Wingdings 2" charset="2"/>
              <a:buChar char=""/>
            </a:pPr>
            <a:r>
              <a:rPr lang="en-US" sz="2400">
                <a:solidFill>
                  <a:srgbClr val="000000"/>
                </a:solidFill>
                <a:latin typeface="Perpetua"/>
              </a:rPr>
              <a:t>Statistical view </a:t>
            </a:r>
            <a:endParaRPr/>
          </a:p>
          <a:p>
            <a:pPr lvl="2">
              <a:lnSpc>
                <a:spcPct val="100000"/>
              </a:lnSpc>
              <a:buSzPct val="85000"/>
              <a:buFont typeface="Wingdings 2" charset="2"/>
              <a:buChar char=""/>
            </a:pPr>
            <a:r>
              <a:rPr lang="en-US" sz="2000">
                <a:solidFill>
                  <a:srgbClr val="000000"/>
                </a:solidFill>
                <a:latin typeface="Perpetua"/>
              </a:rPr>
              <a:t>For processing networked data </a:t>
            </a:r>
            <a:endParaRPr/>
          </a:p>
          <a:p>
            <a:pPr lvl="2">
              <a:lnSpc>
                <a:spcPct val="100000"/>
              </a:lnSpc>
              <a:buSzPct val="85000"/>
              <a:buFont typeface="Wingdings 2" charset="2"/>
              <a:buChar char=""/>
            </a:pPr>
            <a:r>
              <a:rPr lang="en-US" sz="2000">
                <a:solidFill>
                  <a:srgbClr val="000000"/>
                </a:solidFill>
                <a:latin typeface="Perpetua"/>
              </a:rPr>
              <a:t>Graph score function = appropriate likelihood function </a:t>
            </a:r>
            <a:endParaRPr/>
          </a:p>
          <a:p>
            <a:endParaRPr/>
          </a:p>
          <a:p>
            <a:pPr lvl="1">
              <a:lnSpc>
                <a:spcPct val="100000"/>
              </a:lnSpc>
              <a:buSzPct val="85000"/>
              <a:buFont typeface="Wingdings 2" charset="2"/>
              <a:buChar char=""/>
            </a:pPr>
            <a:r>
              <a:rPr lang="en-US" sz="2400">
                <a:solidFill>
                  <a:srgbClr val="000000"/>
                </a:solidFill>
                <a:latin typeface="Perpetua"/>
              </a:rPr>
              <a:t>Explain this view through</a:t>
            </a:r>
            <a:endParaRPr/>
          </a:p>
          <a:p>
            <a:pPr lvl="2">
              <a:lnSpc>
                <a:spcPct val="100000"/>
              </a:lnSpc>
              <a:buSzPct val="85000"/>
              <a:buFont typeface="Wingdings 2" charset="2"/>
              <a:buChar char=""/>
            </a:pPr>
            <a:r>
              <a:rPr lang="en-US" sz="2000">
                <a:solidFill>
                  <a:srgbClr val="000000"/>
                </a:solidFill>
                <a:latin typeface="Perpetua"/>
              </a:rPr>
              <a:t>Searching source of “information”/”infection” spread</a:t>
            </a:r>
            <a:endParaRPr/>
          </a:p>
          <a:p>
            <a:pPr lvl="3">
              <a:lnSpc>
                <a:spcPct val="100000"/>
              </a:lnSpc>
              <a:buSzPct val="80000"/>
              <a:buFont typeface="Wingdings 2" charset="2"/>
              <a:buChar char=""/>
            </a:pPr>
            <a:r>
              <a:rPr lang="en-US" sz="2000">
                <a:solidFill>
                  <a:srgbClr val="000000"/>
                </a:solidFill>
                <a:latin typeface="Perpetua"/>
              </a:rPr>
              <a:t>Rumor centrality</a:t>
            </a:r>
            <a:endParaRPr/>
          </a:p>
          <a:p>
            <a:pPr lvl="2">
              <a:lnSpc>
                <a:spcPct val="100000"/>
              </a:lnSpc>
              <a:buSzPct val="85000"/>
              <a:buFont typeface="Wingdings 2" charset="2"/>
              <a:buChar char=""/>
            </a:pPr>
            <a:r>
              <a:rPr lang="en-US" sz="2000">
                <a:solidFill>
                  <a:srgbClr val="000000"/>
                </a:solidFill>
                <a:latin typeface="Perpetua"/>
              </a:rPr>
              <a:t>Other examples in later talks</a:t>
            </a:r>
            <a:endParaRPr/>
          </a:p>
          <a:p>
            <a:pPr lvl="3">
              <a:lnSpc>
                <a:spcPct val="100000"/>
              </a:lnSpc>
              <a:buSzPct val="80000"/>
              <a:buFont typeface="Wingdings 2" charset="2"/>
              <a:buChar char=""/>
            </a:pPr>
            <a:r>
              <a:rPr lang="en-US" sz="2000">
                <a:solidFill>
                  <a:srgbClr val="000000"/>
                </a:solidFill>
                <a:latin typeface="Perpetua"/>
              </a:rPr>
              <a:t>Rank centrality </a:t>
            </a:r>
            <a:endParaRPr/>
          </a:p>
          <a:p>
            <a:pPr lvl="3">
              <a:lnSpc>
                <a:spcPct val="100000"/>
              </a:lnSpc>
              <a:buSzPct val="80000"/>
              <a:buFont typeface="Wingdings 2" charset="2"/>
              <a:buChar char=""/>
            </a:pPr>
            <a:r>
              <a:rPr lang="en-US" sz="2000">
                <a:solidFill>
                  <a:srgbClr val="000000"/>
                </a:solidFill>
                <a:latin typeface="Perpetua"/>
              </a:rPr>
              <a:t>Crowd centrality</a:t>
            </a:r>
            <a:endParaRPr/>
          </a:p>
          <a:p>
            <a:endParaRPr/>
          </a:p>
          <a:p>
            <a:pPr lvl="1">
              <a:lnSpc>
                <a:spcPct val="100000"/>
              </a:lnSpc>
              <a:buSzPct val="85000"/>
              <a:buFont typeface="Wingdings 2" charset="2"/>
              <a:buChar char=""/>
            </a:pPr>
            <a:r>
              <a:rPr lang="en-US" sz="2400">
                <a:solidFill>
                  <a:srgbClr val="000000"/>
                </a:solidFill>
                <a:latin typeface="Perpetua"/>
              </a:rPr>
              <a:t>Local computation</a:t>
            </a:r>
            <a:endParaRPr/>
          </a:p>
          <a:p>
            <a:pPr lvl="2">
              <a:lnSpc>
                <a:spcPct val="100000"/>
              </a:lnSpc>
              <a:buSzPct val="85000"/>
              <a:buFont typeface="Wingdings 2" charset="2"/>
              <a:buChar char=""/>
            </a:pPr>
            <a:r>
              <a:rPr lang="en-US" sz="2000">
                <a:solidFill>
                  <a:srgbClr val="000000"/>
                </a:solidFill>
                <a:latin typeface="Perpetua"/>
              </a:rPr>
              <a:t>Stationary probability of a given node in a graph</a:t>
            </a:r>
            <a:endParaRPr/>
          </a:p>
        </p:txBody>
      </p:sp>
    </p:spTree>
  </p:cSld>
  <p:timing>
    <p:tnLst>
      <p:par>
        <p:cTn id="73" dur="indefinite" restart="never" nodeType="tmRoot">
          <p:childTnLst>
            <p:seq>
              <p:cTn id="74" nodeType="mainSeq"/>
              <p:prevCondLst>
                <p:cond delay="0" evt="onPrev">
                  <p:tgtEl>
                    <p:sldTgt/>
                  </p:tgtEl>
                </p:cond>
              </p:prevCondLst>
              <p:nextCondLst>
                <p:cond delay="0"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